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theme/theme15.xml" ContentType="application/vnd.openxmlformats-officedocument.theme+xml"/>
  <Override PartName="/ppt/slideLayouts/slideLayout28.xml" ContentType="application/vnd.openxmlformats-officedocument.presentationml.slideLayout+xml"/>
  <Override PartName="/ppt/theme/theme16.xml" ContentType="application/vnd.openxmlformats-officedocument.theme+xml"/>
  <Override PartName="/ppt/slideLayouts/slideLayout29.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18.xml" ContentType="application/vnd.openxmlformats-officedocument.theme+xml"/>
  <Override PartName="/ppt/slideLayouts/slideLayout31.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20.xml" ContentType="application/vnd.openxmlformats-officedocument.theme+xml"/>
  <Override PartName="/ppt/slideLayouts/slideLayout33.xml" ContentType="application/vnd.openxmlformats-officedocument.presentationml.slideLayout+xml"/>
  <Override PartName="/ppt/theme/theme21.xml" ContentType="application/vnd.openxmlformats-officedocument.theme+xml"/>
  <Override PartName="/ppt/slideLayouts/slideLayout34.xml" ContentType="application/vnd.openxmlformats-officedocument.presentationml.slideLayout+xml"/>
  <Override PartName="/ppt/theme/theme22.xml" ContentType="application/vnd.openxmlformats-officedocument.theme+xml"/>
  <Override PartName="/ppt/slideLayouts/slideLayout35.xml" ContentType="application/vnd.openxmlformats-officedocument.presentationml.slideLayout+xml"/>
  <Override PartName="/ppt/theme/theme23.xml" ContentType="application/vnd.openxmlformats-officedocument.theme+xml"/>
  <Override PartName="/ppt/slideLayouts/slideLayout36.xml" ContentType="application/vnd.openxmlformats-officedocument.presentationml.slideLayout+xml"/>
  <Override PartName="/ppt/theme/theme24.xml" ContentType="application/vnd.openxmlformats-officedocument.theme+xml"/>
  <Override PartName="/ppt/slideLayouts/slideLayout37.xml" ContentType="application/vnd.openxmlformats-officedocument.presentationml.slideLayout+xml"/>
  <Override PartName="/ppt/theme/theme25.xml" ContentType="application/vnd.openxmlformats-officedocument.theme+xml"/>
  <Override PartName="/ppt/slideLayouts/slideLayout38.xml" ContentType="application/vnd.openxmlformats-officedocument.presentationml.slideLayout+xml"/>
  <Override PartName="/ppt/theme/theme26.xml" ContentType="application/vnd.openxmlformats-officedocument.theme+xml"/>
  <Override PartName="/ppt/slideLayouts/slideLayout39.xml" ContentType="application/vnd.openxmlformats-officedocument.presentationml.slideLayout+xml"/>
  <Override PartName="/ppt/theme/theme27.xml" ContentType="application/vnd.openxmlformats-officedocument.theme+xml"/>
  <Override PartName="/ppt/slideLayouts/slideLayout40.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theme/theme29.xml" ContentType="application/vnd.openxmlformats-officedocument.theme+xml"/>
  <Override PartName="/ppt/slideLayouts/slideLayout42.xml" ContentType="application/vnd.openxmlformats-officedocument.presentationml.slideLayout+xml"/>
  <Override PartName="/ppt/theme/theme30.xml" ContentType="application/vnd.openxmlformats-officedocument.theme+xml"/>
  <Override PartName="/ppt/slideLayouts/slideLayout43.xml" ContentType="application/vnd.openxmlformats-officedocument.presentationml.slideLayout+xml"/>
  <Override PartName="/ppt/theme/theme31.xml" ContentType="application/vnd.openxmlformats-officedocument.theme+xml"/>
  <Override PartName="/ppt/slideLayouts/slideLayout44.xml" ContentType="application/vnd.openxmlformats-officedocument.presentationml.slideLayout+xml"/>
  <Override PartName="/ppt/theme/theme32.xml" ContentType="application/vnd.openxmlformats-officedocument.theme+xml"/>
  <Override PartName="/ppt/slideLayouts/slideLayout45.xml" ContentType="application/vnd.openxmlformats-officedocument.presentationml.slideLayout+xml"/>
  <Override PartName="/ppt/theme/theme33.xml" ContentType="application/vnd.openxmlformats-officedocument.theme+xml"/>
  <Override PartName="/ppt/slideLayouts/slideLayout46.xml" ContentType="application/vnd.openxmlformats-officedocument.presentationml.slideLayout+xml"/>
  <Override PartName="/ppt/theme/theme34.xml" ContentType="application/vnd.openxmlformats-officedocument.theme+xml"/>
  <Override PartName="/ppt/slideLayouts/slideLayout47.xml" ContentType="application/vnd.openxmlformats-officedocument.presentationml.slideLayout+xml"/>
  <Override PartName="/ppt/theme/theme35.xml" ContentType="application/vnd.openxmlformats-officedocument.theme+xml"/>
  <Override PartName="/ppt/slideLayouts/slideLayout48.xml" ContentType="application/vnd.openxmlformats-officedocument.presentationml.slideLayout+xml"/>
  <Override PartName="/ppt/theme/theme36.xml" ContentType="application/vnd.openxmlformats-officedocument.theme+xml"/>
  <Override PartName="/ppt/slideLayouts/slideLayout49.xml" ContentType="application/vnd.openxmlformats-officedocument.presentationml.slideLayout+xml"/>
  <Override PartName="/ppt/theme/theme37.xml" ContentType="application/vnd.openxmlformats-officedocument.theme+xml"/>
  <Override PartName="/ppt/slideLayouts/slideLayout50.xml" ContentType="application/vnd.openxmlformats-officedocument.presentationml.slideLayout+xml"/>
  <Override PartName="/ppt/theme/theme3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9.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0.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65" r:id="rId4"/>
    <p:sldMasterId id="2147483667" r:id="rId5"/>
    <p:sldMasterId id="2147483669" r:id="rId6"/>
    <p:sldMasterId id="2147483672" r:id="rId7"/>
    <p:sldMasterId id="2147483674" r:id="rId8"/>
    <p:sldMasterId id="2147483676" r:id="rId9"/>
    <p:sldMasterId id="2147483678" r:id="rId10"/>
    <p:sldMasterId id="2147483680" r:id="rId11"/>
    <p:sldMasterId id="2147483682" r:id="rId12"/>
    <p:sldMasterId id="2147483684" r:id="rId13"/>
    <p:sldMasterId id="2147483686" r:id="rId14"/>
    <p:sldMasterId id="2147483688" r:id="rId15"/>
    <p:sldMasterId id="2147483690" r:id="rId16"/>
    <p:sldMasterId id="2147483692" r:id="rId17"/>
    <p:sldMasterId id="2147483694" r:id="rId18"/>
    <p:sldMasterId id="2147483696" r:id="rId19"/>
    <p:sldMasterId id="2147483698" r:id="rId20"/>
    <p:sldMasterId id="2147483700" r:id="rId21"/>
    <p:sldMasterId id="2147483702" r:id="rId22"/>
    <p:sldMasterId id="2147483704" r:id="rId23"/>
    <p:sldMasterId id="2147483706" r:id="rId24"/>
    <p:sldMasterId id="2147483708" r:id="rId25"/>
    <p:sldMasterId id="2147483710" r:id="rId26"/>
    <p:sldMasterId id="2147483712" r:id="rId27"/>
    <p:sldMasterId id="2147483714" r:id="rId28"/>
    <p:sldMasterId id="2147483716" r:id="rId29"/>
    <p:sldMasterId id="2147483718" r:id="rId30"/>
    <p:sldMasterId id="2147483720" r:id="rId31"/>
    <p:sldMasterId id="2147483722" r:id="rId32"/>
    <p:sldMasterId id="2147483724" r:id="rId33"/>
    <p:sldMasterId id="2147483726" r:id="rId34"/>
    <p:sldMasterId id="2147483728" r:id="rId35"/>
    <p:sldMasterId id="2147483730" r:id="rId36"/>
    <p:sldMasterId id="2147483732" r:id="rId37"/>
    <p:sldMasterId id="2147483734" r:id="rId38"/>
    <p:sldMasterId id="2147483736" r:id="rId39"/>
    <p:sldMasterId id="2147483739" r:id="rId40"/>
    <p:sldMasterId id="2147483741" r:id="rId41"/>
  </p:sldMasterIdLst>
  <p:notesMasterIdLst>
    <p:notesMasterId r:id="rId122"/>
  </p:notesMasterIdLst>
  <p:sldIdLst>
    <p:sldId id="341" r:id="rId42"/>
    <p:sldId id="256" r:id="rId43"/>
    <p:sldId id="257" r:id="rId44"/>
    <p:sldId id="258" r:id="rId45"/>
    <p:sldId id="259" r:id="rId46"/>
    <p:sldId id="260" r:id="rId47"/>
    <p:sldId id="261" r:id="rId48"/>
    <p:sldId id="263" r:id="rId49"/>
    <p:sldId id="265" r:id="rId50"/>
    <p:sldId id="266" r:id="rId51"/>
    <p:sldId id="267" r:id="rId52"/>
    <p:sldId id="270" r:id="rId53"/>
    <p:sldId id="271" r:id="rId54"/>
    <p:sldId id="273" r:id="rId55"/>
    <p:sldId id="274" r:id="rId56"/>
    <p:sldId id="275" r:id="rId57"/>
    <p:sldId id="276" r:id="rId58"/>
    <p:sldId id="278" r:id="rId59"/>
    <p:sldId id="279" r:id="rId60"/>
    <p:sldId id="280" r:id="rId61"/>
    <p:sldId id="281" r:id="rId62"/>
    <p:sldId id="282" r:id="rId63"/>
    <p:sldId id="283" r:id="rId64"/>
    <p:sldId id="284" r:id="rId65"/>
    <p:sldId id="285" r:id="rId66"/>
    <p:sldId id="286" r:id="rId67"/>
    <p:sldId id="287" r:id="rId68"/>
    <p:sldId id="288" r:id="rId69"/>
    <p:sldId id="289" r:id="rId70"/>
    <p:sldId id="290" r:id="rId71"/>
    <p:sldId id="291" r:id="rId72"/>
    <p:sldId id="292" r:id="rId73"/>
    <p:sldId id="293" r:id="rId74"/>
    <p:sldId id="294" r:id="rId75"/>
    <p:sldId id="295" r:id="rId76"/>
    <p:sldId id="296" r:id="rId77"/>
    <p:sldId id="297" r:id="rId78"/>
    <p:sldId id="298" r:id="rId79"/>
    <p:sldId id="299" r:id="rId80"/>
    <p:sldId id="300" r:id="rId81"/>
    <p:sldId id="301" r:id="rId82"/>
    <p:sldId id="302" r:id="rId83"/>
    <p:sldId id="303" r:id="rId84"/>
    <p:sldId id="304" r:id="rId85"/>
    <p:sldId id="305" r:id="rId86"/>
    <p:sldId id="306" r:id="rId87"/>
    <p:sldId id="307" r:id="rId88"/>
    <p:sldId id="308" r:id="rId89"/>
    <p:sldId id="309" r:id="rId90"/>
    <p:sldId id="310" r:id="rId91"/>
    <p:sldId id="311" r:id="rId92"/>
    <p:sldId id="312" r:id="rId93"/>
    <p:sldId id="313" r:id="rId94"/>
    <p:sldId id="314" r:id="rId95"/>
    <p:sldId id="315" r:id="rId96"/>
    <p:sldId id="316" r:id="rId97"/>
    <p:sldId id="317" r:id="rId98"/>
    <p:sldId id="318" r:id="rId99"/>
    <p:sldId id="319" r:id="rId100"/>
    <p:sldId id="320" r:id="rId101"/>
    <p:sldId id="321" r:id="rId102"/>
    <p:sldId id="322" r:id="rId103"/>
    <p:sldId id="323" r:id="rId104"/>
    <p:sldId id="324" r:id="rId105"/>
    <p:sldId id="325" r:id="rId106"/>
    <p:sldId id="326" r:id="rId107"/>
    <p:sldId id="327" r:id="rId108"/>
    <p:sldId id="328" r:id="rId109"/>
    <p:sldId id="329" r:id="rId110"/>
    <p:sldId id="330" r:id="rId111"/>
    <p:sldId id="331" r:id="rId112"/>
    <p:sldId id="332" r:id="rId113"/>
    <p:sldId id="333" r:id="rId114"/>
    <p:sldId id="334" r:id="rId115"/>
    <p:sldId id="335" r:id="rId116"/>
    <p:sldId id="336" r:id="rId117"/>
    <p:sldId id="337" r:id="rId118"/>
    <p:sldId id="338" r:id="rId119"/>
    <p:sldId id="339" r:id="rId120"/>
    <p:sldId id="340" r:id="rId121"/>
  </p:sldIdLst>
  <p:sldSz cx="9144000" cy="6858000" type="screen4x3"/>
  <p:notesSz cx="6858000" cy="9144000"/>
  <p:defaultText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6.xml"/><Relationship Id="rId21" Type="http://schemas.openxmlformats.org/officeDocument/2006/relationships/slideMaster" Target="slideMasters/slideMaster21.xml"/><Relationship Id="rId42" Type="http://schemas.openxmlformats.org/officeDocument/2006/relationships/slide" Target="slides/slide1.xml"/><Relationship Id="rId47" Type="http://schemas.openxmlformats.org/officeDocument/2006/relationships/slide" Target="slides/slide6.xml"/><Relationship Id="rId63" Type="http://schemas.openxmlformats.org/officeDocument/2006/relationships/slide" Target="slides/slide22.xml"/><Relationship Id="rId68" Type="http://schemas.openxmlformats.org/officeDocument/2006/relationships/slide" Target="slides/slide27.xml"/><Relationship Id="rId84" Type="http://schemas.openxmlformats.org/officeDocument/2006/relationships/slide" Target="slides/slide43.xml"/><Relationship Id="rId89" Type="http://schemas.openxmlformats.org/officeDocument/2006/relationships/slide" Target="slides/slide48.xml"/><Relationship Id="rId112" Type="http://schemas.openxmlformats.org/officeDocument/2006/relationships/slide" Target="slides/slide71.xml"/><Relationship Id="rId16" Type="http://schemas.openxmlformats.org/officeDocument/2006/relationships/slideMaster" Target="slideMasters/slideMaster16.xml"/><Relationship Id="rId107" Type="http://schemas.openxmlformats.org/officeDocument/2006/relationships/slide" Target="slides/slide6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2.xml"/><Relationship Id="rId58" Type="http://schemas.openxmlformats.org/officeDocument/2006/relationships/slide" Target="slides/slide17.xml"/><Relationship Id="rId74" Type="http://schemas.openxmlformats.org/officeDocument/2006/relationships/slide" Target="slides/slide33.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20.xml"/><Relationship Id="rId82" Type="http://schemas.openxmlformats.org/officeDocument/2006/relationships/slide" Target="slides/slide41.xml"/><Relationship Id="rId90" Type="http://schemas.openxmlformats.org/officeDocument/2006/relationships/slide" Target="slides/slide49.xml"/><Relationship Id="rId95" Type="http://schemas.openxmlformats.org/officeDocument/2006/relationships/slide" Target="slides/slide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2.xml"/><Relationship Id="rId48" Type="http://schemas.openxmlformats.org/officeDocument/2006/relationships/slide" Target="slides/slide7.xml"/><Relationship Id="rId56" Type="http://schemas.openxmlformats.org/officeDocument/2006/relationships/slide" Target="slides/slide15.xml"/><Relationship Id="rId64" Type="http://schemas.openxmlformats.org/officeDocument/2006/relationships/slide" Target="slides/slide23.xml"/><Relationship Id="rId69" Type="http://schemas.openxmlformats.org/officeDocument/2006/relationships/slide" Target="slides/slide28.xml"/><Relationship Id="rId77" Type="http://schemas.openxmlformats.org/officeDocument/2006/relationships/slide" Target="slides/slide36.xml"/><Relationship Id="rId100" Type="http://schemas.openxmlformats.org/officeDocument/2006/relationships/slide" Target="slides/slide59.xml"/><Relationship Id="rId105" Type="http://schemas.openxmlformats.org/officeDocument/2006/relationships/slide" Target="slides/slide64.xml"/><Relationship Id="rId113" Type="http://schemas.openxmlformats.org/officeDocument/2006/relationships/slide" Target="slides/slide72.xml"/><Relationship Id="rId118" Type="http://schemas.openxmlformats.org/officeDocument/2006/relationships/slide" Target="slides/slide77.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0.xml"/><Relationship Id="rId72" Type="http://schemas.openxmlformats.org/officeDocument/2006/relationships/slide" Target="slides/slide31.xml"/><Relationship Id="rId80" Type="http://schemas.openxmlformats.org/officeDocument/2006/relationships/slide" Target="slides/slide39.xml"/><Relationship Id="rId85" Type="http://schemas.openxmlformats.org/officeDocument/2006/relationships/slide" Target="slides/slide44.xml"/><Relationship Id="rId93" Type="http://schemas.openxmlformats.org/officeDocument/2006/relationships/slide" Target="slides/slide52.xml"/><Relationship Id="rId98" Type="http://schemas.openxmlformats.org/officeDocument/2006/relationships/slide" Target="slides/slide57.xml"/><Relationship Id="rId121"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5.xml"/><Relationship Id="rId59" Type="http://schemas.openxmlformats.org/officeDocument/2006/relationships/slide" Target="slides/slide18.xml"/><Relationship Id="rId67" Type="http://schemas.openxmlformats.org/officeDocument/2006/relationships/slide" Target="slides/slide26.xml"/><Relationship Id="rId103" Type="http://schemas.openxmlformats.org/officeDocument/2006/relationships/slide" Target="slides/slide62.xml"/><Relationship Id="rId108" Type="http://schemas.openxmlformats.org/officeDocument/2006/relationships/slide" Target="slides/slide67.xml"/><Relationship Id="rId116" Type="http://schemas.openxmlformats.org/officeDocument/2006/relationships/slide" Target="slides/slide75.xml"/><Relationship Id="rId124"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3.xml"/><Relationship Id="rId62" Type="http://schemas.openxmlformats.org/officeDocument/2006/relationships/slide" Target="slides/slide21.xml"/><Relationship Id="rId70" Type="http://schemas.openxmlformats.org/officeDocument/2006/relationships/slide" Target="slides/slide29.xml"/><Relationship Id="rId75" Type="http://schemas.openxmlformats.org/officeDocument/2006/relationships/slide" Target="slides/slide34.xml"/><Relationship Id="rId83" Type="http://schemas.openxmlformats.org/officeDocument/2006/relationships/slide" Target="slides/slide42.xml"/><Relationship Id="rId88" Type="http://schemas.openxmlformats.org/officeDocument/2006/relationships/slide" Target="slides/slide47.xml"/><Relationship Id="rId91" Type="http://schemas.openxmlformats.org/officeDocument/2006/relationships/slide" Target="slides/slide50.xml"/><Relationship Id="rId96" Type="http://schemas.openxmlformats.org/officeDocument/2006/relationships/slide" Target="slides/slide55.xml"/><Relationship Id="rId111"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8.xml"/><Relationship Id="rId57" Type="http://schemas.openxmlformats.org/officeDocument/2006/relationships/slide" Target="slides/slide16.xml"/><Relationship Id="rId106" Type="http://schemas.openxmlformats.org/officeDocument/2006/relationships/slide" Target="slides/slide65.xml"/><Relationship Id="rId114" Type="http://schemas.openxmlformats.org/officeDocument/2006/relationships/slide" Target="slides/slide73.xml"/><Relationship Id="rId119" Type="http://schemas.openxmlformats.org/officeDocument/2006/relationships/slide" Target="slides/slide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3.xml"/><Relationship Id="rId52" Type="http://schemas.openxmlformats.org/officeDocument/2006/relationships/slide" Target="slides/slide11.xml"/><Relationship Id="rId60" Type="http://schemas.openxmlformats.org/officeDocument/2006/relationships/slide" Target="slides/slide19.xml"/><Relationship Id="rId65" Type="http://schemas.openxmlformats.org/officeDocument/2006/relationships/slide" Target="slides/slide24.xml"/><Relationship Id="rId73" Type="http://schemas.openxmlformats.org/officeDocument/2006/relationships/slide" Target="slides/slide32.xml"/><Relationship Id="rId78" Type="http://schemas.openxmlformats.org/officeDocument/2006/relationships/slide" Target="slides/slide37.xml"/><Relationship Id="rId81" Type="http://schemas.openxmlformats.org/officeDocument/2006/relationships/slide" Target="slides/slide40.xml"/><Relationship Id="rId86" Type="http://schemas.openxmlformats.org/officeDocument/2006/relationships/slide" Target="slides/slide45.xml"/><Relationship Id="rId94" Type="http://schemas.openxmlformats.org/officeDocument/2006/relationships/slide" Target="slides/slide53.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8.xml"/><Relationship Id="rId34" Type="http://schemas.openxmlformats.org/officeDocument/2006/relationships/slideMaster" Target="slideMasters/slideMaster34.xml"/><Relationship Id="rId50" Type="http://schemas.openxmlformats.org/officeDocument/2006/relationships/slide" Target="slides/slide9.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04" Type="http://schemas.openxmlformats.org/officeDocument/2006/relationships/slide" Target="slides/slide63.xml"/><Relationship Id="rId120" Type="http://schemas.openxmlformats.org/officeDocument/2006/relationships/slide" Target="slides/slide79.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0.xml"/><Relationship Id="rId92" Type="http://schemas.openxmlformats.org/officeDocument/2006/relationships/slide" Target="slides/slide5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15" Type="http://schemas.openxmlformats.org/officeDocument/2006/relationships/slide" Target="slides/slide74.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45609B-914E-5741-9F1F-64631E9D93C3}" type="doc">
      <dgm:prSet loTypeId="urn:microsoft.com/office/officeart/2008/layout/HorizontalMultiLevelHierarchy" loCatId="" qsTypeId="urn:microsoft.com/office/officeart/2005/8/quickstyle/simple4" qsCatId="simple" csTypeId="urn:microsoft.com/office/officeart/2005/8/colors/colorful3" csCatId="colorful" phldr="1"/>
      <dgm:spPr/>
      <dgm:t>
        <a:bodyPr/>
        <a:lstStyle/>
        <a:p>
          <a:endParaRPr lang="en-US"/>
        </a:p>
      </dgm:t>
    </dgm:pt>
    <dgm:pt modelId="{D10BC78F-FB89-CA45-9D11-A193880ED2F4}">
      <dgm:prSet phldrT="[Text]"/>
      <dgm:spPr/>
      <dgm:t>
        <a:bodyPr/>
        <a:lstStyle/>
        <a:p>
          <a:r>
            <a:rPr lang="en-US" dirty="0" smtClean="0"/>
            <a:t>Materials Science and Engineering</a:t>
          </a:r>
          <a:endParaRPr lang="en-US" dirty="0"/>
        </a:p>
      </dgm:t>
    </dgm:pt>
    <dgm:pt modelId="{21C32288-19DB-6743-AABE-23310F02FD55}" type="parTrans" cxnId="{0C008943-DA2B-2A46-A7AF-B5D0B1F29B2B}">
      <dgm:prSet/>
      <dgm:spPr/>
      <dgm:t>
        <a:bodyPr/>
        <a:lstStyle/>
        <a:p>
          <a:endParaRPr lang="en-US"/>
        </a:p>
      </dgm:t>
    </dgm:pt>
    <dgm:pt modelId="{069BA419-DE6F-874D-9310-F41B4B1DB778}" type="sibTrans" cxnId="{0C008943-DA2B-2A46-A7AF-B5D0B1F29B2B}">
      <dgm:prSet/>
      <dgm:spPr/>
      <dgm:t>
        <a:bodyPr/>
        <a:lstStyle/>
        <a:p>
          <a:endParaRPr lang="en-US"/>
        </a:p>
      </dgm:t>
    </dgm:pt>
    <dgm:pt modelId="{5D312AE8-68C5-784F-AEE5-31D9BEE0C9C5}">
      <dgm:prSet phldrT="[Text]"/>
      <dgm:spPr/>
      <dgm:t>
        <a:bodyPr/>
        <a:lstStyle/>
        <a:p>
          <a:r>
            <a:rPr lang="en-US" dirty="0" smtClean="0"/>
            <a:t>Mix and match options</a:t>
          </a:r>
          <a:endParaRPr lang="en-US" dirty="0"/>
        </a:p>
      </dgm:t>
    </dgm:pt>
    <dgm:pt modelId="{0F110C8A-4D5A-5B4B-9472-305EB169455C}" type="parTrans" cxnId="{350BDB38-8E22-0A43-99D3-AE42F84456C3}">
      <dgm:prSet/>
      <dgm:spPr/>
      <dgm:t>
        <a:bodyPr/>
        <a:lstStyle/>
        <a:p>
          <a:endParaRPr lang="en-US"/>
        </a:p>
      </dgm:t>
    </dgm:pt>
    <dgm:pt modelId="{7C322091-BF6E-0C42-B098-F2C645A21137}" type="sibTrans" cxnId="{350BDB38-8E22-0A43-99D3-AE42F84456C3}">
      <dgm:prSet/>
      <dgm:spPr/>
      <dgm:t>
        <a:bodyPr/>
        <a:lstStyle/>
        <a:p>
          <a:endParaRPr lang="en-US"/>
        </a:p>
      </dgm:t>
    </dgm:pt>
    <dgm:pt modelId="{54F5ABC3-DF41-4D41-B308-4F3CEFB11334}">
      <dgm:prSet phldrT="[Text]"/>
      <dgm:spPr>
        <a:solidFill>
          <a:schemeClr val="accent3">
            <a:lumMod val="60000"/>
            <a:lumOff val="40000"/>
          </a:schemeClr>
        </a:solidFill>
      </dgm:spPr>
      <dgm:t>
        <a:bodyPr/>
        <a:lstStyle/>
        <a:p>
          <a:r>
            <a:rPr lang="en-US" dirty="0" smtClean="0"/>
            <a:t>with biomaterials</a:t>
          </a:r>
          <a:endParaRPr lang="en-US" dirty="0"/>
        </a:p>
      </dgm:t>
    </dgm:pt>
    <dgm:pt modelId="{D2D29C32-5C57-1545-A7AE-EC6C55AE45E0}" type="parTrans" cxnId="{74D2F8F0-7430-1F4E-BF53-52B33765991B}">
      <dgm:prSet/>
      <dgm:spPr/>
      <dgm:t>
        <a:bodyPr/>
        <a:lstStyle/>
        <a:p>
          <a:endParaRPr lang="en-US"/>
        </a:p>
      </dgm:t>
    </dgm:pt>
    <dgm:pt modelId="{6B3DE5A4-152A-304B-9BB7-2186FA980F60}" type="sibTrans" cxnId="{74D2F8F0-7430-1F4E-BF53-52B33765991B}">
      <dgm:prSet/>
      <dgm:spPr/>
      <dgm:t>
        <a:bodyPr/>
        <a:lstStyle/>
        <a:p>
          <a:endParaRPr lang="en-US"/>
        </a:p>
      </dgm:t>
    </dgm:pt>
    <dgm:pt modelId="{0F861226-74DE-6549-9D0E-811F949C4F1F}">
      <dgm:prSet phldrT="[Text]"/>
      <dgm:spPr>
        <a:solidFill>
          <a:schemeClr val="tx2">
            <a:lumMod val="40000"/>
            <a:lumOff val="60000"/>
          </a:schemeClr>
        </a:solidFill>
      </dgm:spPr>
      <dgm:t>
        <a:bodyPr/>
        <a:lstStyle/>
        <a:p>
          <a:r>
            <a:rPr lang="en-US" dirty="0" smtClean="0"/>
            <a:t>with metallurgy  </a:t>
          </a:r>
          <a:endParaRPr lang="en-US" dirty="0"/>
        </a:p>
      </dgm:t>
    </dgm:pt>
    <dgm:pt modelId="{D60BCA20-9C01-F648-BB27-AA7622BE8428}" type="parTrans" cxnId="{5ECA6B71-7968-5A4B-AF4B-B3254A0E3F11}">
      <dgm:prSet/>
      <dgm:spPr/>
      <dgm:t>
        <a:bodyPr/>
        <a:lstStyle/>
        <a:p>
          <a:endParaRPr lang="en-US"/>
        </a:p>
      </dgm:t>
    </dgm:pt>
    <dgm:pt modelId="{AC25421F-7F14-364E-8DE0-1FD5E715CC89}" type="sibTrans" cxnId="{5ECA6B71-7968-5A4B-AF4B-B3254A0E3F11}">
      <dgm:prSet/>
      <dgm:spPr/>
      <dgm:t>
        <a:bodyPr/>
        <a:lstStyle/>
        <a:p>
          <a:endParaRPr lang="en-US"/>
        </a:p>
      </dgm:t>
    </dgm:pt>
    <dgm:pt modelId="{BA2D14E5-57FD-5B40-8017-2170E29C4A04}">
      <dgm:prSet phldrT="[Text]"/>
      <dgm:spPr>
        <a:solidFill>
          <a:schemeClr val="accent6">
            <a:lumMod val="75000"/>
          </a:schemeClr>
        </a:solidFill>
      </dgm:spPr>
      <dgm:t>
        <a:bodyPr/>
        <a:lstStyle/>
        <a:p>
          <a:r>
            <a:rPr lang="en-US" dirty="0" smtClean="0"/>
            <a:t>with polymers</a:t>
          </a:r>
          <a:endParaRPr lang="en-US" dirty="0"/>
        </a:p>
      </dgm:t>
    </dgm:pt>
    <dgm:pt modelId="{0F176B24-24A3-A744-9E5A-4D8370E7385D}" type="parTrans" cxnId="{12AA0BB6-D1E3-A342-98B9-529AA50C0DD7}">
      <dgm:prSet/>
      <dgm:spPr/>
      <dgm:t>
        <a:bodyPr/>
        <a:lstStyle/>
        <a:p>
          <a:endParaRPr lang="en-US"/>
        </a:p>
      </dgm:t>
    </dgm:pt>
    <dgm:pt modelId="{CF96EB74-3EF4-514D-A4E6-0EC7996F3100}" type="sibTrans" cxnId="{12AA0BB6-D1E3-A342-98B9-529AA50C0DD7}">
      <dgm:prSet/>
      <dgm:spPr/>
      <dgm:t>
        <a:bodyPr/>
        <a:lstStyle/>
        <a:p>
          <a:endParaRPr lang="en-US"/>
        </a:p>
      </dgm:t>
    </dgm:pt>
    <dgm:pt modelId="{875A9F9F-15A0-884C-BB28-B3965BE9FC88}">
      <dgm:prSet phldrT="[Text]"/>
      <dgm:spPr>
        <a:solidFill>
          <a:schemeClr val="bg1">
            <a:lumMod val="65000"/>
          </a:schemeClr>
        </a:solidFill>
      </dgm:spPr>
      <dgm:t>
        <a:bodyPr/>
        <a:lstStyle/>
        <a:p>
          <a:r>
            <a:rPr lang="en-US" dirty="0" smtClean="0"/>
            <a:t>with corrosion</a:t>
          </a:r>
          <a:endParaRPr lang="en-US" dirty="0"/>
        </a:p>
      </dgm:t>
    </dgm:pt>
    <dgm:pt modelId="{43F196A9-7F77-B14F-B35A-277BD51D484C}" type="parTrans" cxnId="{78CB8374-00EB-F145-8B9B-F3F395D507F9}">
      <dgm:prSet/>
      <dgm:spPr/>
      <dgm:t>
        <a:bodyPr/>
        <a:lstStyle/>
        <a:p>
          <a:endParaRPr lang="en-US"/>
        </a:p>
      </dgm:t>
    </dgm:pt>
    <dgm:pt modelId="{1A48B900-1E05-B744-9EF4-11A06F671752}" type="sibTrans" cxnId="{78CB8374-00EB-F145-8B9B-F3F395D507F9}">
      <dgm:prSet/>
      <dgm:spPr/>
      <dgm:t>
        <a:bodyPr/>
        <a:lstStyle/>
        <a:p>
          <a:endParaRPr lang="en-US"/>
        </a:p>
      </dgm:t>
    </dgm:pt>
    <dgm:pt modelId="{B8EE8ACD-EEB6-E941-9D3B-775AE08257B7}">
      <dgm:prSet phldrT="[Text]"/>
      <dgm:spPr>
        <a:solidFill>
          <a:schemeClr val="accent2">
            <a:lumMod val="75000"/>
          </a:schemeClr>
        </a:solidFill>
      </dgm:spPr>
      <dgm:t>
        <a:bodyPr/>
        <a:lstStyle/>
        <a:p>
          <a:r>
            <a:rPr lang="en-US" dirty="0" smtClean="0"/>
            <a:t>with technical textiles</a:t>
          </a:r>
          <a:endParaRPr lang="en-US" dirty="0"/>
        </a:p>
      </dgm:t>
    </dgm:pt>
    <dgm:pt modelId="{526A6683-154C-E64C-AC0C-93E1A9F147E8}" type="parTrans" cxnId="{7A1968EC-C609-8743-AD0B-2D102842E997}">
      <dgm:prSet/>
      <dgm:spPr/>
      <dgm:t>
        <a:bodyPr/>
        <a:lstStyle/>
        <a:p>
          <a:endParaRPr lang="en-US"/>
        </a:p>
      </dgm:t>
    </dgm:pt>
    <dgm:pt modelId="{C9C4AA0A-7FC5-8A44-B0C3-21C22575F88B}" type="sibTrans" cxnId="{7A1968EC-C609-8743-AD0B-2D102842E997}">
      <dgm:prSet/>
      <dgm:spPr/>
      <dgm:t>
        <a:bodyPr/>
        <a:lstStyle/>
        <a:p>
          <a:endParaRPr lang="en-US"/>
        </a:p>
      </dgm:t>
    </dgm:pt>
    <dgm:pt modelId="{9D332D92-D0F4-514F-A494-43624F654F27}" type="pres">
      <dgm:prSet presAssocID="{3045609B-914E-5741-9F1F-64631E9D93C3}" presName="Name0" presStyleCnt="0">
        <dgm:presLayoutVars>
          <dgm:chPref val="1"/>
          <dgm:dir/>
          <dgm:animOne val="branch"/>
          <dgm:animLvl val="lvl"/>
          <dgm:resizeHandles val="exact"/>
        </dgm:presLayoutVars>
      </dgm:prSet>
      <dgm:spPr/>
      <dgm:t>
        <a:bodyPr/>
        <a:lstStyle/>
        <a:p>
          <a:endParaRPr lang="en-US"/>
        </a:p>
      </dgm:t>
    </dgm:pt>
    <dgm:pt modelId="{B3D60C85-1237-3349-B610-68E36B95BF8C}" type="pres">
      <dgm:prSet presAssocID="{D10BC78F-FB89-CA45-9D11-A193880ED2F4}" presName="root1" presStyleCnt="0"/>
      <dgm:spPr/>
    </dgm:pt>
    <dgm:pt modelId="{32DBF375-ED03-364E-8CC5-A21E5E45CADF}" type="pres">
      <dgm:prSet presAssocID="{D10BC78F-FB89-CA45-9D11-A193880ED2F4}" presName="LevelOneTextNode" presStyleLbl="node0" presStyleIdx="0" presStyleCnt="1" custLinFactNeighborX="-47510" custLinFactNeighborY="-1211">
        <dgm:presLayoutVars>
          <dgm:chPref val="3"/>
        </dgm:presLayoutVars>
      </dgm:prSet>
      <dgm:spPr/>
      <dgm:t>
        <a:bodyPr/>
        <a:lstStyle/>
        <a:p>
          <a:endParaRPr lang="en-US"/>
        </a:p>
      </dgm:t>
    </dgm:pt>
    <dgm:pt modelId="{70703EEA-4029-B646-9B57-706B37107F02}" type="pres">
      <dgm:prSet presAssocID="{D10BC78F-FB89-CA45-9D11-A193880ED2F4}" presName="level2hierChild" presStyleCnt="0"/>
      <dgm:spPr/>
    </dgm:pt>
    <dgm:pt modelId="{EB54F32B-C60D-C143-BB61-066F7062BA10}" type="pres">
      <dgm:prSet presAssocID="{0F110C8A-4D5A-5B4B-9472-305EB169455C}" presName="conn2-1" presStyleLbl="parChTrans1D2" presStyleIdx="0" presStyleCnt="6"/>
      <dgm:spPr/>
      <dgm:t>
        <a:bodyPr/>
        <a:lstStyle/>
        <a:p>
          <a:endParaRPr lang="en-US"/>
        </a:p>
      </dgm:t>
    </dgm:pt>
    <dgm:pt modelId="{4D104401-3E48-9E46-84BB-32A19CD654EF}" type="pres">
      <dgm:prSet presAssocID="{0F110C8A-4D5A-5B4B-9472-305EB169455C}" presName="connTx" presStyleLbl="parChTrans1D2" presStyleIdx="0" presStyleCnt="6"/>
      <dgm:spPr/>
      <dgm:t>
        <a:bodyPr/>
        <a:lstStyle/>
        <a:p>
          <a:endParaRPr lang="en-US"/>
        </a:p>
      </dgm:t>
    </dgm:pt>
    <dgm:pt modelId="{66F01939-C06A-F241-9C7A-119679B0116E}" type="pres">
      <dgm:prSet presAssocID="{5D312AE8-68C5-784F-AEE5-31D9BEE0C9C5}" presName="root2" presStyleCnt="0"/>
      <dgm:spPr/>
    </dgm:pt>
    <dgm:pt modelId="{F1F32DB3-DB24-9C4B-8FEB-C26097E3D5FC}" type="pres">
      <dgm:prSet presAssocID="{5D312AE8-68C5-784F-AEE5-31D9BEE0C9C5}" presName="LevelTwoTextNode" presStyleLbl="node2" presStyleIdx="0" presStyleCnt="6">
        <dgm:presLayoutVars>
          <dgm:chPref val="3"/>
        </dgm:presLayoutVars>
      </dgm:prSet>
      <dgm:spPr/>
      <dgm:t>
        <a:bodyPr/>
        <a:lstStyle/>
        <a:p>
          <a:endParaRPr lang="en-US"/>
        </a:p>
      </dgm:t>
    </dgm:pt>
    <dgm:pt modelId="{A68B0AF1-148B-4540-A420-0549571C12CC}" type="pres">
      <dgm:prSet presAssocID="{5D312AE8-68C5-784F-AEE5-31D9BEE0C9C5}" presName="level3hierChild" presStyleCnt="0"/>
      <dgm:spPr/>
    </dgm:pt>
    <dgm:pt modelId="{7263BCD7-BBDB-3948-8604-470A1E86757C}" type="pres">
      <dgm:prSet presAssocID="{D2D29C32-5C57-1545-A7AE-EC6C55AE45E0}" presName="conn2-1" presStyleLbl="parChTrans1D2" presStyleIdx="1" presStyleCnt="6"/>
      <dgm:spPr/>
      <dgm:t>
        <a:bodyPr/>
        <a:lstStyle/>
        <a:p>
          <a:endParaRPr lang="en-US"/>
        </a:p>
      </dgm:t>
    </dgm:pt>
    <dgm:pt modelId="{2BEF0602-B63A-BB45-BA5B-E752568C0E7B}" type="pres">
      <dgm:prSet presAssocID="{D2D29C32-5C57-1545-A7AE-EC6C55AE45E0}" presName="connTx" presStyleLbl="parChTrans1D2" presStyleIdx="1" presStyleCnt="6"/>
      <dgm:spPr/>
      <dgm:t>
        <a:bodyPr/>
        <a:lstStyle/>
        <a:p>
          <a:endParaRPr lang="en-US"/>
        </a:p>
      </dgm:t>
    </dgm:pt>
    <dgm:pt modelId="{035BCFA5-1A86-004D-B742-608B8E7D6CE1}" type="pres">
      <dgm:prSet presAssocID="{54F5ABC3-DF41-4D41-B308-4F3CEFB11334}" presName="root2" presStyleCnt="0"/>
      <dgm:spPr/>
    </dgm:pt>
    <dgm:pt modelId="{191E9EAA-38A6-7C46-AF6B-45D8E2B602DE}" type="pres">
      <dgm:prSet presAssocID="{54F5ABC3-DF41-4D41-B308-4F3CEFB11334}" presName="LevelTwoTextNode" presStyleLbl="node2" presStyleIdx="1" presStyleCnt="6">
        <dgm:presLayoutVars>
          <dgm:chPref val="3"/>
        </dgm:presLayoutVars>
      </dgm:prSet>
      <dgm:spPr/>
      <dgm:t>
        <a:bodyPr/>
        <a:lstStyle/>
        <a:p>
          <a:endParaRPr lang="en-US"/>
        </a:p>
      </dgm:t>
    </dgm:pt>
    <dgm:pt modelId="{FB95AFF5-ECA8-7248-8CE7-B5CF23F921DF}" type="pres">
      <dgm:prSet presAssocID="{54F5ABC3-DF41-4D41-B308-4F3CEFB11334}" presName="level3hierChild" presStyleCnt="0"/>
      <dgm:spPr/>
    </dgm:pt>
    <dgm:pt modelId="{CB502C73-2A0A-DF4C-A90B-EBA492E17721}" type="pres">
      <dgm:prSet presAssocID="{D60BCA20-9C01-F648-BB27-AA7622BE8428}" presName="conn2-1" presStyleLbl="parChTrans1D2" presStyleIdx="2" presStyleCnt="6"/>
      <dgm:spPr/>
      <dgm:t>
        <a:bodyPr/>
        <a:lstStyle/>
        <a:p>
          <a:endParaRPr lang="en-US"/>
        </a:p>
      </dgm:t>
    </dgm:pt>
    <dgm:pt modelId="{1C2A3D41-FC27-1A49-A196-B30D16F61952}" type="pres">
      <dgm:prSet presAssocID="{D60BCA20-9C01-F648-BB27-AA7622BE8428}" presName="connTx" presStyleLbl="parChTrans1D2" presStyleIdx="2" presStyleCnt="6"/>
      <dgm:spPr/>
      <dgm:t>
        <a:bodyPr/>
        <a:lstStyle/>
        <a:p>
          <a:endParaRPr lang="en-US"/>
        </a:p>
      </dgm:t>
    </dgm:pt>
    <dgm:pt modelId="{1C5B9C58-4BEB-934A-A524-86068DC880D9}" type="pres">
      <dgm:prSet presAssocID="{0F861226-74DE-6549-9D0E-811F949C4F1F}" presName="root2" presStyleCnt="0"/>
      <dgm:spPr/>
    </dgm:pt>
    <dgm:pt modelId="{AAE7352E-6F94-0D4C-8103-2E70CF5CFEA6}" type="pres">
      <dgm:prSet presAssocID="{0F861226-74DE-6549-9D0E-811F949C4F1F}" presName="LevelTwoTextNode" presStyleLbl="node2" presStyleIdx="2" presStyleCnt="6">
        <dgm:presLayoutVars>
          <dgm:chPref val="3"/>
        </dgm:presLayoutVars>
      </dgm:prSet>
      <dgm:spPr/>
      <dgm:t>
        <a:bodyPr/>
        <a:lstStyle/>
        <a:p>
          <a:endParaRPr lang="en-US"/>
        </a:p>
      </dgm:t>
    </dgm:pt>
    <dgm:pt modelId="{D009CDD2-6290-5149-ADF3-2C2C9F9521E7}" type="pres">
      <dgm:prSet presAssocID="{0F861226-74DE-6549-9D0E-811F949C4F1F}" presName="level3hierChild" presStyleCnt="0"/>
      <dgm:spPr/>
    </dgm:pt>
    <dgm:pt modelId="{74724AB2-8084-3040-BB9D-352FFAE65C5F}" type="pres">
      <dgm:prSet presAssocID="{0F176B24-24A3-A744-9E5A-4D8370E7385D}" presName="conn2-1" presStyleLbl="parChTrans1D2" presStyleIdx="3" presStyleCnt="6"/>
      <dgm:spPr/>
      <dgm:t>
        <a:bodyPr/>
        <a:lstStyle/>
        <a:p>
          <a:endParaRPr lang="en-US"/>
        </a:p>
      </dgm:t>
    </dgm:pt>
    <dgm:pt modelId="{51B7B67A-76BE-744B-9B0C-D38BA8094D0F}" type="pres">
      <dgm:prSet presAssocID="{0F176B24-24A3-A744-9E5A-4D8370E7385D}" presName="connTx" presStyleLbl="parChTrans1D2" presStyleIdx="3" presStyleCnt="6"/>
      <dgm:spPr/>
      <dgm:t>
        <a:bodyPr/>
        <a:lstStyle/>
        <a:p>
          <a:endParaRPr lang="en-US"/>
        </a:p>
      </dgm:t>
    </dgm:pt>
    <dgm:pt modelId="{4A595B70-F096-E54D-814A-16531F881B0D}" type="pres">
      <dgm:prSet presAssocID="{BA2D14E5-57FD-5B40-8017-2170E29C4A04}" presName="root2" presStyleCnt="0"/>
      <dgm:spPr/>
    </dgm:pt>
    <dgm:pt modelId="{323A71B8-13AE-F647-A93F-EC3E3CDA0B4A}" type="pres">
      <dgm:prSet presAssocID="{BA2D14E5-57FD-5B40-8017-2170E29C4A04}" presName="LevelTwoTextNode" presStyleLbl="node2" presStyleIdx="3" presStyleCnt="6">
        <dgm:presLayoutVars>
          <dgm:chPref val="3"/>
        </dgm:presLayoutVars>
      </dgm:prSet>
      <dgm:spPr/>
      <dgm:t>
        <a:bodyPr/>
        <a:lstStyle/>
        <a:p>
          <a:endParaRPr lang="en-US"/>
        </a:p>
      </dgm:t>
    </dgm:pt>
    <dgm:pt modelId="{6F811C0D-CC35-D64F-982F-2E99BBA90809}" type="pres">
      <dgm:prSet presAssocID="{BA2D14E5-57FD-5B40-8017-2170E29C4A04}" presName="level3hierChild" presStyleCnt="0"/>
      <dgm:spPr/>
    </dgm:pt>
    <dgm:pt modelId="{BDE74964-5CCD-144A-A2AF-584163942185}" type="pres">
      <dgm:prSet presAssocID="{43F196A9-7F77-B14F-B35A-277BD51D484C}" presName="conn2-1" presStyleLbl="parChTrans1D2" presStyleIdx="4" presStyleCnt="6"/>
      <dgm:spPr/>
      <dgm:t>
        <a:bodyPr/>
        <a:lstStyle/>
        <a:p>
          <a:endParaRPr lang="en-US"/>
        </a:p>
      </dgm:t>
    </dgm:pt>
    <dgm:pt modelId="{4EA4FB63-67B6-8840-8255-DD0285433C81}" type="pres">
      <dgm:prSet presAssocID="{43F196A9-7F77-B14F-B35A-277BD51D484C}" presName="connTx" presStyleLbl="parChTrans1D2" presStyleIdx="4" presStyleCnt="6"/>
      <dgm:spPr/>
      <dgm:t>
        <a:bodyPr/>
        <a:lstStyle/>
        <a:p>
          <a:endParaRPr lang="en-US"/>
        </a:p>
      </dgm:t>
    </dgm:pt>
    <dgm:pt modelId="{B20EE45D-8C44-7F44-97E2-C3250362A0AC}" type="pres">
      <dgm:prSet presAssocID="{875A9F9F-15A0-884C-BB28-B3965BE9FC88}" presName="root2" presStyleCnt="0"/>
      <dgm:spPr/>
    </dgm:pt>
    <dgm:pt modelId="{38B1FA2D-7547-6149-93F4-4ECD27B0AF46}" type="pres">
      <dgm:prSet presAssocID="{875A9F9F-15A0-884C-BB28-B3965BE9FC88}" presName="LevelTwoTextNode" presStyleLbl="node2" presStyleIdx="4" presStyleCnt="6">
        <dgm:presLayoutVars>
          <dgm:chPref val="3"/>
        </dgm:presLayoutVars>
      </dgm:prSet>
      <dgm:spPr/>
      <dgm:t>
        <a:bodyPr/>
        <a:lstStyle/>
        <a:p>
          <a:endParaRPr lang="en-US"/>
        </a:p>
      </dgm:t>
    </dgm:pt>
    <dgm:pt modelId="{53878333-0ACC-6B45-9842-63832F4A808F}" type="pres">
      <dgm:prSet presAssocID="{875A9F9F-15A0-884C-BB28-B3965BE9FC88}" presName="level3hierChild" presStyleCnt="0"/>
      <dgm:spPr/>
    </dgm:pt>
    <dgm:pt modelId="{E9098434-8322-AC4E-81AC-C204B099B07C}" type="pres">
      <dgm:prSet presAssocID="{526A6683-154C-E64C-AC0C-93E1A9F147E8}" presName="conn2-1" presStyleLbl="parChTrans1D2" presStyleIdx="5" presStyleCnt="6"/>
      <dgm:spPr/>
      <dgm:t>
        <a:bodyPr/>
        <a:lstStyle/>
        <a:p>
          <a:endParaRPr lang="en-US"/>
        </a:p>
      </dgm:t>
    </dgm:pt>
    <dgm:pt modelId="{4FD637E6-9052-1441-B88B-85072F399D11}" type="pres">
      <dgm:prSet presAssocID="{526A6683-154C-E64C-AC0C-93E1A9F147E8}" presName="connTx" presStyleLbl="parChTrans1D2" presStyleIdx="5" presStyleCnt="6"/>
      <dgm:spPr/>
      <dgm:t>
        <a:bodyPr/>
        <a:lstStyle/>
        <a:p>
          <a:endParaRPr lang="en-US"/>
        </a:p>
      </dgm:t>
    </dgm:pt>
    <dgm:pt modelId="{F43C43F1-04E2-0745-B9D3-AF327FE36BFE}" type="pres">
      <dgm:prSet presAssocID="{B8EE8ACD-EEB6-E941-9D3B-775AE08257B7}" presName="root2" presStyleCnt="0"/>
      <dgm:spPr/>
    </dgm:pt>
    <dgm:pt modelId="{88FFD500-9496-0D4E-82E2-328F54C965B6}" type="pres">
      <dgm:prSet presAssocID="{B8EE8ACD-EEB6-E941-9D3B-775AE08257B7}" presName="LevelTwoTextNode" presStyleLbl="node2" presStyleIdx="5" presStyleCnt="6">
        <dgm:presLayoutVars>
          <dgm:chPref val="3"/>
        </dgm:presLayoutVars>
      </dgm:prSet>
      <dgm:spPr/>
      <dgm:t>
        <a:bodyPr/>
        <a:lstStyle/>
        <a:p>
          <a:endParaRPr lang="en-US"/>
        </a:p>
      </dgm:t>
    </dgm:pt>
    <dgm:pt modelId="{0A8DC2A1-75A1-284F-BECF-8E7E788EE3DB}" type="pres">
      <dgm:prSet presAssocID="{B8EE8ACD-EEB6-E941-9D3B-775AE08257B7}" presName="level3hierChild" presStyleCnt="0"/>
      <dgm:spPr/>
    </dgm:pt>
  </dgm:ptLst>
  <dgm:cxnLst>
    <dgm:cxn modelId="{7A1968EC-C609-8743-AD0B-2D102842E997}" srcId="{D10BC78F-FB89-CA45-9D11-A193880ED2F4}" destId="{B8EE8ACD-EEB6-E941-9D3B-775AE08257B7}" srcOrd="5" destOrd="0" parTransId="{526A6683-154C-E64C-AC0C-93E1A9F147E8}" sibTransId="{C9C4AA0A-7FC5-8A44-B0C3-21C22575F88B}"/>
    <dgm:cxn modelId="{A295912C-8FF5-4437-AD49-C7FC041AE33F}" type="presOf" srcId="{D2D29C32-5C57-1545-A7AE-EC6C55AE45E0}" destId="{7263BCD7-BBDB-3948-8604-470A1E86757C}" srcOrd="0" destOrd="0" presId="urn:microsoft.com/office/officeart/2008/layout/HorizontalMultiLevelHierarchy"/>
    <dgm:cxn modelId="{12AA0BB6-D1E3-A342-98B9-529AA50C0DD7}" srcId="{D10BC78F-FB89-CA45-9D11-A193880ED2F4}" destId="{BA2D14E5-57FD-5B40-8017-2170E29C4A04}" srcOrd="3" destOrd="0" parTransId="{0F176B24-24A3-A744-9E5A-4D8370E7385D}" sibTransId="{CF96EB74-3EF4-514D-A4E6-0EC7996F3100}"/>
    <dgm:cxn modelId="{C6831626-1AFF-4456-890A-A22CFFD5B40B}" type="presOf" srcId="{0F110C8A-4D5A-5B4B-9472-305EB169455C}" destId="{4D104401-3E48-9E46-84BB-32A19CD654EF}" srcOrd="1" destOrd="0" presId="urn:microsoft.com/office/officeart/2008/layout/HorizontalMultiLevelHierarchy"/>
    <dgm:cxn modelId="{266048F6-6DBF-4CF4-8BEC-7254971219DA}" type="presOf" srcId="{5D312AE8-68C5-784F-AEE5-31D9BEE0C9C5}" destId="{F1F32DB3-DB24-9C4B-8FEB-C26097E3D5FC}" srcOrd="0" destOrd="0" presId="urn:microsoft.com/office/officeart/2008/layout/HorizontalMultiLevelHierarchy"/>
    <dgm:cxn modelId="{350BDB38-8E22-0A43-99D3-AE42F84456C3}" srcId="{D10BC78F-FB89-CA45-9D11-A193880ED2F4}" destId="{5D312AE8-68C5-784F-AEE5-31D9BEE0C9C5}" srcOrd="0" destOrd="0" parTransId="{0F110C8A-4D5A-5B4B-9472-305EB169455C}" sibTransId="{7C322091-BF6E-0C42-B098-F2C645A21137}"/>
    <dgm:cxn modelId="{74D2F8F0-7430-1F4E-BF53-52B33765991B}" srcId="{D10BC78F-FB89-CA45-9D11-A193880ED2F4}" destId="{54F5ABC3-DF41-4D41-B308-4F3CEFB11334}" srcOrd="1" destOrd="0" parTransId="{D2D29C32-5C57-1545-A7AE-EC6C55AE45E0}" sibTransId="{6B3DE5A4-152A-304B-9BB7-2186FA980F60}"/>
    <dgm:cxn modelId="{830382A9-D8CA-4CD6-B83A-745D63B9C614}" type="presOf" srcId="{3045609B-914E-5741-9F1F-64631E9D93C3}" destId="{9D332D92-D0F4-514F-A494-43624F654F27}" srcOrd="0" destOrd="0" presId="urn:microsoft.com/office/officeart/2008/layout/HorizontalMultiLevelHierarchy"/>
    <dgm:cxn modelId="{F18B01D0-561C-4C03-A793-3E42B0D9D05E}" type="presOf" srcId="{D60BCA20-9C01-F648-BB27-AA7622BE8428}" destId="{CB502C73-2A0A-DF4C-A90B-EBA492E17721}" srcOrd="0" destOrd="0" presId="urn:microsoft.com/office/officeart/2008/layout/HorizontalMultiLevelHierarchy"/>
    <dgm:cxn modelId="{CA8923A3-8497-4858-9E85-87E8E480EB06}" type="presOf" srcId="{BA2D14E5-57FD-5B40-8017-2170E29C4A04}" destId="{323A71B8-13AE-F647-A93F-EC3E3CDA0B4A}" srcOrd="0" destOrd="0" presId="urn:microsoft.com/office/officeart/2008/layout/HorizontalMultiLevelHierarchy"/>
    <dgm:cxn modelId="{56D71D1D-8C40-4E61-A8FC-667E8403F6A3}" type="presOf" srcId="{0F176B24-24A3-A744-9E5A-4D8370E7385D}" destId="{74724AB2-8084-3040-BB9D-352FFAE65C5F}" srcOrd="0" destOrd="0" presId="urn:microsoft.com/office/officeart/2008/layout/HorizontalMultiLevelHierarchy"/>
    <dgm:cxn modelId="{8A8C9644-B58B-4318-9E23-EF240BD5439D}" type="presOf" srcId="{0F176B24-24A3-A744-9E5A-4D8370E7385D}" destId="{51B7B67A-76BE-744B-9B0C-D38BA8094D0F}" srcOrd="1" destOrd="0" presId="urn:microsoft.com/office/officeart/2008/layout/HorizontalMultiLevelHierarchy"/>
    <dgm:cxn modelId="{6D6581D8-0115-4DF0-8E80-D7556BACB630}" type="presOf" srcId="{526A6683-154C-E64C-AC0C-93E1A9F147E8}" destId="{E9098434-8322-AC4E-81AC-C204B099B07C}" srcOrd="0" destOrd="0" presId="urn:microsoft.com/office/officeart/2008/layout/HorizontalMultiLevelHierarchy"/>
    <dgm:cxn modelId="{DDA699A4-B9AC-4EA9-BB3A-8293B6485FCC}" type="presOf" srcId="{526A6683-154C-E64C-AC0C-93E1A9F147E8}" destId="{4FD637E6-9052-1441-B88B-85072F399D11}" srcOrd="1" destOrd="0" presId="urn:microsoft.com/office/officeart/2008/layout/HorizontalMultiLevelHierarchy"/>
    <dgm:cxn modelId="{AF6F579F-B65A-4E50-B829-117DF602B66A}" type="presOf" srcId="{43F196A9-7F77-B14F-B35A-277BD51D484C}" destId="{4EA4FB63-67B6-8840-8255-DD0285433C81}" srcOrd="1" destOrd="0" presId="urn:microsoft.com/office/officeart/2008/layout/HorizontalMultiLevelHierarchy"/>
    <dgm:cxn modelId="{78CB8374-00EB-F145-8B9B-F3F395D507F9}" srcId="{D10BC78F-FB89-CA45-9D11-A193880ED2F4}" destId="{875A9F9F-15A0-884C-BB28-B3965BE9FC88}" srcOrd="4" destOrd="0" parTransId="{43F196A9-7F77-B14F-B35A-277BD51D484C}" sibTransId="{1A48B900-1E05-B744-9EF4-11A06F671752}"/>
    <dgm:cxn modelId="{D1D150B7-388E-45AE-8461-AC01B5C2A0AE}" type="presOf" srcId="{D10BC78F-FB89-CA45-9D11-A193880ED2F4}" destId="{32DBF375-ED03-364E-8CC5-A21E5E45CADF}" srcOrd="0" destOrd="0" presId="urn:microsoft.com/office/officeart/2008/layout/HorizontalMultiLevelHierarchy"/>
    <dgm:cxn modelId="{35DF5946-F768-43B8-A111-1FD98406DBF5}" type="presOf" srcId="{0F110C8A-4D5A-5B4B-9472-305EB169455C}" destId="{EB54F32B-C60D-C143-BB61-066F7062BA10}" srcOrd="0" destOrd="0" presId="urn:microsoft.com/office/officeart/2008/layout/HorizontalMultiLevelHierarchy"/>
    <dgm:cxn modelId="{0CEF5703-CAD1-4C36-AB11-0E78837B0584}" type="presOf" srcId="{0F861226-74DE-6549-9D0E-811F949C4F1F}" destId="{AAE7352E-6F94-0D4C-8103-2E70CF5CFEA6}" srcOrd="0" destOrd="0" presId="urn:microsoft.com/office/officeart/2008/layout/HorizontalMultiLevelHierarchy"/>
    <dgm:cxn modelId="{0ED0A996-75BD-4F09-B671-F4AD13CD5050}" type="presOf" srcId="{54F5ABC3-DF41-4D41-B308-4F3CEFB11334}" destId="{191E9EAA-38A6-7C46-AF6B-45D8E2B602DE}" srcOrd="0" destOrd="0" presId="urn:microsoft.com/office/officeart/2008/layout/HorizontalMultiLevelHierarchy"/>
    <dgm:cxn modelId="{0DB9062E-E65B-4C1E-AA1B-21C2FD72C249}" type="presOf" srcId="{D60BCA20-9C01-F648-BB27-AA7622BE8428}" destId="{1C2A3D41-FC27-1A49-A196-B30D16F61952}" srcOrd="1" destOrd="0" presId="urn:microsoft.com/office/officeart/2008/layout/HorizontalMultiLevelHierarchy"/>
    <dgm:cxn modelId="{5ECA6B71-7968-5A4B-AF4B-B3254A0E3F11}" srcId="{D10BC78F-FB89-CA45-9D11-A193880ED2F4}" destId="{0F861226-74DE-6549-9D0E-811F949C4F1F}" srcOrd="2" destOrd="0" parTransId="{D60BCA20-9C01-F648-BB27-AA7622BE8428}" sibTransId="{AC25421F-7F14-364E-8DE0-1FD5E715CC89}"/>
    <dgm:cxn modelId="{0C008943-DA2B-2A46-A7AF-B5D0B1F29B2B}" srcId="{3045609B-914E-5741-9F1F-64631E9D93C3}" destId="{D10BC78F-FB89-CA45-9D11-A193880ED2F4}" srcOrd="0" destOrd="0" parTransId="{21C32288-19DB-6743-AABE-23310F02FD55}" sibTransId="{069BA419-DE6F-874D-9310-F41B4B1DB778}"/>
    <dgm:cxn modelId="{20783714-C900-4B70-8AB5-D605A75E4F95}" type="presOf" srcId="{875A9F9F-15A0-884C-BB28-B3965BE9FC88}" destId="{38B1FA2D-7547-6149-93F4-4ECD27B0AF46}" srcOrd="0" destOrd="0" presId="urn:microsoft.com/office/officeart/2008/layout/HorizontalMultiLevelHierarchy"/>
    <dgm:cxn modelId="{0AB7396C-9964-442C-9B9C-BC9B0A1E0C58}" type="presOf" srcId="{D2D29C32-5C57-1545-A7AE-EC6C55AE45E0}" destId="{2BEF0602-B63A-BB45-BA5B-E752568C0E7B}" srcOrd="1" destOrd="0" presId="urn:microsoft.com/office/officeart/2008/layout/HorizontalMultiLevelHierarchy"/>
    <dgm:cxn modelId="{916DE248-AE44-4414-908C-0DF8A2462261}" type="presOf" srcId="{43F196A9-7F77-B14F-B35A-277BD51D484C}" destId="{BDE74964-5CCD-144A-A2AF-584163942185}" srcOrd="0" destOrd="0" presId="urn:microsoft.com/office/officeart/2008/layout/HorizontalMultiLevelHierarchy"/>
    <dgm:cxn modelId="{8C7DD823-CDC7-4025-B785-219A16603AE4}" type="presOf" srcId="{B8EE8ACD-EEB6-E941-9D3B-775AE08257B7}" destId="{88FFD500-9496-0D4E-82E2-328F54C965B6}" srcOrd="0" destOrd="0" presId="urn:microsoft.com/office/officeart/2008/layout/HorizontalMultiLevelHierarchy"/>
    <dgm:cxn modelId="{85C13F7F-E88A-4249-BDFB-4F07B0D0F6B9}" type="presParOf" srcId="{9D332D92-D0F4-514F-A494-43624F654F27}" destId="{B3D60C85-1237-3349-B610-68E36B95BF8C}" srcOrd="0" destOrd="0" presId="urn:microsoft.com/office/officeart/2008/layout/HorizontalMultiLevelHierarchy"/>
    <dgm:cxn modelId="{49E32F27-29A4-4109-89F4-1D5619BCC361}" type="presParOf" srcId="{B3D60C85-1237-3349-B610-68E36B95BF8C}" destId="{32DBF375-ED03-364E-8CC5-A21E5E45CADF}" srcOrd="0" destOrd="0" presId="urn:microsoft.com/office/officeart/2008/layout/HorizontalMultiLevelHierarchy"/>
    <dgm:cxn modelId="{A76843C3-B2EE-4B7B-A4C6-3A0DD7AE5EE6}" type="presParOf" srcId="{B3D60C85-1237-3349-B610-68E36B95BF8C}" destId="{70703EEA-4029-B646-9B57-706B37107F02}" srcOrd="1" destOrd="0" presId="urn:microsoft.com/office/officeart/2008/layout/HorizontalMultiLevelHierarchy"/>
    <dgm:cxn modelId="{F81039FB-89CC-48F0-A5F6-B2A5F7920936}" type="presParOf" srcId="{70703EEA-4029-B646-9B57-706B37107F02}" destId="{EB54F32B-C60D-C143-BB61-066F7062BA10}" srcOrd="0" destOrd="0" presId="urn:microsoft.com/office/officeart/2008/layout/HorizontalMultiLevelHierarchy"/>
    <dgm:cxn modelId="{0AAEBA64-EBCD-433B-AA55-059E83B239BA}" type="presParOf" srcId="{EB54F32B-C60D-C143-BB61-066F7062BA10}" destId="{4D104401-3E48-9E46-84BB-32A19CD654EF}" srcOrd="0" destOrd="0" presId="urn:microsoft.com/office/officeart/2008/layout/HorizontalMultiLevelHierarchy"/>
    <dgm:cxn modelId="{74BF5A9C-9541-4110-861F-F888B55ABBEC}" type="presParOf" srcId="{70703EEA-4029-B646-9B57-706B37107F02}" destId="{66F01939-C06A-F241-9C7A-119679B0116E}" srcOrd="1" destOrd="0" presId="urn:microsoft.com/office/officeart/2008/layout/HorizontalMultiLevelHierarchy"/>
    <dgm:cxn modelId="{5421F497-01F7-4EC5-B9AB-068626C05982}" type="presParOf" srcId="{66F01939-C06A-F241-9C7A-119679B0116E}" destId="{F1F32DB3-DB24-9C4B-8FEB-C26097E3D5FC}" srcOrd="0" destOrd="0" presId="urn:microsoft.com/office/officeart/2008/layout/HorizontalMultiLevelHierarchy"/>
    <dgm:cxn modelId="{2B8EEC93-C3BC-4AC4-857B-B4456D368F9C}" type="presParOf" srcId="{66F01939-C06A-F241-9C7A-119679B0116E}" destId="{A68B0AF1-148B-4540-A420-0549571C12CC}" srcOrd="1" destOrd="0" presId="urn:microsoft.com/office/officeart/2008/layout/HorizontalMultiLevelHierarchy"/>
    <dgm:cxn modelId="{EDC7068B-83A0-47DD-9820-27906A9FC85A}" type="presParOf" srcId="{70703EEA-4029-B646-9B57-706B37107F02}" destId="{7263BCD7-BBDB-3948-8604-470A1E86757C}" srcOrd="2" destOrd="0" presId="urn:microsoft.com/office/officeart/2008/layout/HorizontalMultiLevelHierarchy"/>
    <dgm:cxn modelId="{C1580BD0-03BD-4ABF-8A0E-A72FF0F4A00C}" type="presParOf" srcId="{7263BCD7-BBDB-3948-8604-470A1E86757C}" destId="{2BEF0602-B63A-BB45-BA5B-E752568C0E7B}" srcOrd="0" destOrd="0" presId="urn:microsoft.com/office/officeart/2008/layout/HorizontalMultiLevelHierarchy"/>
    <dgm:cxn modelId="{CE5A021F-761E-4231-AF2E-D00CC4E9EA66}" type="presParOf" srcId="{70703EEA-4029-B646-9B57-706B37107F02}" destId="{035BCFA5-1A86-004D-B742-608B8E7D6CE1}" srcOrd="3" destOrd="0" presId="urn:microsoft.com/office/officeart/2008/layout/HorizontalMultiLevelHierarchy"/>
    <dgm:cxn modelId="{B32FE3B3-392E-459E-9536-497BDD862039}" type="presParOf" srcId="{035BCFA5-1A86-004D-B742-608B8E7D6CE1}" destId="{191E9EAA-38A6-7C46-AF6B-45D8E2B602DE}" srcOrd="0" destOrd="0" presId="urn:microsoft.com/office/officeart/2008/layout/HorizontalMultiLevelHierarchy"/>
    <dgm:cxn modelId="{2109C027-BF29-4FA0-A80E-2FC7B021027A}" type="presParOf" srcId="{035BCFA5-1A86-004D-B742-608B8E7D6CE1}" destId="{FB95AFF5-ECA8-7248-8CE7-B5CF23F921DF}" srcOrd="1" destOrd="0" presId="urn:microsoft.com/office/officeart/2008/layout/HorizontalMultiLevelHierarchy"/>
    <dgm:cxn modelId="{51F07E04-E4D7-4DA1-9C2C-E684FF123762}" type="presParOf" srcId="{70703EEA-4029-B646-9B57-706B37107F02}" destId="{CB502C73-2A0A-DF4C-A90B-EBA492E17721}" srcOrd="4" destOrd="0" presId="urn:microsoft.com/office/officeart/2008/layout/HorizontalMultiLevelHierarchy"/>
    <dgm:cxn modelId="{4900EA23-D051-41DC-824E-5374EA7B44DC}" type="presParOf" srcId="{CB502C73-2A0A-DF4C-A90B-EBA492E17721}" destId="{1C2A3D41-FC27-1A49-A196-B30D16F61952}" srcOrd="0" destOrd="0" presId="urn:microsoft.com/office/officeart/2008/layout/HorizontalMultiLevelHierarchy"/>
    <dgm:cxn modelId="{0E19386C-96EB-44B1-9A0C-6F55B8DB7F89}" type="presParOf" srcId="{70703EEA-4029-B646-9B57-706B37107F02}" destId="{1C5B9C58-4BEB-934A-A524-86068DC880D9}" srcOrd="5" destOrd="0" presId="urn:microsoft.com/office/officeart/2008/layout/HorizontalMultiLevelHierarchy"/>
    <dgm:cxn modelId="{9A0F3A54-A87F-4C7C-947B-2139F334FF77}" type="presParOf" srcId="{1C5B9C58-4BEB-934A-A524-86068DC880D9}" destId="{AAE7352E-6F94-0D4C-8103-2E70CF5CFEA6}" srcOrd="0" destOrd="0" presId="urn:microsoft.com/office/officeart/2008/layout/HorizontalMultiLevelHierarchy"/>
    <dgm:cxn modelId="{0FE1EFFB-36BE-4BA5-A540-969D598031D3}" type="presParOf" srcId="{1C5B9C58-4BEB-934A-A524-86068DC880D9}" destId="{D009CDD2-6290-5149-ADF3-2C2C9F9521E7}" srcOrd="1" destOrd="0" presId="urn:microsoft.com/office/officeart/2008/layout/HorizontalMultiLevelHierarchy"/>
    <dgm:cxn modelId="{75F803A8-88E5-43F5-B9D6-8F207CD4D777}" type="presParOf" srcId="{70703EEA-4029-B646-9B57-706B37107F02}" destId="{74724AB2-8084-3040-BB9D-352FFAE65C5F}" srcOrd="6" destOrd="0" presId="urn:microsoft.com/office/officeart/2008/layout/HorizontalMultiLevelHierarchy"/>
    <dgm:cxn modelId="{BACDAF68-A0C7-4BC4-A48C-2E034CD285AA}" type="presParOf" srcId="{74724AB2-8084-3040-BB9D-352FFAE65C5F}" destId="{51B7B67A-76BE-744B-9B0C-D38BA8094D0F}" srcOrd="0" destOrd="0" presId="urn:microsoft.com/office/officeart/2008/layout/HorizontalMultiLevelHierarchy"/>
    <dgm:cxn modelId="{DF61E250-C311-4E49-B6A8-71B03D74121E}" type="presParOf" srcId="{70703EEA-4029-B646-9B57-706B37107F02}" destId="{4A595B70-F096-E54D-814A-16531F881B0D}" srcOrd="7" destOrd="0" presId="urn:microsoft.com/office/officeart/2008/layout/HorizontalMultiLevelHierarchy"/>
    <dgm:cxn modelId="{CCF54FDB-1BAA-4F32-AFDA-C999608A24EC}" type="presParOf" srcId="{4A595B70-F096-E54D-814A-16531F881B0D}" destId="{323A71B8-13AE-F647-A93F-EC3E3CDA0B4A}" srcOrd="0" destOrd="0" presId="urn:microsoft.com/office/officeart/2008/layout/HorizontalMultiLevelHierarchy"/>
    <dgm:cxn modelId="{0009DB55-9187-4550-9829-62F04A4447E0}" type="presParOf" srcId="{4A595B70-F096-E54D-814A-16531F881B0D}" destId="{6F811C0D-CC35-D64F-982F-2E99BBA90809}" srcOrd="1" destOrd="0" presId="urn:microsoft.com/office/officeart/2008/layout/HorizontalMultiLevelHierarchy"/>
    <dgm:cxn modelId="{38964C73-EC2E-4132-BAE7-C339602218D0}" type="presParOf" srcId="{70703EEA-4029-B646-9B57-706B37107F02}" destId="{BDE74964-5CCD-144A-A2AF-584163942185}" srcOrd="8" destOrd="0" presId="urn:microsoft.com/office/officeart/2008/layout/HorizontalMultiLevelHierarchy"/>
    <dgm:cxn modelId="{2468E41F-17F3-4BE0-A5FC-CB462B48B347}" type="presParOf" srcId="{BDE74964-5CCD-144A-A2AF-584163942185}" destId="{4EA4FB63-67B6-8840-8255-DD0285433C81}" srcOrd="0" destOrd="0" presId="urn:microsoft.com/office/officeart/2008/layout/HorizontalMultiLevelHierarchy"/>
    <dgm:cxn modelId="{2344A59B-8EBA-4005-B4C0-D621FF5ECD82}" type="presParOf" srcId="{70703EEA-4029-B646-9B57-706B37107F02}" destId="{B20EE45D-8C44-7F44-97E2-C3250362A0AC}" srcOrd="9" destOrd="0" presId="urn:microsoft.com/office/officeart/2008/layout/HorizontalMultiLevelHierarchy"/>
    <dgm:cxn modelId="{18D4E90C-1EEB-48D6-8BA0-C7BCC4676E1F}" type="presParOf" srcId="{B20EE45D-8C44-7F44-97E2-C3250362A0AC}" destId="{38B1FA2D-7547-6149-93F4-4ECD27B0AF46}" srcOrd="0" destOrd="0" presId="urn:microsoft.com/office/officeart/2008/layout/HorizontalMultiLevelHierarchy"/>
    <dgm:cxn modelId="{C1030AAD-F223-4138-B9CB-DD06E58E0EFD}" type="presParOf" srcId="{B20EE45D-8C44-7F44-97E2-C3250362A0AC}" destId="{53878333-0ACC-6B45-9842-63832F4A808F}" srcOrd="1" destOrd="0" presId="urn:microsoft.com/office/officeart/2008/layout/HorizontalMultiLevelHierarchy"/>
    <dgm:cxn modelId="{FCE9F758-9D5F-41E3-B2AE-44DD7E6D23EB}" type="presParOf" srcId="{70703EEA-4029-B646-9B57-706B37107F02}" destId="{E9098434-8322-AC4E-81AC-C204B099B07C}" srcOrd="10" destOrd="0" presId="urn:microsoft.com/office/officeart/2008/layout/HorizontalMultiLevelHierarchy"/>
    <dgm:cxn modelId="{1E7159FB-0595-4B8A-9BED-F47E6A1BB5B9}" type="presParOf" srcId="{E9098434-8322-AC4E-81AC-C204B099B07C}" destId="{4FD637E6-9052-1441-B88B-85072F399D11}" srcOrd="0" destOrd="0" presId="urn:microsoft.com/office/officeart/2008/layout/HorizontalMultiLevelHierarchy"/>
    <dgm:cxn modelId="{F9A2A0FA-CA7E-422E-B4C1-7BC6AC3577B6}" type="presParOf" srcId="{70703EEA-4029-B646-9B57-706B37107F02}" destId="{F43C43F1-04E2-0745-B9D3-AF327FE36BFE}" srcOrd="11" destOrd="0" presId="urn:microsoft.com/office/officeart/2008/layout/HorizontalMultiLevelHierarchy"/>
    <dgm:cxn modelId="{FE07EBBE-9B21-447D-B571-545342914FF8}" type="presParOf" srcId="{F43C43F1-04E2-0745-B9D3-AF327FE36BFE}" destId="{88FFD500-9496-0D4E-82E2-328F54C965B6}" srcOrd="0" destOrd="0" presId="urn:microsoft.com/office/officeart/2008/layout/HorizontalMultiLevelHierarchy"/>
    <dgm:cxn modelId="{DCB60598-C30E-431B-B83A-FC013C9845D3}" type="presParOf" srcId="{F43C43F1-04E2-0745-B9D3-AF327FE36BFE}" destId="{0A8DC2A1-75A1-284F-BECF-8E7E788EE3DB}"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5691B7-27CF-0D49-A8D5-29C94BA55E85}" type="doc">
      <dgm:prSet loTypeId="urn:microsoft.com/office/officeart/2005/8/layout/vList5" loCatId="" qsTypeId="urn:microsoft.com/office/officeart/2005/8/quickstyle/3D2" qsCatId="3D" csTypeId="urn:microsoft.com/office/officeart/2005/8/colors/colorful1" csCatId="colorful" phldr="1"/>
      <dgm:spPr/>
      <dgm:t>
        <a:bodyPr/>
        <a:lstStyle/>
        <a:p>
          <a:endParaRPr lang="en-US"/>
        </a:p>
      </dgm:t>
    </dgm:pt>
    <dgm:pt modelId="{F9D1CABE-F8F6-374D-B25F-662561D7243D}">
      <dgm:prSet phldrT="[Text]"/>
      <dgm:spPr>
        <a:solidFill>
          <a:schemeClr val="accent3">
            <a:lumMod val="75000"/>
          </a:schemeClr>
        </a:solidFill>
      </dgm:spPr>
      <dgm:t>
        <a:bodyPr/>
        <a:lstStyle/>
        <a:p>
          <a:r>
            <a:rPr lang="en-US" dirty="0" smtClean="0"/>
            <a:t>with biomaterials</a:t>
          </a:r>
          <a:endParaRPr lang="en-US" dirty="0"/>
        </a:p>
      </dgm:t>
    </dgm:pt>
    <dgm:pt modelId="{693A1C52-BC3F-BC4B-B533-F6DF3EDA7DE2}" type="parTrans" cxnId="{66CF4E79-01AF-9945-8930-A5CA76F5D514}">
      <dgm:prSet/>
      <dgm:spPr/>
      <dgm:t>
        <a:bodyPr/>
        <a:lstStyle/>
        <a:p>
          <a:endParaRPr lang="en-US"/>
        </a:p>
      </dgm:t>
    </dgm:pt>
    <dgm:pt modelId="{47518BE3-2EE9-4744-AB50-274FFA8799AC}" type="sibTrans" cxnId="{66CF4E79-01AF-9945-8930-A5CA76F5D514}">
      <dgm:prSet/>
      <dgm:spPr/>
      <dgm:t>
        <a:bodyPr/>
        <a:lstStyle/>
        <a:p>
          <a:endParaRPr lang="en-US"/>
        </a:p>
      </dgm:t>
    </dgm:pt>
    <dgm:pt modelId="{49A89EAA-9ADA-1F47-88C2-557A1520F95C}">
      <dgm:prSet phldrT="[Text]"/>
      <dgm:spPr>
        <a:solidFill>
          <a:schemeClr val="accent3">
            <a:lumMod val="40000"/>
            <a:lumOff val="60000"/>
            <a:alpha val="90000"/>
          </a:schemeClr>
        </a:solidFill>
      </dgm:spPr>
      <dgm:t>
        <a:bodyPr/>
        <a:lstStyle/>
        <a:p>
          <a:r>
            <a:rPr lang="en-US" dirty="0" smtClean="0"/>
            <a:t>Cell biology, tissue engineering</a:t>
          </a:r>
          <a:endParaRPr lang="en-US" dirty="0"/>
        </a:p>
      </dgm:t>
    </dgm:pt>
    <dgm:pt modelId="{47588FF1-411A-3744-9C9E-60B16C6DEB59}" type="parTrans" cxnId="{B3577CE6-C2F6-564B-B8E1-7091FDA1C27F}">
      <dgm:prSet/>
      <dgm:spPr/>
      <dgm:t>
        <a:bodyPr/>
        <a:lstStyle/>
        <a:p>
          <a:endParaRPr lang="en-US"/>
        </a:p>
      </dgm:t>
    </dgm:pt>
    <dgm:pt modelId="{5BC43BBB-041C-6B4A-85F3-7E46C0DC7B92}" type="sibTrans" cxnId="{B3577CE6-C2F6-564B-B8E1-7091FDA1C27F}">
      <dgm:prSet/>
      <dgm:spPr/>
      <dgm:t>
        <a:bodyPr/>
        <a:lstStyle/>
        <a:p>
          <a:endParaRPr lang="en-US"/>
        </a:p>
      </dgm:t>
    </dgm:pt>
    <dgm:pt modelId="{98D76AA2-6A7B-564E-9850-3B98917E6ECA}">
      <dgm:prSet phldrT="[Text]"/>
      <dgm:spPr>
        <a:solidFill>
          <a:schemeClr val="accent1">
            <a:lumMod val="75000"/>
          </a:schemeClr>
        </a:solidFill>
      </dgm:spPr>
      <dgm:t>
        <a:bodyPr/>
        <a:lstStyle/>
        <a:p>
          <a:r>
            <a:rPr lang="en-US" dirty="0" smtClean="0"/>
            <a:t>with metallurgy</a:t>
          </a:r>
          <a:endParaRPr lang="en-US" dirty="0"/>
        </a:p>
      </dgm:t>
    </dgm:pt>
    <dgm:pt modelId="{4502E5E9-7099-CF40-A26F-A93766AFCE39}" type="parTrans" cxnId="{93E5719E-023D-BE44-8525-AC7611CE1B41}">
      <dgm:prSet/>
      <dgm:spPr/>
      <dgm:t>
        <a:bodyPr/>
        <a:lstStyle/>
        <a:p>
          <a:endParaRPr lang="en-US"/>
        </a:p>
      </dgm:t>
    </dgm:pt>
    <dgm:pt modelId="{3B609806-23C9-1B4C-8534-9C65A93CA1A3}" type="sibTrans" cxnId="{93E5719E-023D-BE44-8525-AC7611CE1B41}">
      <dgm:prSet/>
      <dgm:spPr/>
      <dgm:t>
        <a:bodyPr/>
        <a:lstStyle/>
        <a:p>
          <a:endParaRPr lang="en-US"/>
        </a:p>
      </dgm:t>
    </dgm:pt>
    <dgm:pt modelId="{564102AD-BD0D-6046-AC2F-7A42FC31AB83}">
      <dgm:prSet phldrT="[Text]"/>
      <dgm:spPr>
        <a:solidFill>
          <a:schemeClr val="tx2">
            <a:lumMod val="40000"/>
            <a:lumOff val="60000"/>
            <a:alpha val="90000"/>
          </a:schemeClr>
        </a:solidFill>
      </dgm:spPr>
      <dgm:t>
        <a:bodyPr/>
        <a:lstStyle/>
        <a:p>
          <a:r>
            <a:rPr lang="en-US" dirty="0" smtClean="0"/>
            <a:t>Engineering performance and underpinning science</a:t>
          </a:r>
          <a:endParaRPr lang="en-US" dirty="0"/>
        </a:p>
      </dgm:t>
    </dgm:pt>
    <dgm:pt modelId="{36FA93A8-9E6F-9E44-A6C4-C3FE2CE021F2}" type="parTrans" cxnId="{43C80E5C-48FB-0743-9AB6-365801773BED}">
      <dgm:prSet/>
      <dgm:spPr/>
      <dgm:t>
        <a:bodyPr/>
        <a:lstStyle/>
        <a:p>
          <a:endParaRPr lang="en-US"/>
        </a:p>
      </dgm:t>
    </dgm:pt>
    <dgm:pt modelId="{4B118B97-2070-FC4F-BC19-14B566046EFE}" type="sibTrans" cxnId="{43C80E5C-48FB-0743-9AB6-365801773BED}">
      <dgm:prSet/>
      <dgm:spPr/>
      <dgm:t>
        <a:bodyPr/>
        <a:lstStyle/>
        <a:p>
          <a:endParaRPr lang="en-US"/>
        </a:p>
      </dgm:t>
    </dgm:pt>
    <dgm:pt modelId="{4D124697-BE06-E945-B2BA-1FE03CAE8253}">
      <dgm:prSet phldrT="[Text]"/>
      <dgm:spPr>
        <a:solidFill>
          <a:schemeClr val="tx2">
            <a:lumMod val="40000"/>
            <a:lumOff val="60000"/>
            <a:alpha val="90000"/>
          </a:schemeClr>
        </a:solidFill>
      </dgm:spPr>
      <dgm:t>
        <a:bodyPr/>
        <a:lstStyle/>
        <a:p>
          <a:r>
            <a:rPr lang="en-US" dirty="0" smtClean="0"/>
            <a:t>High performance alloys for energy, transport…</a:t>
          </a:r>
          <a:endParaRPr lang="en-US" dirty="0"/>
        </a:p>
      </dgm:t>
    </dgm:pt>
    <dgm:pt modelId="{E2B43044-C46F-D146-9A0D-3765D3E39257}" type="parTrans" cxnId="{1BC5C2E5-4FF4-FB40-8C6A-CCF86F9095CD}">
      <dgm:prSet/>
      <dgm:spPr/>
      <dgm:t>
        <a:bodyPr/>
        <a:lstStyle/>
        <a:p>
          <a:endParaRPr lang="en-US"/>
        </a:p>
      </dgm:t>
    </dgm:pt>
    <dgm:pt modelId="{5F1A3AB3-D133-8D40-A3A9-893155C9DFC6}" type="sibTrans" cxnId="{1BC5C2E5-4FF4-FB40-8C6A-CCF86F9095CD}">
      <dgm:prSet/>
      <dgm:spPr/>
      <dgm:t>
        <a:bodyPr/>
        <a:lstStyle/>
        <a:p>
          <a:endParaRPr lang="en-US"/>
        </a:p>
      </dgm:t>
    </dgm:pt>
    <dgm:pt modelId="{6BB55B5C-B575-F244-BC23-C201D3AA8628}">
      <dgm:prSet phldrT="[Text]"/>
      <dgm:spPr>
        <a:solidFill>
          <a:schemeClr val="accent6">
            <a:lumMod val="75000"/>
          </a:schemeClr>
        </a:solidFill>
      </dgm:spPr>
      <dgm:t>
        <a:bodyPr/>
        <a:lstStyle/>
        <a:p>
          <a:r>
            <a:rPr lang="en-US" dirty="0" smtClean="0"/>
            <a:t>with polymers</a:t>
          </a:r>
          <a:endParaRPr lang="en-US" dirty="0"/>
        </a:p>
      </dgm:t>
    </dgm:pt>
    <dgm:pt modelId="{B4F53186-CF0C-E442-8170-7E1A5572B7CF}" type="parTrans" cxnId="{71F471AD-467D-5146-9DA4-2CBB56C3F785}">
      <dgm:prSet/>
      <dgm:spPr/>
      <dgm:t>
        <a:bodyPr/>
        <a:lstStyle/>
        <a:p>
          <a:endParaRPr lang="en-US"/>
        </a:p>
      </dgm:t>
    </dgm:pt>
    <dgm:pt modelId="{224EF3A7-79E7-D74B-ABE6-06ADA04C8838}" type="sibTrans" cxnId="{71F471AD-467D-5146-9DA4-2CBB56C3F785}">
      <dgm:prSet/>
      <dgm:spPr/>
      <dgm:t>
        <a:bodyPr/>
        <a:lstStyle/>
        <a:p>
          <a:endParaRPr lang="en-US"/>
        </a:p>
      </dgm:t>
    </dgm:pt>
    <dgm:pt modelId="{825CC001-6150-E049-9872-0AC0653E5F25}">
      <dgm:prSet phldrT="[Text]"/>
      <dgm:spPr>
        <a:solidFill>
          <a:schemeClr val="accent6">
            <a:lumMod val="40000"/>
            <a:lumOff val="60000"/>
            <a:alpha val="90000"/>
          </a:schemeClr>
        </a:solidFill>
      </dgm:spPr>
      <dgm:t>
        <a:bodyPr/>
        <a:lstStyle/>
        <a:p>
          <a:r>
            <a:rPr lang="en-US" dirty="0" smtClean="0"/>
            <a:t>Synthesis, properties, characterization</a:t>
          </a:r>
          <a:endParaRPr lang="en-US" dirty="0"/>
        </a:p>
      </dgm:t>
    </dgm:pt>
    <dgm:pt modelId="{B406E358-7B30-F84F-B8F6-BCCB21FDE12E}" type="parTrans" cxnId="{3F48C857-0B25-8646-8850-B5408EEE45C3}">
      <dgm:prSet/>
      <dgm:spPr/>
      <dgm:t>
        <a:bodyPr/>
        <a:lstStyle/>
        <a:p>
          <a:endParaRPr lang="en-US"/>
        </a:p>
      </dgm:t>
    </dgm:pt>
    <dgm:pt modelId="{DB0F3AD3-CC96-484E-B07E-B05194E4610F}" type="sibTrans" cxnId="{3F48C857-0B25-8646-8850-B5408EEE45C3}">
      <dgm:prSet/>
      <dgm:spPr/>
      <dgm:t>
        <a:bodyPr/>
        <a:lstStyle/>
        <a:p>
          <a:endParaRPr lang="en-US"/>
        </a:p>
      </dgm:t>
    </dgm:pt>
    <dgm:pt modelId="{657428B3-F923-9F4E-817E-41EF8A51C85F}">
      <dgm:prSet phldrT="[Text]"/>
      <dgm:spPr>
        <a:solidFill>
          <a:schemeClr val="accent6">
            <a:lumMod val="40000"/>
            <a:lumOff val="60000"/>
            <a:alpha val="90000"/>
          </a:schemeClr>
        </a:solidFill>
      </dgm:spPr>
      <dgm:t>
        <a:bodyPr/>
        <a:lstStyle/>
        <a:p>
          <a:r>
            <a:rPr lang="en-US" dirty="0" smtClean="0"/>
            <a:t>Advanced polymers, composites, </a:t>
          </a:r>
          <a:r>
            <a:rPr lang="en-US" dirty="0" err="1" smtClean="0"/>
            <a:t>nanomaterials</a:t>
          </a:r>
          <a:r>
            <a:rPr lang="en-US" dirty="0" smtClean="0"/>
            <a:t>…</a:t>
          </a:r>
          <a:endParaRPr lang="en-US" dirty="0"/>
        </a:p>
      </dgm:t>
    </dgm:pt>
    <dgm:pt modelId="{3A9D6295-8C86-C44E-B309-C8145CFAE11C}" type="parTrans" cxnId="{446A26A3-9648-1348-9AC0-7E98FCA3D6E9}">
      <dgm:prSet/>
      <dgm:spPr/>
      <dgm:t>
        <a:bodyPr/>
        <a:lstStyle/>
        <a:p>
          <a:endParaRPr lang="en-US"/>
        </a:p>
      </dgm:t>
    </dgm:pt>
    <dgm:pt modelId="{1DFA007C-95EE-7442-880B-6C77570648DE}" type="sibTrans" cxnId="{446A26A3-9648-1348-9AC0-7E98FCA3D6E9}">
      <dgm:prSet/>
      <dgm:spPr/>
      <dgm:t>
        <a:bodyPr/>
        <a:lstStyle/>
        <a:p>
          <a:endParaRPr lang="en-US"/>
        </a:p>
      </dgm:t>
    </dgm:pt>
    <dgm:pt modelId="{B52935A5-0A0F-0848-A22C-A1134BC417AD}">
      <dgm:prSet phldrT="[Text]"/>
      <dgm:spPr>
        <a:solidFill>
          <a:schemeClr val="bg1">
            <a:lumMod val="75000"/>
          </a:schemeClr>
        </a:solidFill>
      </dgm:spPr>
      <dgm:t>
        <a:bodyPr/>
        <a:lstStyle/>
        <a:p>
          <a:r>
            <a:rPr lang="en-US" dirty="0" smtClean="0"/>
            <a:t>with corrosion</a:t>
          </a:r>
          <a:endParaRPr lang="en-US" dirty="0"/>
        </a:p>
      </dgm:t>
    </dgm:pt>
    <dgm:pt modelId="{E58B606F-01F2-3B47-B24E-D2772FF6A2D2}" type="parTrans" cxnId="{924D8CC1-8BB7-B149-927B-08218828654B}">
      <dgm:prSet/>
      <dgm:spPr/>
      <dgm:t>
        <a:bodyPr/>
        <a:lstStyle/>
        <a:p>
          <a:endParaRPr lang="en-US"/>
        </a:p>
      </dgm:t>
    </dgm:pt>
    <dgm:pt modelId="{6A09B880-55FE-FE49-AB7C-0ED8E1E7C5D0}" type="sibTrans" cxnId="{924D8CC1-8BB7-B149-927B-08218828654B}">
      <dgm:prSet/>
      <dgm:spPr/>
      <dgm:t>
        <a:bodyPr/>
        <a:lstStyle/>
        <a:p>
          <a:endParaRPr lang="en-US"/>
        </a:p>
      </dgm:t>
    </dgm:pt>
    <dgm:pt modelId="{5D97B9A2-AE27-E045-9991-7ECABA7CAC3C}">
      <dgm:prSet phldrT="[Text]"/>
      <dgm:spPr>
        <a:solidFill>
          <a:schemeClr val="bg1">
            <a:lumMod val="85000"/>
            <a:alpha val="90000"/>
          </a:schemeClr>
        </a:solidFill>
      </dgm:spPr>
      <dgm:t>
        <a:bodyPr/>
        <a:lstStyle/>
        <a:p>
          <a:r>
            <a:rPr lang="en-US" dirty="0" smtClean="0"/>
            <a:t>Corrosion mechanisms and corrosion engineering</a:t>
          </a:r>
          <a:endParaRPr lang="en-US" dirty="0"/>
        </a:p>
      </dgm:t>
    </dgm:pt>
    <dgm:pt modelId="{B88EC925-7739-9941-8550-76BA6E46046B}" type="parTrans" cxnId="{4DCF9490-F501-EA4D-9296-465D6C3D2CDA}">
      <dgm:prSet/>
      <dgm:spPr/>
      <dgm:t>
        <a:bodyPr/>
        <a:lstStyle/>
        <a:p>
          <a:endParaRPr lang="en-US"/>
        </a:p>
      </dgm:t>
    </dgm:pt>
    <dgm:pt modelId="{6BCF71C9-CA2C-654E-BE9C-15E7B5BC32D7}" type="sibTrans" cxnId="{4DCF9490-F501-EA4D-9296-465D6C3D2CDA}">
      <dgm:prSet/>
      <dgm:spPr/>
      <dgm:t>
        <a:bodyPr/>
        <a:lstStyle/>
        <a:p>
          <a:endParaRPr lang="en-US"/>
        </a:p>
      </dgm:t>
    </dgm:pt>
    <dgm:pt modelId="{8FD932F1-B5C6-E046-8A13-C8D7F3F885A1}">
      <dgm:prSet phldrT="[Text]"/>
      <dgm:spPr>
        <a:solidFill>
          <a:schemeClr val="accent2">
            <a:lumMod val="75000"/>
          </a:schemeClr>
        </a:solidFill>
      </dgm:spPr>
      <dgm:t>
        <a:bodyPr/>
        <a:lstStyle/>
        <a:p>
          <a:r>
            <a:rPr lang="en-US" dirty="0" smtClean="0"/>
            <a:t>with technical textiles</a:t>
          </a:r>
        </a:p>
      </dgm:t>
    </dgm:pt>
    <dgm:pt modelId="{5CFFFB5B-37F2-8C4A-B0C1-E91659C66707}" type="parTrans" cxnId="{D26588C1-0012-694D-B737-2C1FA6B41211}">
      <dgm:prSet/>
      <dgm:spPr/>
      <dgm:t>
        <a:bodyPr/>
        <a:lstStyle/>
        <a:p>
          <a:endParaRPr lang="en-US"/>
        </a:p>
      </dgm:t>
    </dgm:pt>
    <dgm:pt modelId="{E41132C3-0687-C144-8AAD-E839E7F2F8D0}" type="sibTrans" cxnId="{D26588C1-0012-694D-B737-2C1FA6B41211}">
      <dgm:prSet/>
      <dgm:spPr/>
      <dgm:t>
        <a:bodyPr/>
        <a:lstStyle/>
        <a:p>
          <a:endParaRPr lang="en-US"/>
        </a:p>
      </dgm:t>
    </dgm:pt>
    <dgm:pt modelId="{15A34421-1802-8340-AC2C-55CCCABF9161}">
      <dgm:prSet phldrT="[Text]"/>
      <dgm:spPr>
        <a:solidFill>
          <a:schemeClr val="accent2">
            <a:lumMod val="40000"/>
            <a:lumOff val="60000"/>
            <a:alpha val="9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Science of textile production, processing, </a:t>
          </a:r>
          <a:r>
            <a:rPr lang="en-US" dirty="0" err="1" smtClean="0"/>
            <a:t>colouration</a:t>
          </a:r>
          <a:r>
            <a:rPr lang="en-US" dirty="0" smtClean="0"/>
            <a:t>…</a:t>
          </a:r>
        </a:p>
      </dgm:t>
    </dgm:pt>
    <dgm:pt modelId="{B7195B22-75F5-8E42-BDA0-822DC72975AC}" type="parTrans" cxnId="{871EBF17-6352-0F44-8DED-860B71A7E15F}">
      <dgm:prSet/>
      <dgm:spPr/>
      <dgm:t>
        <a:bodyPr/>
        <a:lstStyle/>
        <a:p>
          <a:endParaRPr lang="en-US"/>
        </a:p>
      </dgm:t>
    </dgm:pt>
    <dgm:pt modelId="{D98D6AD9-F206-5740-9BE2-4A50CE3F7599}" type="sibTrans" cxnId="{871EBF17-6352-0F44-8DED-860B71A7E15F}">
      <dgm:prSet/>
      <dgm:spPr/>
      <dgm:t>
        <a:bodyPr/>
        <a:lstStyle/>
        <a:p>
          <a:endParaRPr lang="en-US"/>
        </a:p>
      </dgm:t>
    </dgm:pt>
    <dgm:pt modelId="{162F530A-3397-9944-B806-359E40110206}">
      <dgm:prSet phldrT="[Text]"/>
      <dgm:spPr>
        <a:solidFill>
          <a:schemeClr val="accent3">
            <a:lumMod val="40000"/>
            <a:lumOff val="60000"/>
            <a:alpha val="90000"/>
          </a:schemeClr>
        </a:solidFill>
      </dgm:spPr>
      <dgm:t>
        <a:bodyPr/>
        <a:lstStyle/>
        <a:p>
          <a:r>
            <a:rPr lang="en-US" dirty="0" smtClean="0"/>
            <a:t>Implant materials, drug delivery, biomaterials interactions</a:t>
          </a:r>
          <a:endParaRPr lang="en-US" dirty="0"/>
        </a:p>
      </dgm:t>
    </dgm:pt>
    <dgm:pt modelId="{97D9AE92-61B5-4B48-8C1A-292F5C97CB59}" type="parTrans" cxnId="{D21D5631-00E5-3A43-85B2-21D8324A7B60}">
      <dgm:prSet/>
      <dgm:spPr/>
      <dgm:t>
        <a:bodyPr/>
        <a:lstStyle/>
        <a:p>
          <a:endParaRPr lang="en-US"/>
        </a:p>
      </dgm:t>
    </dgm:pt>
    <dgm:pt modelId="{9D5DC580-58BF-6C47-90EA-AFFD5D9A9768}" type="sibTrans" cxnId="{D21D5631-00E5-3A43-85B2-21D8324A7B60}">
      <dgm:prSet/>
      <dgm:spPr/>
      <dgm:t>
        <a:bodyPr/>
        <a:lstStyle/>
        <a:p>
          <a:endParaRPr lang="en-US"/>
        </a:p>
      </dgm:t>
    </dgm:pt>
    <dgm:pt modelId="{8ABA1C74-1C42-2C46-B79D-AE92446BB41B}">
      <dgm:prSet phldrT="[Text]"/>
      <dgm:spPr>
        <a:solidFill>
          <a:schemeClr val="bg1">
            <a:lumMod val="85000"/>
            <a:alpha val="90000"/>
          </a:schemeClr>
        </a:solidFill>
      </dgm:spPr>
      <dgm:t>
        <a:bodyPr/>
        <a:lstStyle/>
        <a:p>
          <a:r>
            <a:rPr lang="en-US" dirty="0" smtClean="0"/>
            <a:t>Corrosion control in power, oil and gas, transport sectors</a:t>
          </a:r>
          <a:endParaRPr lang="en-US" dirty="0"/>
        </a:p>
      </dgm:t>
    </dgm:pt>
    <dgm:pt modelId="{5093FE09-67C3-FA47-9B92-AA75AEAA7EEA}" type="parTrans" cxnId="{A6C27D28-594C-D64B-A9C8-13263735D372}">
      <dgm:prSet/>
      <dgm:spPr/>
      <dgm:t>
        <a:bodyPr/>
        <a:lstStyle/>
        <a:p>
          <a:endParaRPr lang="en-US"/>
        </a:p>
      </dgm:t>
    </dgm:pt>
    <dgm:pt modelId="{BEB16CEC-176B-EA41-B2BE-0AE598D50FD9}" type="sibTrans" cxnId="{A6C27D28-594C-D64B-A9C8-13263735D372}">
      <dgm:prSet/>
      <dgm:spPr/>
      <dgm:t>
        <a:bodyPr/>
        <a:lstStyle/>
        <a:p>
          <a:endParaRPr lang="en-US"/>
        </a:p>
      </dgm:t>
    </dgm:pt>
    <dgm:pt modelId="{FC547C56-2C7F-0447-99FC-75D1505854DB}">
      <dgm:prSet phldrT="[Text]"/>
      <dgm:spPr>
        <a:solidFill>
          <a:schemeClr val="accent2">
            <a:lumMod val="40000"/>
            <a:lumOff val="60000"/>
            <a:alpha val="9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smtClean="0"/>
            <a:t>Smart textiles, </a:t>
          </a:r>
          <a:r>
            <a:rPr lang="en-US" dirty="0" err="1" smtClean="0"/>
            <a:t>fibres</a:t>
          </a:r>
          <a:r>
            <a:rPr lang="en-US" dirty="0" smtClean="0"/>
            <a:t> for advanced composites…</a:t>
          </a:r>
        </a:p>
      </dgm:t>
    </dgm:pt>
    <dgm:pt modelId="{3CCB8CDD-0D11-894E-A323-1B8FCEC2C33F}" type="parTrans" cxnId="{6A00D31F-E53C-A44A-AC9D-FCA6A1FBDC67}">
      <dgm:prSet/>
      <dgm:spPr/>
      <dgm:t>
        <a:bodyPr/>
        <a:lstStyle/>
        <a:p>
          <a:endParaRPr lang="en-US"/>
        </a:p>
      </dgm:t>
    </dgm:pt>
    <dgm:pt modelId="{4D987AF5-2C0F-4D4D-AEF2-99109E693CD0}" type="sibTrans" cxnId="{6A00D31F-E53C-A44A-AC9D-FCA6A1FBDC67}">
      <dgm:prSet/>
      <dgm:spPr/>
      <dgm:t>
        <a:bodyPr/>
        <a:lstStyle/>
        <a:p>
          <a:endParaRPr lang="en-US"/>
        </a:p>
      </dgm:t>
    </dgm:pt>
    <dgm:pt modelId="{9B48C3D5-D121-594B-BBE2-C1EBE4F17395}" type="pres">
      <dgm:prSet presAssocID="{A25691B7-27CF-0D49-A8D5-29C94BA55E85}" presName="Name0" presStyleCnt="0">
        <dgm:presLayoutVars>
          <dgm:dir/>
          <dgm:animLvl val="lvl"/>
          <dgm:resizeHandles val="exact"/>
        </dgm:presLayoutVars>
      </dgm:prSet>
      <dgm:spPr/>
      <dgm:t>
        <a:bodyPr/>
        <a:lstStyle/>
        <a:p>
          <a:endParaRPr lang="en-US"/>
        </a:p>
      </dgm:t>
    </dgm:pt>
    <dgm:pt modelId="{95E533D7-3432-0640-B264-9273BBCB007B}" type="pres">
      <dgm:prSet presAssocID="{F9D1CABE-F8F6-374D-B25F-662561D7243D}" presName="linNode" presStyleCnt="0"/>
      <dgm:spPr/>
    </dgm:pt>
    <dgm:pt modelId="{C06F04F4-71FA-AC4D-9A01-28032765CF52}" type="pres">
      <dgm:prSet presAssocID="{F9D1CABE-F8F6-374D-B25F-662561D7243D}" presName="parentText" presStyleLbl="node1" presStyleIdx="0" presStyleCnt="5">
        <dgm:presLayoutVars>
          <dgm:chMax val="1"/>
          <dgm:bulletEnabled val="1"/>
        </dgm:presLayoutVars>
      </dgm:prSet>
      <dgm:spPr/>
      <dgm:t>
        <a:bodyPr/>
        <a:lstStyle/>
        <a:p>
          <a:endParaRPr lang="en-US"/>
        </a:p>
      </dgm:t>
    </dgm:pt>
    <dgm:pt modelId="{A07E79C3-FD1B-0D47-BA3C-E9D23AED56D1}" type="pres">
      <dgm:prSet presAssocID="{F9D1CABE-F8F6-374D-B25F-662561D7243D}" presName="descendantText" presStyleLbl="alignAccFollowNode1" presStyleIdx="0" presStyleCnt="5">
        <dgm:presLayoutVars>
          <dgm:bulletEnabled val="1"/>
        </dgm:presLayoutVars>
      </dgm:prSet>
      <dgm:spPr/>
      <dgm:t>
        <a:bodyPr/>
        <a:lstStyle/>
        <a:p>
          <a:endParaRPr lang="en-US"/>
        </a:p>
      </dgm:t>
    </dgm:pt>
    <dgm:pt modelId="{D2E8E8D6-1EB4-3E46-A78C-973182848FBD}" type="pres">
      <dgm:prSet presAssocID="{47518BE3-2EE9-4744-AB50-274FFA8799AC}" presName="sp" presStyleCnt="0"/>
      <dgm:spPr/>
    </dgm:pt>
    <dgm:pt modelId="{A8C1EDEA-354E-3145-A2AE-90D07E1130B1}" type="pres">
      <dgm:prSet presAssocID="{98D76AA2-6A7B-564E-9850-3B98917E6ECA}" presName="linNode" presStyleCnt="0"/>
      <dgm:spPr/>
    </dgm:pt>
    <dgm:pt modelId="{8BBF1C2E-A60D-5949-B233-9A8C6E2EC416}" type="pres">
      <dgm:prSet presAssocID="{98D76AA2-6A7B-564E-9850-3B98917E6ECA}" presName="parentText" presStyleLbl="node1" presStyleIdx="1" presStyleCnt="5">
        <dgm:presLayoutVars>
          <dgm:chMax val="1"/>
          <dgm:bulletEnabled val="1"/>
        </dgm:presLayoutVars>
      </dgm:prSet>
      <dgm:spPr/>
      <dgm:t>
        <a:bodyPr/>
        <a:lstStyle/>
        <a:p>
          <a:endParaRPr lang="en-US"/>
        </a:p>
      </dgm:t>
    </dgm:pt>
    <dgm:pt modelId="{4C1AFD44-2EE3-5541-8573-4880164E6298}" type="pres">
      <dgm:prSet presAssocID="{98D76AA2-6A7B-564E-9850-3B98917E6ECA}" presName="descendantText" presStyleLbl="alignAccFollowNode1" presStyleIdx="1" presStyleCnt="5">
        <dgm:presLayoutVars>
          <dgm:bulletEnabled val="1"/>
        </dgm:presLayoutVars>
      </dgm:prSet>
      <dgm:spPr/>
      <dgm:t>
        <a:bodyPr/>
        <a:lstStyle/>
        <a:p>
          <a:endParaRPr lang="en-US"/>
        </a:p>
      </dgm:t>
    </dgm:pt>
    <dgm:pt modelId="{AEC1036D-E6F0-694D-B71B-9EF73166C207}" type="pres">
      <dgm:prSet presAssocID="{3B609806-23C9-1B4C-8534-9C65A93CA1A3}" presName="sp" presStyleCnt="0"/>
      <dgm:spPr/>
    </dgm:pt>
    <dgm:pt modelId="{6AF029E4-3A85-3B4D-9598-D025066A4AA5}" type="pres">
      <dgm:prSet presAssocID="{6BB55B5C-B575-F244-BC23-C201D3AA8628}" presName="linNode" presStyleCnt="0"/>
      <dgm:spPr/>
    </dgm:pt>
    <dgm:pt modelId="{969DFDD4-07CC-894A-A3BD-20625C3C94C3}" type="pres">
      <dgm:prSet presAssocID="{6BB55B5C-B575-F244-BC23-C201D3AA8628}" presName="parentText" presStyleLbl="node1" presStyleIdx="2" presStyleCnt="5">
        <dgm:presLayoutVars>
          <dgm:chMax val="1"/>
          <dgm:bulletEnabled val="1"/>
        </dgm:presLayoutVars>
      </dgm:prSet>
      <dgm:spPr/>
      <dgm:t>
        <a:bodyPr/>
        <a:lstStyle/>
        <a:p>
          <a:endParaRPr lang="en-US"/>
        </a:p>
      </dgm:t>
    </dgm:pt>
    <dgm:pt modelId="{94B1B14C-D85F-5344-AAA6-69FEF9E886BD}" type="pres">
      <dgm:prSet presAssocID="{6BB55B5C-B575-F244-BC23-C201D3AA8628}" presName="descendantText" presStyleLbl="alignAccFollowNode1" presStyleIdx="2" presStyleCnt="5">
        <dgm:presLayoutVars>
          <dgm:bulletEnabled val="1"/>
        </dgm:presLayoutVars>
      </dgm:prSet>
      <dgm:spPr/>
      <dgm:t>
        <a:bodyPr/>
        <a:lstStyle/>
        <a:p>
          <a:endParaRPr lang="en-US"/>
        </a:p>
      </dgm:t>
    </dgm:pt>
    <dgm:pt modelId="{9A499FC0-EAA9-9646-985F-6FDFBE0D2996}" type="pres">
      <dgm:prSet presAssocID="{224EF3A7-79E7-D74B-ABE6-06ADA04C8838}" presName="sp" presStyleCnt="0"/>
      <dgm:spPr/>
    </dgm:pt>
    <dgm:pt modelId="{3A2EFD7C-0262-A347-9A1D-08AD51CC5CB3}" type="pres">
      <dgm:prSet presAssocID="{B52935A5-0A0F-0848-A22C-A1134BC417AD}" presName="linNode" presStyleCnt="0"/>
      <dgm:spPr/>
    </dgm:pt>
    <dgm:pt modelId="{6D736E4E-8C5D-714B-97AE-27DB2FE7557F}" type="pres">
      <dgm:prSet presAssocID="{B52935A5-0A0F-0848-A22C-A1134BC417AD}" presName="parentText" presStyleLbl="node1" presStyleIdx="3" presStyleCnt="5">
        <dgm:presLayoutVars>
          <dgm:chMax val="1"/>
          <dgm:bulletEnabled val="1"/>
        </dgm:presLayoutVars>
      </dgm:prSet>
      <dgm:spPr/>
      <dgm:t>
        <a:bodyPr/>
        <a:lstStyle/>
        <a:p>
          <a:endParaRPr lang="en-US"/>
        </a:p>
      </dgm:t>
    </dgm:pt>
    <dgm:pt modelId="{AF5414EB-DE9C-954C-A808-620B7F1C0AD3}" type="pres">
      <dgm:prSet presAssocID="{B52935A5-0A0F-0848-A22C-A1134BC417AD}" presName="descendantText" presStyleLbl="alignAccFollowNode1" presStyleIdx="3" presStyleCnt="5">
        <dgm:presLayoutVars>
          <dgm:bulletEnabled val="1"/>
        </dgm:presLayoutVars>
      </dgm:prSet>
      <dgm:spPr/>
      <dgm:t>
        <a:bodyPr/>
        <a:lstStyle/>
        <a:p>
          <a:endParaRPr lang="en-US"/>
        </a:p>
      </dgm:t>
    </dgm:pt>
    <dgm:pt modelId="{0500FAD3-FC05-4B4D-98B9-1A7DB10751A9}" type="pres">
      <dgm:prSet presAssocID="{6A09B880-55FE-FE49-AB7C-0ED8E1E7C5D0}" presName="sp" presStyleCnt="0"/>
      <dgm:spPr/>
    </dgm:pt>
    <dgm:pt modelId="{6CD099D9-F6B0-C14C-B4A7-5287FAFAF189}" type="pres">
      <dgm:prSet presAssocID="{8FD932F1-B5C6-E046-8A13-C8D7F3F885A1}" presName="linNode" presStyleCnt="0"/>
      <dgm:spPr/>
    </dgm:pt>
    <dgm:pt modelId="{CEDA72C0-601C-454A-B1B1-46F22D4963CE}" type="pres">
      <dgm:prSet presAssocID="{8FD932F1-B5C6-E046-8A13-C8D7F3F885A1}" presName="parentText" presStyleLbl="node1" presStyleIdx="4" presStyleCnt="5">
        <dgm:presLayoutVars>
          <dgm:chMax val="1"/>
          <dgm:bulletEnabled val="1"/>
        </dgm:presLayoutVars>
      </dgm:prSet>
      <dgm:spPr/>
      <dgm:t>
        <a:bodyPr/>
        <a:lstStyle/>
        <a:p>
          <a:endParaRPr lang="en-US"/>
        </a:p>
      </dgm:t>
    </dgm:pt>
    <dgm:pt modelId="{8DE512B0-D293-D145-8083-C599135B415B}" type="pres">
      <dgm:prSet presAssocID="{8FD932F1-B5C6-E046-8A13-C8D7F3F885A1}" presName="descendantText" presStyleLbl="alignAccFollowNode1" presStyleIdx="4" presStyleCnt="5">
        <dgm:presLayoutVars>
          <dgm:bulletEnabled val="1"/>
        </dgm:presLayoutVars>
      </dgm:prSet>
      <dgm:spPr/>
      <dgm:t>
        <a:bodyPr/>
        <a:lstStyle/>
        <a:p>
          <a:endParaRPr lang="en-US"/>
        </a:p>
      </dgm:t>
    </dgm:pt>
  </dgm:ptLst>
  <dgm:cxnLst>
    <dgm:cxn modelId="{66CF4E79-01AF-9945-8930-A5CA76F5D514}" srcId="{A25691B7-27CF-0D49-A8D5-29C94BA55E85}" destId="{F9D1CABE-F8F6-374D-B25F-662561D7243D}" srcOrd="0" destOrd="0" parTransId="{693A1C52-BC3F-BC4B-B533-F6DF3EDA7DE2}" sibTransId="{47518BE3-2EE9-4744-AB50-274FFA8799AC}"/>
    <dgm:cxn modelId="{0DD7779F-E0F1-482F-AECA-3FA224632D25}" type="presOf" srcId="{657428B3-F923-9F4E-817E-41EF8A51C85F}" destId="{94B1B14C-D85F-5344-AAA6-69FEF9E886BD}" srcOrd="0" destOrd="1" presId="urn:microsoft.com/office/officeart/2005/8/layout/vList5"/>
    <dgm:cxn modelId="{924D8CC1-8BB7-B149-927B-08218828654B}" srcId="{A25691B7-27CF-0D49-A8D5-29C94BA55E85}" destId="{B52935A5-0A0F-0848-A22C-A1134BC417AD}" srcOrd="3" destOrd="0" parTransId="{E58B606F-01F2-3B47-B24E-D2772FF6A2D2}" sibTransId="{6A09B880-55FE-FE49-AB7C-0ED8E1E7C5D0}"/>
    <dgm:cxn modelId="{A6C27D28-594C-D64B-A9C8-13263735D372}" srcId="{B52935A5-0A0F-0848-A22C-A1134BC417AD}" destId="{8ABA1C74-1C42-2C46-B79D-AE92446BB41B}" srcOrd="1" destOrd="0" parTransId="{5093FE09-67C3-FA47-9B92-AA75AEAA7EEA}" sibTransId="{BEB16CEC-176B-EA41-B2BE-0AE598D50FD9}"/>
    <dgm:cxn modelId="{9C3C6B5D-C2F0-4D3C-AC46-CC1A771C28F9}" type="presOf" srcId="{98D76AA2-6A7B-564E-9850-3B98917E6ECA}" destId="{8BBF1C2E-A60D-5949-B233-9A8C6E2EC416}" srcOrd="0" destOrd="0" presId="urn:microsoft.com/office/officeart/2005/8/layout/vList5"/>
    <dgm:cxn modelId="{1BC5C2E5-4FF4-FB40-8C6A-CCF86F9095CD}" srcId="{98D76AA2-6A7B-564E-9850-3B98917E6ECA}" destId="{4D124697-BE06-E945-B2BA-1FE03CAE8253}" srcOrd="1" destOrd="0" parTransId="{E2B43044-C46F-D146-9A0D-3765D3E39257}" sibTransId="{5F1A3AB3-D133-8D40-A3A9-893155C9DFC6}"/>
    <dgm:cxn modelId="{1F4CC1C0-72B1-4E05-A0B3-A8D43225A9C1}" type="presOf" srcId="{15A34421-1802-8340-AC2C-55CCCABF9161}" destId="{8DE512B0-D293-D145-8083-C599135B415B}" srcOrd="0" destOrd="0" presId="urn:microsoft.com/office/officeart/2005/8/layout/vList5"/>
    <dgm:cxn modelId="{ADFEF8CD-B143-4CA2-B414-4CF4DB37540B}" type="presOf" srcId="{825CC001-6150-E049-9872-0AC0653E5F25}" destId="{94B1B14C-D85F-5344-AAA6-69FEF9E886BD}" srcOrd="0" destOrd="0" presId="urn:microsoft.com/office/officeart/2005/8/layout/vList5"/>
    <dgm:cxn modelId="{5DE0A8D3-32BC-4FBF-B8D6-E9D70B6B1D49}" type="presOf" srcId="{162F530A-3397-9944-B806-359E40110206}" destId="{A07E79C3-FD1B-0D47-BA3C-E9D23AED56D1}" srcOrd="0" destOrd="1" presId="urn:microsoft.com/office/officeart/2005/8/layout/vList5"/>
    <dgm:cxn modelId="{439F0154-355E-48FF-8FB7-040136A4AA96}" type="presOf" srcId="{49A89EAA-9ADA-1F47-88C2-557A1520F95C}" destId="{A07E79C3-FD1B-0D47-BA3C-E9D23AED56D1}" srcOrd="0" destOrd="0" presId="urn:microsoft.com/office/officeart/2005/8/layout/vList5"/>
    <dgm:cxn modelId="{B3577CE6-C2F6-564B-B8E1-7091FDA1C27F}" srcId="{F9D1CABE-F8F6-374D-B25F-662561D7243D}" destId="{49A89EAA-9ADA-1F47-88C2-557A1520F95C}" srcOrd="0" destOrd="0" parTransId="{47588FF1-411A-3744-9C9E-60B16C6DEB59}" sibTransId="{5BC43BBB-041C-6B4A-85F3-7E46C0DC7B92}"/>
    <dgm:cxn modelId="{14C7C364-47D5-404F-8C6B-3099D4F51D90}" type="presOf" srcId="{F9D1CABE-F8F6-374D-B25F-662561D7243D}" destId="{C06F04F4-71FA-AC4D-9A01-28032765CF52}" srcOrd="0" destOrd="0" presId="urn:microsoft.com/office/officeart/2005/8/layout/vList5"/>
    <dgm:cxn modelId="{4DCF9490-F501-EA4D-9296-465D6C3D2CDA}" srcId="{B52935A5-0A0F-0848-A22C-A1134BC417AD}" destId="{5D97B9A2-AE27-E045-9991-7ECABA7CAC3C}" srcOrd="0" destOrd="0" parTransId="{B88EC925-7739-9941-8550-76BA6E46046B}" sibTransId="{6BCF71C9-CA2C-654E-BE9C-15E7B5BC32D7}"/>
    <dgm:cxn modelId="{446A26A3-9648-1348-9AC0-7E98FCA3D6E9}" srcId="{6BB55B5C-B575-F244-BC23-C201D3AA8628}" destId="{657428B3-F923-9F4E-817E-41EF8A51C85F}" srcOrd="1" destOrd="0" parTransId="{3A9D6295-8C86-C44E-B309-C8145CFAE11C}" sibTransId="{1DFA007C-95EE-7442-880B-6C77570648DE}"/>
    <dgm:cxn modelId="{3EA703C9-4857-4188-84DA-4543F15ECD1B}" type="presOf" srcId="{8FD932F1-B5C6-E046-8A13-C8D7F3F885A1}" destId="{CEDA72C0-601C-454A-B1B1-46F22D4963CE}" srcOrd="0" destOrd="0" presId="urn:microsoft.com/office/officeart/2005/8/layout/vList5"/>
    <dgm:cxn modelId="{144EFDB5-9A0F-456B-BC4A-FE2CE8D02F7D}" type="presOf" srcId="{6BB55B5C-B575-F244-BC23-C201D3AA8628}" destId="{969DFDD4-07CC-894A-A3BD-20625C3C94C3}" srcOrd="0" destOrd="0" presId="urn:microsoft.com/office/officeart/2005/8/layout/vList5"/>
    <dgm:cxn modelId="{93E5719E-023D-BE44-8525-AC7611CE1B41}" srcId="{A25691B7-27CF-0D49-A8D5-29C94BA55E85}" destId="{98D76AA2-6A7B-564E-9850-3B98917E6ECA}" srcOrd="1" destOrd="0" parTransId="{4502E5E9-7099-CF40-A26F-A93766AFCE39}" sibTransId="{3B609806-23C9-1B4C-8534-9C65A93CA1A3}"/>
    <dgm:cxn modelId="{9DC5166C-2FDC-4EFC-9193-6C57E0A039F6}" type="presOf" srcId="{564102AD-BD0D-6046-AC2F-7A42FC31AB83}" destId="{4C1AFD44-2EE3-5541-8573-4880164E6298}" srcOrd="0" destOrd="0" presId="urn:microsoft.com/office/officeart/2005/8/layout/vList5"/>
    <dgm:cxn modelId="{71F471AD-467D-5146-9DA4-2CBB56C3F785}" srcId="{A25691B7-27CF-0D49-A8D5-29C94BA55E85}" destId="{6BB55B5C-B575-F244-BC23-C201D3AA8628}" srcOrd="2" destOrd="0" parTransId="{B4F53186-CF0C-E442-8170-7E1A5572B7CF}" sibTransId="{224EF3A7-79E7-D74B-ABE6-06ADA04C8838}"/>
    <dgm:cxn modelId="{871EBF17-6352-0F44-8DED-860B71A7E15F}" srcId="{8FD932F1-B5C6-E046-8A13-C8D7F3F885A1}" destId="{15A34421-1802-8340-AC2C-55CCCABF9161}" srcOrd="0" destOrd="0" parTransId="{B7195B22-75F5-8E42-BDA0-822DC72975AC}" sibTransId="{D98D6AD9-F206-5740-9BE2-4A50CE3F7599}"/>
    <dgm:cxn modelId="{D21D5631-00E5-3A43-85B2-21D8324A7B60}" srcId="{F9D1CABE-F8F6-374D-B25F-662561D7243D}" destId="{162F530A-3397-9944-B806-359E40110206}" srcOrd="1" destOrd="0" parTransId="{97D9AE92-61B5-4B48-8C1A-292F5C97CB59}" sibTransId="{9D5DC580-58BF-6C47-90EA-AFFD5D9A9768}"/>
    <dgm:cxn modelId="{014E36C4-82F3-46E1-A919-2F436332BFA7}" type="presOf" srcId="{4D124697-BE06-E945-B2BA-1FE03CAE8253}" destId="{4C1AFD44-2EE3-5541-8573-4880164E6298}" srcOrd="0" destOrd="1" presId="urn:microsoft.com/office/officeart/2005/8/layout/vList5"/>
    <dgm:cxn modelId="{54753E77-ACD4-4F39-9E5F-20C8E6365D29}" type="presOf" srcId="{8ABA1C74-1C42-2C46-B79D-AE92446BB41B}" destId="{AF5414EB-DE9C-954C-A808-620B7F1C0AD3}" srcOrd="0" destOrd="1" presId="urn:microsoft.com/office/officeart/2005/8/layout/vList5"/>
    <dgm:cxn modelId="{35F94861-00B6-4832-8530-FF2CDAB73237}" type="presOf" srcId="{FC547C56-2C7F-0447-99FC-75D1505854DB}" destId="{8DE512B0-D293-D145-8083-C599135B415B}" srcOrd="0" destOrd="1" presId="urn:microsoft.com/office/officeart/2005/8/layout/vList5"/>
    <dgm:cxn modelId="{7C85ED60-2FCD-48CD-AB6A-6BC73DB70641}" type="presOf" srcId="{B52935A5-0A0F-0848-A22C-A1134BC417AD}" destId="{6D736E4E-8C5D-714B-97AE-27DB2FE7557F}" srcOrd="0" destOrd="0" presId="urn:microsoft.com/office/officeart/2005/8/layout/vList5"/>
    <dgm:cxn modelId="{6A00D31F-E53C-A44A-AC9D-FCA6A1FBDC67}" srcId="{8FD932F1-B5C6-E046-8A13-C8D7F3F885A1}" destId="{FC547C56-2C7F-0447-99FC-75D1505854DB}" srcOrd="1" destOrd="0" parTransId="{3CCB8CDD-0D11-894E-A323-1B8FCEC2C33F}" sibTransId="{4D987AF5-2C0F-4D4D-AEF2-99109E693CD0}"/>
    <dgm:cxn modelId="{8ECADFE7-254D-4728-82D1-7C80E5CB6434}" type="presOf" srcId="{A25691B7-27CF-0D49-A8D5-29C94BA55E85}" destId="{9B48C3D5-D121-594B-BBE2-C1EBE4F17395}" srcOrd="0" destOrd="0" presId="urn:microsoft.com/office/officeart/2005/8/layout/vList5"/>
    <dgm:cxn modelId="{3F48C857-0B25-8646-8850-B5408EEE45C3}" srcId="{6BB55B5C-B575-F244-BC23-C201D3AA8628}" destId="{825CC001-6150-E049-9872-0AC0653E5F25}" srcOrd="0" destOrd="0" parTransId="{B406E358-7B30-F84F-B8F6-BCCB21FDE12E}" sibTransId="{DB0F3AD3-CC96-484E-B07E-B05194E4610F}"/>
    <dgm:cxn modelId="{D26588C1-0012-694D-B737-2C1FA6B41211}" srcId="{A25691B7-27CF-0D49-A8D5-29C94BA55E85}" destId="{8FD932F1-B5C6-E046-8A13-C8D7F3F885A1}" srcOrd="4" destOrd="0" parTransId="{5CFFFB5B-37F2-8C4A-B0C1-E91659C66707}" sibTransId="{E41132C3-0687-C144-8AAD-E839E7F2F8D0}"/>
    <dgm:cxn modelId="{43C80E5C-48FB-0743-9AB6-365801773BED}" srcId="{98D76AA2-6A7B-564E-9850-3B98917E6ECA}" destId="{564102AD-BD0D-6046-AC2F-7A42FC31AB83}" srcOrd="0" destOrd="0" parTransId="{36FA93A8-9E6F-9E44-A6C4-C3FE2CE021F2}" sibTransId="{4B118B97-2070-FC4F-BC19-14B566046EFE}"/>
    <dgm:cxn modelId="{8996AC6E-0FAB-4295-AB3D-8D3157BF824B}" type="presOf" srcId="{5D97B9A2-AE27-E045-9991-7ECABA7CAC3C}" destId="{AF5414EB-DE9C-954C-A808-620B7F1C0AD3}" srcOrd="0" destOrd="0" presId="urn:microsoft.com/office/officeart/2005/8/layout/vList5"/>
    <dgm:cxn modelId="{E2B84EE7-5BD2-4BCC-AB68-540C20B7AEB0}" type="presParOf" srcId="{9B48C3D5-D121-594B-BBE2-C1EBE4F17395}" destId="{95E533D7-3432-0640-B264-9273BBCB007B}" srcOrd="0" destOrd="0" presId="urn:microsoft.com/office/officeart/2005/8/layout/vList5"/>
    <dgm:cxn modelId="{CB74260C-069A-4424-A600-57250A7D3708}" type="presParOf" srcId="{95E533D7-3432-0640-B264-9273BBCB007B}" destId="{C06F04F4-71FA-AC4D-9A01-28032765CF52}" srcOrd="0" destOrd="0" presId="urn:microsoft.com/office/officeart/2005/8/layout/vList5"/>
    <dgm:cxn modelId="{B4872682-4CB4-41C8-A0F0-81EA3C2987D3}" type="presParOf" srcId="{95E533D7-3432-0640-B264-9273BBCB007B}" destId="{A07E79C3-FD1B-0D47-BA3C-E9D23AED56D1}" srcOrd="1" destOrd="0" presId="urn:microsoft.com/office/officeart/2005/8/layout/vList5"/>
    <dgm:cxn modelId="{F41E4A17-0577-40BD-91AA-304005C63873}" type="presParOf" srcId="{9B48C3D5-D121-594B-BBE2-C1EBE4F17395}" destId="{D2E8E8D6-1EB4-3E46-A78C-973182848FBD}" srcOrd="1" destOrd="0" presId="urn:microsoft.com/office/officeart/2005/8/layout/vList5"/>
    <dgm:cxn modelId="{BB175592-EC94-49D0-A027-A993050F49AE}" type="presParOf" srcId="{9B48C3D5-D121-594B-BBE2-C1EBE4F17395}" destId="{A8C1EDEA-354E-3145-A2AE-90D07E1130B1}" srcOrd="2" destOrd="0" presId="urn:microsoft.com/office/officeart/2005/8/layout/vList5"/>
    <dgm:cxn modelId="{DA545BA8-EBF4-46BC-AC03-94F5465278C0}" type="presParOf" srcId="{A8C1EDEA-354E-3145-A2AE-90D07E1130B1}" destId="{8BBF1C2E-A60D-5949-B233-9A8C6E2EC416}" srcOrd="0" destOrd="0" presId="urn:microsoft.com/office/officeart/2005/8/layout/vList5"/>
    <dgm:cxn modelId="{DCD8EC8A-0136-48BC-A16D-0AEEDECAB36C}" type="presParOf" srcId="{A8C1EDEA-354E-3145-A2AE-90D07E1130B1}" destId="{4C1AFD44-2EE3-5541-8573-4880164E6298}" srcOrd="1" destOrd="0" presId="urn:microsoft.com/office/officeart/2005/8/layout/vList5"/>
    <dgm:cxn modelId="{A3D6EF36-29E1-425A-828F-D0C4F04FD042}" type="presParOf" srcId="{9B48C3D5-D121-594B-BBE2-C1EBE4F17395}" destId="{AEC1036D-E6F0-694D-B71B-9EF73166C207}" srcOrd="3" destOrd="0" presId="urn:microsoft.com/office/officeart/2005/8/layout/vList5"/>
    <dgm:cxn modelId="{B51767F3-F5D0-480C-B698-C7FBF5D9D14E}" type="presParOf" srcId="{9B48C3D5-D121-594B-BBE2-C1EBE4F17395}" destId="{6AF029E4-3A85-3B4D-9598-D025066A4AA5}" srcOrd="4" destOrd="0" presId="urn:microsoft.com/office/officeart/2005/8/layout/vList5"/>
    <dgm:cxn modelId="{203CED44-F39B-4EE0-93CF-30ED613EA56E}" type="presParOf" srcId="{6AF029E4-3A85-3B4D-9598-D025066A4AA5}" destId="{969DFDD4-07CC-894A-A3BD-20625C3C94C3}" srcOrd="0" destOrd="0" presId="urn:microsoft.com/office/officeart/2005/8/layout/vList5"/>
    <dgm:cxn modelId="{6385639E-DB0C-4DA6-9356-907E8624E362}" type="presParOf" srcId="{6AF029E4-3A85-3B4D-9598-D025066A4AA5}" destId="{94B1B14C-D85F-5344-AAA6-69FEF9E886BD}" srcOrd="1" destOrd="0" presId="urn:microsoft.com/office/officeart/2005/8/layout/vList5"/>
    <dgm:cxn modelId="{2FFBA720-0024-429E-909F-0C82A7A7E47A}" type="presParOf" srcId="{9B48C3D5-D121-594B-BBE2-C1EBE4F17395}" destId="{9A499FC0-EAA9-9646-985F-6FDFBE0D2996}" srcOrd="5" destOrd="0" presId="urn:microsoft.com/office/officeart/2005/8/layout/vList5"/>
    <dgm:cxn modelId="{110ED36E-7ADA-4575-9E43-6319AB75A13B}" type="presParOf" srcId="{9B48C3D5-D121-594B-BBE2-C1EBE4F17395}" destId="{3A2EFD7C-0262-A347-9A1D-08AD51CC5CB3}" srcOrd="6" destOrd="0" presId="urn:microsoft.com/office/officeart/2005/8/layout/vList5"/>
    <dgm:cxn modelId="{A5FAC155-EDD3-49B0-B401-88FED10FE152}" type="presParOf" srcId="{3A2EFD7C-0262-A347-9A1D-08AD51CC5CB3}" destId="{6D736E4E-8C5D-714B-97AE-27DB2FE7557F}" srcOrd="0" destOrd="0" presId="urn:microsoft.com/office/officeart/2005/8/layout/vList5"/>
    <dgm:cxn modelId="{D0FF7E03-12CD-4EDE-AE70-B052E2C64BCD}" type="presParOf" srcId="{3A2EFD7C-0262-A347-9A1D-08AD51CC5CB3}" destId="{AF5414EB-DE9C-954C-A808-620B7F1C0AD3}" srcOrd="1" destOrd="0" presId="urn:microsoft.com/office/officeart/2005/8/layout/vList5"/>
    <dgm:cxn modelId="{10E4DB19-5B93-41AB-8213-3FB1416A167A}" type="presParOf" srcId="{9B48C3D5-D121-594B-BBE2-C1EBE4F17395}" destId="{0500FAD3-FC05-4B4D-98B9-1A7DB10751A9}" srcOrd="7" destOrd="0" presId="urn:microsoft.com/office/officeart/2005/8/layout/vList5"/>
    <dgm:cxn modelId="{15B44F5F-57CC-475D-A9A4-5BA7094AACC0}" type="presParOf" srcId="{9B48C3D5-D121-594B-BBE2-C1EBE4F17395}" destId="{6CD099D9-F6B0-C14C-B4A7-5287FAFAF189}" srcOrd="8" destOrd="0" presId="urn:microsoft.com/office/officeart/2005/8/layout/vList5"/>
    <dgm:cxn modelId="{A5548A4A-4357-474E-979B-DD5C07B4C81E}" type="presParOf" srcId="{6CD099D9-F6B0-C14C-B4A7-5287FAFAF189}" destId="{CEDA72C0-601C-454A-B1B1-46F22D4963CE}" srcOrd="0" destOrd="0" presId="urn:microsoft.com/office/officeart/2005/8/layout/vList5"/>
    <dgm:cxn modelId="{0D749712-3FB0-45CD-8A0A-94673F00D8A4}" type="presParOf" srcId="{6CD099D9-F6B0-C14C-B4A7-5287FAFAF189}" destId="{8DE512B0-D293-D145-8083-C599135B415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DDEE69-7110-42EA-BA2C-2439A79BAB32}" type="doc">
      <dgm:prSet loTypeId="urn:microsoft.com/office/officeart/2005/8/layout/radial4" loCatId="relationship" qsTypeId="urn:microsoft.com/office/officeart/2005/8/quickstyle/simple2" qsCatId="simple" csTypeId="urn:microsoft.com/office/officeart/2005/8/colors/accent1_1" csCatId="accent1" phldr="1"/>
      <dgm:spPr/>
      <dgm:t>
        <a:bodyPr/>
        <a:lstStyle/>
        <a:p>
          <a:endParaRPr lang="en-GB"/>
        </a:p>
      </dgm:t>
    </dgm:pt>
    <dgm:pt modelId="{54BCAA9D-1A03-4048-BE8F-E19D20773D99}">
      <dgm:prSet phldrT="[Text]"/>
      <dgm:spPr>
        <a:ln w="76200">
          <a:solidFill>
            <a:schemeClr val="accent1">
              <a:lumMod val="50000"/>
            </a:schemeClr>
          </a:solidFill>
        </a:ln>
        <a:effectLst>
          <a:outerShdw blurRad="50800" dist="38100" dir="13500000" algn="br" rotWithShape="0">
            <a:prstClr val="black">
              <a:alpha val="40000"/>
            </a:prstClr>
          </a:outerShdw>
        </a:effectLst>
      </dgm:spPr>
      <dgm:t>
        <a:bodyPr/>
        <a:lstStyle/>
        <a:p>
          <a:r>
            <a:rPr lang="en-GB" b="1" dirty="0" smtClean="0">
              <a:ln>
                <a:solidFill>
                  <a:schemeClr val="accent1">
                    <a:lumMod val="75000"/>
                  </a:schemeClr>
                </a:solidFill>
              </a:ln>
              <a:solidFill>
                <a:schemeClr val="accent1">
                  <a:lumMod val="50000"/>
                </a:schemeClr>
              </a:solidFill>
              <a:effectLst/>
              <a:latin typeface="Arial" pitchFamily="34" charset="0"/>
              <a:cs typeface="Arial" pitchFamily="34" charset="0"/>
            </a:rPr>
            <a:t>Potential Student</a:t>
          </a:r>
          <a:endParaRPr lang="en-GB" b="1" dirty="0">
            <a:ln>
              <a:solidFill>
                <a:schemeClr val="accent1">
                  <a:lumMod val="75000"/>
                </a:schemeClr>
              </a:solidFill>
            </a:ln>
            <a:solidFill>
              <a:schemeClr val="accent1">
                <a:lumMod val="50000"/>
              </a:schemeClr>
            </a:solidFill>
            <a:effectLst/>
            <a:latin typeface="Arial" pitchFamily="34" charset="0"/>
            <a:cs typeface="Arial" pitchFamily="34" charset="0"/>
          </a:endParaRPr>
        </a:p>
      </dgm:t>
    </dgm:pt>
    <dgm:pt modelId="{6179A230-9912-498B-A897-A4508C8C88E2}" type="parTrans" cxnId="{5169A7CF-D108-4F50-81D3-07A580C4E2F2}">
      <dgm:prSet/>
      <dgm:spPr/>
      <dgm:t>
        <a:bodyPr/>
        <a:lstStyle/>
        <a:p>
          <a:endParaRPr lang="en-GB"/>
        </a:p>
      </dgm:t>
    </dgm:pt>
    <dgm:pt modelId="{E49433AE-9179-4945-86E6-8CCA0448EA80}" type="sibTrans" cxnId="{5169A7CF-D108-4F50-81D3-07A580C4E2F2}">
      <dgm:prSet/>
      <dgm:spPr/>
      <dgm:t>
        <a:bodyPr/>
        <a:lstStyle/>
        <a:p>
          <a:endParaRPr lang="en-GB"/>
        </a:p>
      </dgm:t>
    </dgm:pt>
    <dgm:pt modelId="{8C7C5D3B-2119-4137-BE44-5A4002CC98FC}">
      <dgm:prSet phldrT="[Text]" custT="1"/>
      <dgm:spPr>
        <a:ln w="76200">
          <a:solidFill>
            <a:schemeClr val="accent1">
              <a:lumMod val="50000"/>
            </a:schemeClr>
          </a:solidFill>
        </a:ln>
        <a:effectLst>
          <a:outerShdw blurRad="50800" dist="38100" dir="13500000" algn="br" rotWithShape="0">
            <a:prstClr val="black">
              <a:alpha val="40000"/>
            </a:prstClr>
          </a:outerShdw>
        </a:effectLst>
      </dgm:spPr>
      <dgm:t>
        <a:bodyPr/>
        <a:lstStyle/>
        <a:p>
          <a:r>
            <a:rPr lang="en-GB" sz="3200" b="1" dirty="0" smtClean="0">
              <a:ln>
                <a:solidFill>
                  <a:schemeClr val="accent1">
                    <a:lumMod val="75000"/>
                  </a:schemeClr>
                </a:solidFill>
              </a:ln>
              <a:effectLst/>
              <a:latin typeface="Arial" pitchFamily="34" charset="0"/>
              <a:cs typeface="Arial" pitchFamily="34" charset="0"/>
            </a:rPr>
            <a:t>Potential</a:t>
          </a:r>
          <a:endParaRPr lang="en-GB" sz="3200" b="1" dirty="0">
            <a:ln>
              <a:solidFill>
                <a:schemeClr val="accent1">
                  <a:lumMod val="75000"/>
                </a:schemeClr>
              </a:solidFill>
            </a:ln>
            <a:effectLst/>
            <a:latin typeface="Arial" pitchFamily="34" charset="0"/>
            <a:cs typeface="Arial" pitchFamily="34" charset="0"/>
          </a:endParaRPr>
        </a:p>
      </dgm:t>
    </dgm:pt>
    <dgm:pt modelId="{20A533FE-D7F6-4391-BCF1-C47EA856B0C5}" type="parTrans" cxnId="{B2057090-C517-4CF8-9968-56C49A0909C5}">
      <dgm:prSet/>
      <dgm:spPr>
        <a:ln w="57150">
          <a:solidFill>
            <a:schemeClr val="accent1">
              <a:lumMod val="75000"/>
            </a:schemeClr>
          </a:solidFill>
        </a:ln>
      </dgm:spPr>
      <dgm:t>
        <a:bodyPr/>
        <a:lstStyle/>
        <a:p>
          <a:endParaRPr lang="en-GB"/>
        </a:p>
      </dgm:t>
    </dgm:pt>
    <dgm:pt modelId="{73EA2B1C-BE8B-48C0-869E-26C9A263238D}" type="sibTrans" cxnId="{B2057090-C517-4CF8-9968-56C49A0909C5}">
      <dgm:prSet/>
      <dgm:spPr/>
      <dgm:t>
        <a:bodyPr/>
        <a:lstStyle/>
        <a:p>
          <a:endParaRPr lang="en-GB"/>
        </a:p>
      </dgm:t>
    </dgm:pt>
    <dgm:pt modelId="{07771379-768B-4AF2-91DE-18F1F2693D86}">
      <dgm:prSet phldrT="[Text]" custT="1"/>
      <dgm:spPr>
        <a:ln w="76200">
          <a:solidFill>
            <a:schemeClr val="accent1">
              <a:lumMod val="50000"/>
            </a:schemeClr>
          </a:solidFill>
        </a:ln>
        <a:effectLst>
          <a:outerShdw blurRad="50800" dist="38100" dir="13500000" algn="br" rotWithShape="0">
            <a:prstClr val="black">
              <a:alpha val="40000"/>
            </a:prstClr>
          </a:outerShdw>
        </a:effectLst>
      </dgm:spPr>
      <dgm:t>
        <a:bodyPr/>
        <a:lstStyle/>
        <a:p>
          <a:r>
            <a:rPr lang="en-GB" sz="2600" b="1" dirty="0" smtClean="0">
              <a:ln>
                <a:solidFill>
                  <a:schemeClr val="accent1">
                    <a:lumMod val="75000"/>
                  </a:schemeClr>
                </a:solidFill>
              </a:ln>
              <a:effectLst/>
              <a:latin typeface="Arial" pitchFamily="34" charset="0"/>
              <a:cs typeface="Arial" pitchFamily="34" charset="0"/>
            </a:rPr>
            <a:t>Understanding</a:t>
          </a:r>
          <a:endParaRPr lang="en-GB" sz="2600" b="1" dirty="0">
            <a:ln>
              <a:solidFill>
                <a:schemeClr val="accent1">
                  <a:lumMod val="75000"/>
                </a:schemeClr>
              </a:solidFill>
            </a:ln>
            <a:effectLst/>
            <a:latin typeface="Arial" pitchFamily="34" charset="0"/>
            <a:cs typeface="Arial" pitchFamily="34" charset="0"/>
          </a:endParaRPr>
        </a:p>
      </dgm:t>
    </dgm:pt>
    <dgm:pt modelId="{134F69C4-9FBB-4FC2-A5CF-04506571E908}" type="parTrans" cxnId="{AC321CD9-C7B7-4F2E-90DE-A93E6F0F0C25}">
      <dgm:prSet/>
      <dgm:spPr>
        <a:ln w="57150">
          <a:solidFill>
            <a:schemeClr val="accent1">
              <a:lumMod val="75000"/>
            </a:schemeClr>
          </a:solidFill>
        </a:ln>
      </dgm:spPr>
      <dgm:t>
        <a:bodyPr/>
        <a:lstStyle/>
        <a:p>
          <a:endParaRPr lang="en-GB"/>
        </a:p>
      </dgm:t>
    </dgm:pt>
    <dgm:pt modelId="{49E42135-8A71-4681-82BB-9EFAAADD6022}" type="sibTrans" cxnId="{AC321CD9-C7B7-4F2E-90DE-A93E6F0F0C25}">
      <dgm:prSet/>
      <dgm:spPr/>
      <dgm:t>
        <a:bodyPr/>
        <a:lstStyle/>
        <a:p>
          <a:endParaRPr lang="en-GB"/>
        </a:p>
      </dgm:t>
    </dgm:pt>
    <dgm:pt modelId="{7F3435D5-763A-4118-8775-14D8D2FB361B}">
      <dgm:prSet/>
      <dgm:spPr>
        <a:ln w="76200">
          <a:solidFill>
            <a:schemeClr val="accent1">
              <a:lumMod val="50000"/>
            </a:schemeClr>
          </a:solidFill>
        </a:ln>
        <a:effectLst>
          <a:outerShdw blurRad="50800" dist="38100" dir="13500000" algn="br" rotWithShape="0">
            <a:prstClr val="black">
              <a:alpha val="40000"/>
            </a:prstClr>
          </a:outerShdw>
        </a:effectLst>
      </dgm:spPr>
      <dgm:t>
        <a:bodyPr/>
        <a:lstStyle/>
        <a:p>
          <a:r>
            <a:rPr lang="en-GB" b="1" dirty="0" smtClean="0">
              <a:ln>
                <a:solidFill>
                  <a:schemeClr val="accent1">
                    <a:lumMod val="75000"/>
                  </a:schemeClr>
                </a:solidFill>
              </a:ln>
              <a:effectLst/>
              <a:latin typeface="Arial" pitchFamily="34" charset="0"/>
              <a:cs typeface="Arial" pitchFamily="34" charset="0"/>
            </a:rPr>
            <a:t>Contribution</a:t>
          </a:r>
          <a:endParaRPr lang="en-GB" b="1" dirty="0">
            <a:ln>
              <a:solidFill>
                <a:schemeClr val="accent1">
                  <a:lumMod val="75000"/>
                </a:schemeClr>
              </a:solidFill>
            </a:ln>
            <a:effectLst/>
            <a:latin typeface="Arial" pitchFamily="34" charset="0"/>
            <a:cs typeface="Arial" pitchFamily="34" charset="0"/>
          </a:endParaRPr>
        </a:p>
      </dgm:t>
    </dgm:pt>
    <dgm:pt modelId="{7EB9629C-8B77-4864-9ADE-625001AC4EB1}" type="parTrans" cxnId="{1F8D0073-0578-494C-9339-707BEC8CC4C8}">
      <dgm:prSet/>
      <dgm:spPr>
        <a:ln w="57150">
          <a:solidFill>
            <a:schemeClr val="accent1">
              <a:lumMod val="75000"/>
            </a:schemeClr>
          </a:solidFill>
        </a:ln>
      </dgm:spPr>
      <dgm:t>
        <a:bodyPr/>
        <a:lstStyle/>
        <a:p>
          <a:endParaRPr lang="en-GB"/>
        </a:p>
      </dgm:t>
    </dgm:pt>
    <dgm:pt modelId="{12B5104C-76A8-425D-A90B-1C8F87D9DEBB}" type="sibTrans" cxnId="{1F8D0073-0578-494C-9339-707BEC8CC4C8}">
      <dgm:prSet/>
      <dgm:spPr/>
      <dgm:t>
        <a:bodyPr/>
        <a:lstStyle/>
        <a:p>
          <a:endParaRPr lang="en-GB"/>
        </a:p>
      </dgm:t>
    </dgm:pt>
    <dgm:pt modelId="{C676735C-972B-4C73-B1CA-FF8BF66092F7}">
      <dgm:prSet phldrT="[Text]" custT="1"/>
      <dgm:spPr>
        <a:ln w="76200">
          <a:solidFill>
            <a:schemeClr val="accent1">
              <a:lumMod val="50000"/>
            </a:schemeClr>
          </a:solidFill>
        </a:ln>
        <a:effectLst>
          <a:outerShdw blurRad="50800" dist="38100" dir="13500000" algn="br" rotWithShape="0">
            <a:prstClr val="black">
              <a:alpha val="40000"/>
            </a:prstClr>
          </a:outerShdw>
        </a:effectLst>
      </dgm:spPr>
      <dgm:t>
        <a:bodyPr/>
        <a:lstStyle/>
        <a:p>
          <a:r>
            <a:rPr lang="en-GB" sz="3000" b="1" dirty="0" smtClean="0">
              <a:ln>
                <a:solidFill>
                  <a:schemeClr val="accent1">
                    <a:lumMod val="75000"/>
                  </a:schemeClr>
                </a:solidFill>
              </a:ln>
              <a:effectLst/>
              <a:latin typeface="Arial" pitchFamily="34" charset="0"/>
              <a:cs typeface="Arial" pitchFamily="34" charset="0"/>
            </a:rPr>
            <a:t>Independent</a:t>
          </a:r>
          <a:endParaRPr lang="en-GB" sz="3000" b="1" dirty="0">
            <a:ln>
              <a:solidFill>
                <a:schemeClr val="accent1">
                  <a:lumMod val="75000"/>
                </a:schemeClr>
              </a:solidFill>
            </a:ln>
            <a:effectLst/>
            <a:latin typeface="Arial" pitchFamily="34" charset="0"/>
            <a:cs typeface="Arial" pitchFamily="34" charset="0"/>
          </a:endParaRPr>
        </a:p>
      </dgm:t>
    </dgm:pt>
    <dgm:pt modelId="{A1B19753-C066-492A-A206-7EBF8346DAD6}" type="parTrans" cxnId="{C4B40E7D-B427-4E14-89CA-FFA3F3A573D6}">
      <dgm:prSet/>
      <dgm:spPr>
        <a:ln w="57150">
          <a:solidFill>
            <a:schemeClr val="accent1">
              <a:lumMod val="75000"/>
            </a:schemeClr>
          </a:solidFill>
        </a:ln>
      </dgm:spPr>
      <dgm:t>
        <a:bodyPr/>
        <a:lstStyle/>
        <a:p>
          <a:endParaRPr lang="en-GB"/>
        </a:p>
      </dgm:t>
    </dgm:pt>
    <dgm:pt modelId="{52513552-9C9B-4952-8BCD-CE5EBB5D79CA}" type="sibTrans" cxnId="{C4B40E7D-B427-4E14-89CA-FFA3F3A573D6}">
      <dgm:prSet/>
      <dgm:spPr/>
      <dgm:t>
        <a:bodyPr/>
        <a:lstStyle/>
        <a:p>
          <a:endParaRPr lang="en-GB"/>
        </a:p>
      </dgm:t>
    </dgm:pt>
    <dgm:pt modelId="{F3B1E344-C43B-4EE2-BC92-3BA0A59B4DD9}" type="pres">
      <dgm:prSet presAssocID="{92DDEE69-7110-42EA-BA2C-2439A79BAB32}" presName="cycle" presStyleCnt="0">
        <dgm:presLayoutVars>
          <dgm:chMax val="1"/>
          <dgm:dir/>
          <dgm:animLvl val="ctr"/>
          <dgm:resizeHandles val="exact"/>
        </dgm:presLayoutVars>
      </dgm:prSet>
      <dgm:spPr/>
      <dgm:t>
        <a:bodyPr/>
        <a:lstStyle/>
        <a:p>
          <a:endParaRPr lang="en-GB"/>
        </a:p>
      </dgm:t>
    </dgm:pt>
    <dgm:pt modelId="{88E052BA-9811-4AEF-9225-B13D839E9CD8}" type="pres">
      <dgm:prSet presAssocID="{54BCAA9D-1A03-4048-BE8F-E19D20773D99}" presName="centerShape" presStyleLbl="node0" presStyleIdx="0" presStyleCnt="1"/>
      <dgm:spPr/>
      <dgm:t>
        <a:bodyPr/>
        <a:lstStyle/>
        <a:p>
          <a:endParaRPr lang="en-GB"/>
        </a:p>
      </dgm:t>
    </dgm:pt>
    <dgm:pt modelId="{D4AF41EA-4C3B-4A46-ADEC-918035CFEB7F}" type="pres">
      <dgm:prSet presAssocID="{20A533FE-D7F6-4391-BCF1-C47EA856B0C5}" presName="parTrans" presStyleLbl="bgSibTrans2D1" presStyleIdx="0" presStyleCnt="4"/>
      <dgm:spPr/>
      <dgm:t>
        <a:bodyPr/>
        <a:lstStyle/>
        <a:p>
          <a:endParaRPr lang="en-GB"/>
        </a:p>
      </dgm:t>
    </dgm:pt>
    <dgm:pt modelId="{B435A12A-CAEA-420A-8A51-244C5C44A2C2}" type="pres">
      <dgm:prSet presAssocID="{8C7C5D3B-2119-4137-BE44-5A4002CC98FC}" presName="node" presStyleLbl="node1" presStyleIdx="0" presStyleCnt="4">
        <dgm:presLayoutVars>
          <dgm:bulletEnabled val="1"/>
        </dgm:presLayoutVars>
      </dgm:prSet>
      <dgm:spPr/>
      <dgm:t>
        <a:bodyPr/>
        <a:lstStyle/>
        <a:p>
          <a:endParaRPr lang="en-GB"/>
        </a:p>
      </dgm:t>
    </dgm:pt>
    <dgm:pt modelId="{AD38D4F4-D395-40B9-8036-CAFC32365688}" type="pres">
      <dgm:prSet presAssocID="{134F69C4-9FBB-4FC2-A5CF-04506571E908}" presName="parTrans" presStyleLbl="bgSibTrans2D1" presStyleIdx="1" presStyleCnt="4"/>
      <dgm:spPr/>
      <dgm:t>
        <a:bodyPr/>
        <a:lstStyle/>
        <a:p>
          <a:endParaRPr lang="en-GB"/>
        </a:p>
      </dgm:t>
    </dgm:pt>
    <dgm:pt modelId="{B635E2A6-CFD5-4615-8A84-DB00F6D0A878}" type="pres">
      <dgm:prSet presAssocID="{07771379-768B-4AF2-91DE-18F1F2693D86}" presName="node" presStyleLbl="node1" presStyleIdx="1" presStyleCnt="4" custScaleX="112705" custScaleY="105967">
        <dgm:presLayoutVars>
          <dgm:bulletEnabled val="1"/>
        </dgm:presLayoutVars>
      </dgm:prSet>
      <dgm:spPr/>
      <dgm:t>
        <a:bodyPr/>
        <a:lstStyle/>
        <a:p>
          <a:endParaRPr lang="en-GB"/>
        </a:p>
      </dgm:t>
    </dgm:pt>
    <dgm:pt modelId="{BE807AF3-D38F-4B9C-A4D0-EF528EA66254}" type="pres">
      <dgm:prSet presAssocID="{A1B19753-C066-492A-A206-7EBF8346DAD6}" presName="parTrans" presStyleLbl="bgSibTrans2D1" presStyleIdx="2" presStyleCnt="4"/>
      <dgm:spPr/>
      <dgm:t>
        <a:bodyPr/>
        <a:lstStyle/>
        <a:p>
          <a:endParaRPr lang="en-GB"/>
        </a:p>
      </dgm:t>
    </dgm:pt>
    <dgm:pt modelId="{3693CB9B-4FB2-4690-9BC6-2ADDA91AE211}" type="pres">
      <dgm:prSet presAssocID="{C676735C-972B-4C73-B1CA-FF8BF66092F7}" presName="node" presStyleLbl="node1" presStyleIdx="2" presStyleCnt="4" custScaleX="112705" custScaleY="105967">
        <dgm:presLayoutVars>
          <dgm:bulletEnabled val="1"/>
        </dgm:presLayoutVars>
      </dgm:prSet>
      <dgm:spPr/>
      <dgm:t>
        <a:bodyPr/>
        <a:lstStyle/>
        <a:p>
          <a:endParaRPr lang="en-GB"/>
        </a:p>
      </dgm:t>
    </dgm:pt>
    <dgm:pt modelId="{DBF1C565-9349-48AB-BE00-87698D779371}" type="pres">
      <dgm:prSet presAssocID="{7EB9629C-8B77-4864-9ADE-625001AC4EB1}" presName="parTrans" presStyleLbl="bgSibTrans2D1" presStyleIdx="3" presStyleCnt="4"/>
      <dgm:spPr/>
      <dgm:t>
        <a:bodyPr/>
        <a:lstStyle/>
        <a:p>
          <a:endParaRPr lang="en-GB"/>
        </a:p>
      </dgm:t>
    </dgm:pt>
    <dgm:pt modelId="{E636380F-F068-4A06-AD68-675BBFA84013}" type="pres">
      <dgm:prSet presAssocID="{7F3435D5-763A-4118-8775-14D8D2FB361B}" presName="node" presStyleLbl="node1" presStyleIdx="3" presStyleCnt="4">
        <dgm:presLayoutVars>
          <dgm:bulletEnabled val="1"/>
        </dgm:presLayoutVars>
      </dgm:prSet>
      <dgm:spPr/>
      <dgm:t>
        <a:bodyPr/>
        <a:lstStyle/>
        <a:p>
          <a:endParaRPr lang="en-GB"/>
        </a:p>
      </dgm:t>
    </dgm:pt>
  </dgm:ptLst>
  <dgm:cxnLst>
    <dgm:cxn modelId="{1F8D0073-0578-494C-9339-707BEC8CC4C8}" srcId="{54BCAA9D-1A03-4048-BE8F-E19D20773D99}" destId="{7F3435D5-763A-4118-8775-14D8D2FB361B}" srcOrd="3" destOrd="0" parTransId="{7EB9629C-8B77-4864-9ADE-625001AC4EB1}" sibTransId="{12B5104C-76A8-425D-A90B-1C8F87D9DEBB}"/>
    <dgm:cxn modelId="{B223155C-FFDE-43C3-9F8E-3DBFEC12EB9F}" type="presOf" srcId="{20A533FE-D7F6-4391-BCF1-C47EA856B0C5}" destId="{D4AF41EA-4C3B-4A46-ADEC-918035CFEB7F}" srcOrd="0" destOrd="0" presId="urn:microsoft.com/office/officeart/2005/8/layout/radial4"/>
    <dgm:cxn modelId="{C7D6F322-BF82-4FD3-9ED6-22CAA8957B79}" type="presOf" srcId="{134F69C4-9FBB-4FC2-A5CF-04506571E908}" destId="{AD38D4F4-D395-40B9-8036-CAFC32365688}" srcOrd="0" destOrd="0" presId="urn:microsoft.com/office/officeart/2005/8/layout/radial4"/>
    <dgm:cxn modelId="{E46739FC-6EB7-48AA-B060-612BD0AE241B}" type="presOf" srcId="{92DDEE69-7110-42EA-BA2C-2439A79BAB32}" destId="{F3B1E344-C43B-4EE2-BC92-3BA0A59B4DD9}" srcOrd="0" destOrd="0" presId="urn:microsoft.com/office/officeart/2005/8/layout/radial4"/>
    <dgm:cxn modelId="{AC321CD9-C7B7-4F2E-90DE-A93E6F0F0C25}" srcId="{54BCAA9D-1A03-4048-BE8F-E19D20773D99}" destId="{07771379-768B-4AF2-91DE-18F1F2693D86}" srcOrd="1" destOrd="0" parTransId="{134F69C4-9FBB-4FC2-A5CF-04506571E908}" sibTransId="{49E42135-8A71-4681-82BB-9EFAAADD6022}"/>
    <dgm:cxn modelId="{7CF6683F-1011-4404-B689-0941ADCDC737}" type="presOf" srcId="{C676735C-972B-4C73-B1CA-FF8BF66092F7}" destId="{3693CB9B-4FB2-4690-9BC6-2ADDA91AE211}" srcOrd="0" destOrd="0" presId="urn:microsoft.com/office/officeart/2005/8/layout/radial4"/>
    <dgm:cxn modelId="{B2057090-C517-4CF8-9968-56C49A0909C5}" srcId="{54BCAA9D-1A03-4048-BE8F-E19D20773D99}" destId="{8C7C5D3B-2119-4137-BE44-5A4002CC98FC}" srcOrd="0" destOrd="0" parTransId="{20A533FE-D7F6-4391-BCF1-C47EA856B0C5}" sibTransId="{73EA2B1C-BE8B-48C0-869E-26C9A263238D}"/>
    <dgm:cxn modelId="{C4B40E7D-B427-4E14-89CA-FFA3F3A573D6}" srcId="{54BCAA9D-1A03-4048-BE8F-E19D20773D99}" destId="{C676735C-972B-4C73-B1CA-FF8BF66092F7}" srcOrd="2" destOrd="0" parTransId="{A1B19753-C066-492A-A206-7EBF8346DAD6}" sibTransId="{52513552-9C9B-4952-8BCD-CE5EBB5D79CA}"/>
    <dgm:cxn modelId="{1A9343FA-EE09-480A-B445-42BC3636F2E1}" type="presOf" srcId="{A1B19753-C066-492A-A206-7EBF8346DAD6}" destId="{BE807AF3-D38F-4B9C-A4D0-EF528EA66254}" srcOrd="0" destOrd="0" presId="urn:microsoft.com/office/officeart/2005/8/layout/radial4"/>
    <dgm:cxn modelId="{1DF96AD2-E62C-4720-870B-5DC0802C5D23}" type="presOf" srcId="{8C7C5D3B-2119-4137-BE44-5A4002CC98FC}" destId="{B435A12A-CAEA-420A-8A51-244C5C44A2C2}" srcOrd="0" destOrd="0" presId="urn:microsoft.com/office/officeart/2005/8/layout/radial4"/>
    <dgm:cxn modelId="{5169A7CF-D108-4F50-81D3-07A580C4E2F2}" srcId="{92DDEE69-7110-42EA-BA2C-2439A79BAB32}" destId="{54BCAA9D-1A03-4048-BE8F-E19D20773D99}" srcOrd="0" destOrd="0" parTransId="{6179A230-9912-498B-A897-A4508C8C88E2}" sibTransId="{E49433AE-9179-4945-86E6-8CCA0448EA80}"/>
    <dgm:cxn modelId="{E133AE04-E42D-44CD-9FFB-3F99F01A0B0D}" type="presOf" srcId="{7F3435D5-763A-4118-8775-14D8D2FB361B}" destId="{E636380F-F068-4A06-AD68-675BBFA84013}" srcOrd="0" destOrd="0" presId="urn:microsoft.com/office/officeart/2005/8/layout/radial4"/>
    <dgm:cxn modelId="{811CEC0B-89AD-4FDB-8657-0D98849CFF91}" type="presOf" srcId="{07771379-768B-4AF2-91DE-18F1F2693D86}" destId="{B635E2A6-CFD5-4615-8A84-DB00F6D0A878}" srcOrd="0" destOrd="0" presId="urn:microsoft.com/office/officeart/2005/8/layout/radial4"/>
    <dgm:cxn modelId="{1030064B-70FB-46BD-9DBA-F4D960EE463A}" type="presOf" srcId="{54BCAA9D-1A03-4048-BE8F-E19D20773D99}" destId="{88E052BA-9811-4AEF-9225-B13D839E9CD8}" srcOrd="0" destOrd="0" presId="urn:microsoft.com/office/officeart/2005/8/layout/radial4"/>
    <dgm:cxn modelId="{4C1E93B3-7BB2-4E7B-B347-21F9E5920B62}" type="presOf" srcId="{7EB9629C-8B77-4864-9ADE-625001AC4EB1}" destId="{DBF1C565-9349-48AB-BE00-87698D779371}" srcOrd="0" destOrd="0" presId="urn:microsoft.com/office/officeart/2005/8/layout/radial4"/>
    <dgm:cxn modelId="{575D3A53-267B-48BD-AA01-93CD4B7FADBE}" type="presParOf" srcId="{F3B1E344-C43B-4EE2-BC92-3BA0A59B4DD9}" destId="{88E052BA-9811-4AEF-9225-B13D839E9CD8}" srcOrd="0" destOrd="0" presId="urn:microsoft.com/office/officeart/2005/8/layout/radial4"/>
    <dgm:cxn modelId="{ECA8FA21-B2E8-4EBA-8E95-AB47A7B42898}" type="presParOf" srcId="{F3B1E344-C43B-4EE2-BC92-3BA0A59B4DD9}" destId="{D4AF41EA-4C3B-4A46-ADEC-918035CFEB7F}" srcOrd="1" destOrd="0" presId="urn:microsoft.com/office/officeart/2005/8/layout/radial4"/>
    <dgm:cxn modelId="{E6FEF7C9-E31F-4626-9BEE-C85F5186DFC3}" type="presParOf" srcId="{F3B1E344-C43B-4EE2-BC92-3BA0A59B4DD9}" destId="{B435A12A-CAEA-420A-8A51-244C5C44A2C2}" srcOrd="2" destOrd="0" presId="urn:microsoft.com/office/officeart/2005/8/layout/radial4"/>
    <dgm:cxn modelId="{278936F1-266D-4EE2-AF1C-5021947882EF}" type="presParOf" srcId="{F3B1E344-C43B-4EE2-BC92-3BA0A59B4DD9}" destId="{AD38D4F4-D395-40B9-8036-CAFC32365688}" srcOrd="3" destOrd="0" presId="urn:microsoft.com/office/officeart/2005/8/layout/radial4"/>
    <dgm:cxn modelId="{3B66F2F3-652A-4B54-9964-3B6D7C91E578}" type="presParOf" srcId="{F3B1E344-C43B-4EE2-BC92-3BA0A59B4DD9}" destId="{B635E2A6-CFD5-4615-8A84-DB00F6D0A878}" srcOrd="4" destOrd="0" presId="urn:microsoft.com/office/officeart/2005/8/layout/radial4"/>
    <dgm:cxn modelId="{C2EDD72B-C89D-4784-A071-24595F878B0B}" type="presParOf" srcId="{F3B1E344-C43B-4EE2-BC92-3BA0A59B4DD9}" destId="{BE807AF3-D38F-4B9C-A4D0-EF528EA66254}" srcOrd="5" destOrd="0" presId="urn:microsoft.com/office/officeart/2005/8/layout/radial4"/>
    <dgm:cxn modelId="{2846AE41-E365-4302-A5F1-C607550BA420}" type="presParOf" srcId="{F3B1E344-C43B-4EE2-BC92-3BA0A59B4DD9}" destId="{3693CB9B-4FB2-4690-9BC6-2ADDA91AE211}" srcOrd="6" destOrd="0" presId="urn:microsoft.com/office/officeart/2005/8/layout/radial4"/>
    <dgm:cxn modelId="{9268AAA8-7267-4B3D-AB09-9DD6C9D10CEC}" type="presParOf" srcId="{F3B1E344-C43B-4EE2-BC92-3BA0A59B4DD9}" destId="{DBF1C565-9349-48AB-BE00-87698D779371}" srcOrd="7" destOrd="0" presId="urn:microsoft.com/office/officeart/2005/8/layout/radial4"/>
    <dgm:cxn modelId="{BC839962-5FF3-4931-A7E3-5E0436616C79}" type="presParOf" srcId="{F3B1E344-C43B-4EE2-BC92-3BA0A59B4DD9}" destId="{E636380F-F068-4A06-AD68-675BBFA84013}"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DDEE69-7110-42EA-BA2C-2439A79BAB32}" type="doc">
      <dgm:prSet loTypeId="urn:microsoft.com/office/officeart/2005/8/layout/radial4" loCatId="relationship" qsTypeId="urn:microsoft.com/office/officeart/2005/8/quickstyle/simple2" qsCatId="simple" csTypeId="urn:microsoft.com/office/officeart/2005/8/colors/accent1_1" csCatId="accent1" phldr="1"/>
      <dgm:spPr/>
      <dgm:t>
        <a:bodyPr/>
        <a:lstStyle/>
        <a:p>
          <a:endParaRPr lang="en-GB"/>
        </a:p>
      </dgm:t>
    </dgm:pt>
    <dgm:pt modelId="{54BCAA9D-1A03-4048-BE8F-E19D20773D99}">
      <dgm:prSet phldrT="[Text]" custT="1"/>
      <dgm:spPr>
        <a:ln w="76200">
          <a:solidFill>
            <a:schemeClr val="accent1">
              <a:lumMod val="50000"/>
            </a:schemeClr>
          </a:solidFill>
        </a:ln>
        <a:effectLst>
          <a:outerShdw blurRad="50800" dist="38100" dir="13500000" algn="br" rotWithShape="0">
            <a:prstClr val="black">
              <a:alpha val="40000"/>
            </a:prstClr>
          </a:outerShdw>
        </a:effectLst>
      </dgm:spPr>
      <dgm:t>
        <a:bodyPr/>
        <a:lstStyle/>
        <a:p>
          <a:r>
            <a:rPr lang="en-GB" sz="2400" b="1" dirty="0" smtClean="0">
              <a:ln>
                <a:solidFill>
                  <a:schemeClr val="accent1">
                    <a:lumMod val="75000"/>
                  </a:schemeClr>
                </a:solidFill>
              </a:ln>
              <a:solidFill>
                <a:schemeClr val="accent1">
                  <a:lumMod val="50000"/>
                </a:schemeClr>
              </a:solidFill>
              <a:effectLst/>
              <a:latin typeface="Arial" pitchFamily="34" charset="0"/>
              <a:cs typeface="Arial" pitchFamily="34" charset="0"/>
            </a:rPr>
            <a:t>Evidence considered</a:t>
          </a:r>
          <a:endParaRPr lang="en-GB" sz="2400" b="1" dirty="0">
            <a:ln>
              <a:solidFill>
                <a:schemeClr val="accent1">
                  <a:lumMod val="75000"/>
                </a:schemeClr>
              </a:solidFill>
            </a:ln>
            <a:solidFill>
              <a:schemeClr val="accent1">
                <a:lumMod val="50000"/>
              </a:schemeClr>
            </a:solidFill>
            <a:effectLst/>
            <a:latin typeface="Arial" pitchFamily="34" charset="0"/>
            <a:cs typeface="Arial" pitchFamily="34" charset="0"/>
          </a:endParaRPr>
        </a:p>
      </dgm:t>
    </dgm:pt>
    <dgm:pt modelId="{6179A230-9912-498B-A897-A4508C8C88E2}" type="parTrans" cxnId="{5169A7CF-D108-4F50-81D3-07A580C4E2F2}">
      <dgm:prSet/>
      <dgm:spPr/>
      <dgm:t>
        <a:bodyPr/>
        <a:lstStyle/>
        <a:p>
          <a:endParaRPr lang="en-GB"/>
        </a:p>
      </dgm:t>
    </dgm:pt>
    <dgm:pt modelId="{E49433AE-9179-4945-86E6-8CCA0448EA80}" type="sibTrans" cxnId="{5169A7CF-D108-4F50-81D3-07A580C4E2F2}">
      <dgm:prSet/>
      <dgm:spPr/>
      <dgm:t>
        <a:bodyPr/>
        <a:lstStyle/>
        <a:p>
          <a:endParaRPr lang="en-GB"/>
        </a:p>
      </dgm:t>
    </dgm:pt>
    <dgm:pt modelId="{8C7C5D3B-2119-4137-BE44-5A4002CC98FC}">
      <dgm:prSet phldrT="[Text]" custT="1"/>
      <dgm:spPr>
        <a:ln w="76200">
          <a:solidFill>
            <a:schemeClr val="accent1">
              <a:lumMod val="50000"/>
            </a:schemeClr>
          </a:solidFill>
        </a:ln>
        <a:effectLst>
          <a:outerShdw blurRad="50800" dist="38100" dir="13500000" algn="br" rotWithShape="0">
            <a:prstClr val="black">
              <a:alpha val="40000"/>
            </a:prstClr>
          </a:outerShdw>
        </a:effectLst>
      </dgm:spPr>
      <dgm:t>
        <a:bodyPr/>
        <a:lstStyle/>
        <a:p>
          <a:r>
            <a:rPr lang="en-GB" sz="2400" b="1" dirty="0" smtClean="0">
              <a:ln>
                <a:solidFill>
                  <a:schemeClr val="accent1">
                    <a:lumMod val="75000"/>
                  </a:schemeClr>
                </a:solidFill>
              </a:ln>
              <a:effectLst/>
              <a:latin typeface="Arial" pitchFamily="34" charset="0"/>
              <a:cs typeface="Arial" pitchFamily="34" charset="0"/>
            </a:rPr>
            <a:t>Academic Performance</a:t>
          </a:r>
          <a:endParaRPr lang="en-GB" sz="2400" b="1" dirty="0">
            <a:ln>
              <a:solidFill>
                <a:schemeClr val="accent1">
                  <a:lumMod val="75000"/>
                </a:schemeClr>
              </a:solidFill>
            </a:ln>
            <a:effectLst/>
            <a:latin typeface="Arial" pitchFamily="34" charset="0"/>
            <a:cs typeface="Arial" pitchFamily="34" charset="0"/>
          </a:endParaRPr>
        </a:p>
      </dgm:t>
    </dgm:pt>
    <dgm:pt modelId="{20A533FE-D7F6-4391-BCF1-C47EA856B0C5}" type="parTrans" cxnId="{B2057090-C517-4CF8-9968-56C49A0909C5}">
      <dgm:prSet/>
      <dgm:spPr>
        <a:ln w="57150">
          <a:solidFill>
            <a:schemeClr val="accent1">
              <a:lumMod val="75000"/>
            </a:schemeClr>
          </a:solidFill>
        </a:ln>
      </dgm:spPr>
      <dgm:t>
        <a:bodyPr/>
        <a:lstStyle/>
        <a:p>
          <a:endParaRPr lang="en-GB"/>
        </a:p>
      </dgm:t>
    </dgm:pt>
    <dgm:pt modelId="{73EA2B1C-BE8B-48C0-869E-26C9A263238D}" type="sibTrans" cxnId="{B2057090-C517-4CF8-9968-56C49A0909C5}">
      <dgm:prSet/>
      <dgm:spPr/>
      <dgm:t>
        <a:bodyPr/>
        <a:lstStyle/>
        <a:p>
          <a:endParaRPr lang="en-GB"/>
        </a:p>
      </dgm:t>
    </dgm:pt>
    <dgm:pt modelId="{07771379-768B-4AF2-91DE-18F1F2693D86}">
      <dgm:prSet phldrT="[Text]" custT="1"/>
      <dgm:spPr>
        <a:ln w="76200">
          <a:solidFill>
            <a:schemeClr val="accent1">
              <a:lumMod val="50000"/>
            </a:schemeClr>
          </a:solidFill>
        </a:ln>
        <a:effectLst>
          <a:outerShdw blurRad="50800" dist="38100" dir="13500000" algn="br" rotWithShape="0">
            <a:prstClr val="black">
              <a:alpha val="40000"/>
            </a:prstClr>
          </a:outerShdw>
        </a:effectLst>
      </dgm:spPr>
      <dgm:t>
        <a:bodyPr/>
        <a:lstStyle/>
        <a:p>
          <a:r>
            <a:rPr lang="en-GB" sz="2400" b="1" dirty="0" smtClean="0">
              <a:ln>
                <a:solidFill>
                  <a:schemeClr val="accent1">
                    <a:lumMod val="75000"/>
                  </a:schemeClr>
                </a:solidFill>
              </a:ln>
              <a:effectLst/>
              <a:latin typeface="Arial" pitchFamily="34" charset="0"/>
              <a:cs typeface="Arial" pitchFamily="34" charset="0"/>
            </a:rPr>
            <a:t>Predicted Grades</a:t>
          </a:r>
          <a:endParaRPr lang="en-GB" sz="2400" b="1" dirty="0">
            <a:ln>
              <a:solidFill>
                <a:schemeClr val="accent1">
                  <a:lumMod val="75000"/>
                </a:schemeClr>
              </a:solidFill>
            </a:ln>
            <a:effectLst/>
            <a:latin typeface="Arial" pitchFamily="34" charset="0"/>
            <a:cs typeface="Arial" pitchFamily="34" charset="0"/>
          </a:endParaRPr>
        </a:p>
      </dgm:t>
    </dgm:pt>
    <dgm:pt modelId="{134F69C4-9FBB-4FC2-A5CF-04506571E908}" type="parTrans" cxnId="{AC321CD9-C7B7-4F2E-90DE-A93E6F0F0C25}">
      <dgm:prSet/>
      <dgm:spPr>
        <a:ln w="57150">
          <a:solidFill>
            <a:schemeClr val="accent1">
              <a:lumMod val="75000"/>
            </a:schemeClr>
          </a:solidFill>
        </a:ln>
      </dgm:spPr>
      <dgm:t>
        <a:bodyPr/>
        <a:lstStyle/>
        <a:p>
          <a:endParaRPr lang="en-GB"/>
        </a:p>
      </dgm:t>
    </dgm:pt>
    <dgm:pt modelId="{49E42135-8A71-4681-82BB-9EFAAADD6022}" type="sibTrans" cxnId="{AC321CD9-C7B7-4F2E-90DE-A93E6F0F0C25}">
      <dgm:prSet/>
      <dgm:spPr/>
      <dgm:t>
        <a:bodyPr/>
        <a:lstStyle/>
        <a:p>
          <a:endParaRPr lang="en-GB"/>
        </a:p>
      </dgm:t>
    </dgm:pt>
    <dgm:pt modelId="{7F3435D5-763A-4118-8775-14D8D2FB361B}">
      <dgm:prSet custT="1"/>
      <dgm:spPr>
        <a:ln w="76200">
          <a:solidFill>
            <a:schemeClr val="accent1">
              <a:lumMod val="50000"/>
            </a:schemeClr>
          </a:solidFill>
        </a:ln>
        <a:effectLst>
          <a:outerShdw blurRad="50800" dist="38100" dir="13500000" algn="br" rotWithShape="0">
            <a:prstClr val="black">
              <a:alpha val="40000"/>
            </a:prstClr>
          </a:outerShdw>
        </a:effectLst>
      </dgm:spPr>
      <dgm:t>
        <a:bodyPr/>
        <a:lstStyle/>
        <a:p>
          <a:r>
            <a:rPr lang="en-GB" sz="2400" b="1" dirty="0" smtClean="0">
              <a:ln>
                <a:solidFill>
                  <a:schemeClr val="accent1">
                    <a:lumMod val="75000"/>
                  </a:schemeClr>
                </a:solidFill>
              </a:ln>
              <a:effectLst/>
              <a:latin typeface="Arial" pitchFamily="34" charset="0"/>
              <a:cs typeface="Arial" pitchFamily="34" charset="0"/>
            </a:rPr>
            <a:t>Reference</a:t>
          </a:r>
          <a:endParaRPr lang="en-GB" sz="2400" b="1" dirty="0">
            <a:ln>
              <a:solidFill>
                <a:schemeClr val="accent1">
                  <a:lumMod val="75000"/>
                </a:schemeClr>
              </a:solidFill>
            </a:ln>
            <a:effectLst/>
            <a:latin typeface="Arial" pitchFamily="34" charset="0"/>
            <a:cs typeface="Arial" pitchFamily="34" charset="0"/>
          </a:endParaRPr>
        </a:p>
      </dgm:t>
    </dgm:pt>
    <dgm:pt modelId="{7EB9629C-8B77-4864-9ADE-625001AC4EB1}" type="parTrans" cxnId="{1F8D0073-0578-494C-9339-707BEC8CC4C8}">
      <dgm:prSet/>
      <dgm:spPr>
        <a:ln w="57150">
          <a:solidFill>
            <a:schemeClr val="accent1">
              <a:lumMod val="75000"/>
            </a:schemeClr>
          </a:solidFill>
        </a:ln>
      </dgm:spPr>
      <dgm:t>
        <a:bodyPr/>
        <a:lstStyle/>
        <a:p>
          <a:endParaRPr lang="en-GB"/>
        </a:p>
      </dgm:t>
    </dgm:pt>
    <dgm:pt modelId="{12B5104C-76A8-425D-A90B-1C8F87D9DEBB}" type="sibTrans" cxnId="{1F8D0073-0578-494C-9339-707BEC8CC4C8}">
      <dgm:prSet/>
      <dgm:spPr/>
      <dgm:t>
        <a:bodyPr/>
        <a:lstStyle/>
        <a:p>
          <a:endParaRPr lang="en-GB"/>
        </a:p>
      </dgm:t>
    </dgm:pt>
    <dgm:pt modelId="{C676735C-972B-4C73-B1CA-FF8BF66092F7}">
      <dgm:prSet phldrT="[Text]" custT="1"/>
      <dgm:spPr>
        <a:ln w="76200">
          <a:solidFill>
            <a:schemeClr val="accent1">
              <a:lumMod val="50000"/>
            </a:schemeClr>
          </a:solidFill>
        </a:ln>
        <a:effectLst>
          <a:outerShdw blurRad="50800" dist="38100" dir="13500000" algn="br" rotWithShape="0">
            <a:prstClr val="black">
              <a:alpha val="40000"/>
            </a:prstClr>
          </a:outerShdw>
        </a:effectLst>
      </dgm:spPr>
      <dgm:t>
        <a:bodyPr/>
        <a:lstStyle/>
        <a:p>
          <a:r>
            <a:rPr lang="en-GB" sz="2400" b="1" dirty="0" smtClean="0">
              <a:ln>
                <a:solidFill>
                  <a:srgbClr val="FF0000"/>
                </a:solidFill>
              </a:ln>
              <a:solidFill>
                <a:srgbClr val="C00000"/>
              </a:solidFill>
              <a:effectLst/>
              <a:latin typeface="Arial" pitchFamily="34" charset="0"/>
              <a:cs typeface="Arial" pitchFamily="34" charset="0"/>
            </a:rPr>
            <a:t>Interview</a:t>
          </a:r>
          <a:endParaRPr lang="en-GB" sz="2400" b="1" dirty="0">
            <a:ln>
              <a:solidFill>
                <a:srgbClr val="FF0000"/>
              </a:solidFill>
            </a:ln>
            <a:solidFill>
              <a:srgbClr val="C00000"/>
            </a:solidFill>
            <a:effectLst/>
            <a:latin typeface="Arial" pitchFamily="34" charset="0"/>
            <a:cs typeface="Arial" pitchFamily="34" charset="0"/>
          </a:endParaRPr>
        </a:p>
      </dgm:t>
    </dgm:pt>
    <dgm:pt modelId="{A1B19753-C066-492A-A206-7EBF8346DAD6}" type="parTrans" cxnId="{C4B40E7D-B427-4E14-89CA-FFA3F3A573D6}">
      <dgm:prSet/>
      <dgm:spPr>
        <a:ln w="57150">
          <a:solidFill>
            <a:schemeClr val="accent1">
              <a:lumMod val="75000"/>
            </a:schemeClr>
          </a:solidFill>
        </a:ln>
      </dgm:spPr>
      <dgm:t>
        <a:bodyPr/>
        <a:lstStyle/>
        <a:p>
          <a:endParaRPr lang="en-GB"/>
        </a:p>
      </dgm:t>
    </dgm:pt>
    <dgm:pt modelId="{52513552-9C9B-4952-8BCD-CE5EBB5D79CA}" type="sibTrans" cxnId="{C4B40E7D-B427-4E14-89CA-FFA3F3A573D6}">
      <dgm:prSet/>
      <dgm:spPr/>
      <dgm:t>
        <a:bodyPr/>
        <a:lstStyle/>
        <a:p>
          <a:endParaRPr lang="en-GB"/>
        </a:p>
      </dgm:t>
    </dgm:pt>
    <dgm:pt modelId="{905A86F3-772E-419F-84FC-A1798C7FCFC8}">
      <dgm:prSet custT="1"/>
      <dgm:spPr>
        <a:ln w="76200">
          <a:solidFill>
            <a:schemeClr val="accent1">
              <a:lumMod val="50000"/>
            </a:schemeClr>
          </a:solidFill>
        </a:ln>
      </dgm:spPr>
      <dgm:t>
        <a:bodyPr/>
        <a:lstStyle/>
        <a:p>
          <a:r>
            <a:rPr lang="en-GB" sz="2400" b="1" dirty="0" smtClean="0">
              <a:ln>
                <a:solidFill>
                  <a:srgbClr val="FF0000"/>
                </a:solidFill>
              </a:ln>
              <a:solidFill>
                <a:srgbClr val="C00000"/>
              </a:solidFill>
              <a:effectLst/>
              <a:latin typeface="Arial" pitchFamily="34" charset="0"/>
              <a:cs typeface="Arial" pitchFamily="34" charset="0"/>
            </a:rPr>
            <a:t>Admissions Test</a:t>
          </a:r>
        </a:p>
      </dgm:t>
    </dgm:pt>
    <dgm:pt modelId="{3A546A1D-868E-4BB1-A44C-FAE7C341C997}" type="parTrans" cxnId="{6065B0A1-0DF0-43F6-B8DD-17866C34E6E7}">
      <dgm:prSet/>
      <dgm:spPr>
        <a:ln w="57150">
          <a:solidFill>
            <a:schemeClr val="accent1">
              <a:lumMod val="75000"/>
            </a:schemeClr>
          </a:solidFill>
        </a:ln>
      </dgm:spPr>
      <dgm:t>
        <a:bodyPr/>
        <a:lstStyle/>
        <a:p>
          <a:endParaRPr lang="en-GB"/>
        </a:p>
      </dgm:t>
    </dgm:pt>
    <dgm:pt modelId="{5023A9D5-36B8-490D-A52C-FD52F3C0E982}" type="sibTrans" cxnId="{6065B0A1-0DF0-43F6-B8DD-17866C34E6E7}">
      <dgm:prSet/>
      <dgm:spPr/>
      <dgm:t>
        <a:bodyPr/>
        <a:lstStyle/>
        <a:p>
          <a:endParaRPr lang="en-GB"/>
        </a:p>
      </dgm:t>
    </dgm:pt>
    <dgm:pt modelId="{F9B8E427-2798-403C-AA3E-558359AAE62C}">
      <dgm:prSet custT="1"/>
      <dgm:spPr>
        <a:ln w="76200">
          <a:solidFill>
            <a:schemeClr val="accent1">
              <a:lumMod val="50000"/>
            </a:schemeClr>
          </a:solidFill>
        </a:ln>
      </dgm:spPr>
      <dgm:t>
        <a:bodyPr/>
        <a:lstStyle/>
        <a:p>
          <a:r>
            <a:rPr lang="en-GB" sz="2400" b="1" dirty="0" smtClean="0">
              <a:ln>
                <a:solidFill>
                  <a:schemeClr val="accent1">
                    <a:lumMod val="75000"/>
                  </a:schemeClr>
                </a:solidFill>
              </a:ln>
              <a:effectLst/>
              <a:latin typeface="Arial" pitchFamily="34" charset="0"/>
              <a:cs typeface="Arial" pitchFamily="34" charset="0"/>
            </a:rPr>
            <a:t>Personal Statement</a:t>
          </a:r>
        </a:p>
      </dgm:t>
    </dgm:pt>
    <dgm:pt modelId="{EC27BA19-614B-4FB6-BD3A-5D4174339A5F}" type="parTrans" cxnId="{4E516332-D319-4594-BAF0-A848E7427C84}">
      <dgm:prSet/>
      <dgm:spPr>
        <a:ln w="57150">
          <a:solidFill>
            <a:schemeClr val="accent1">
              <a:lumMod val="75000"/>
            </a:schemeClr>
          </a:solidFill>
        </a:ln>
      </dgm:spPr>
      <dgm:t>
        <a:bodyPr/>
        <a:lstStyle/>
        <a:p>
          <a:endParaRPr lang="en-GB"/>
        </a:p>
      </dgm:t>
    </dgm:pt>
    <dgm:pt modelId="{9EF1222F-59E5-4DE0-A9D8-882504E9F63E}" type="sibTrans" cxnId="{4E516332-D319-4594-BAF0-A848E7427C84}">
      <dgm:prSet/>
      <dgm:spPr/>
      <dgm:t>
        <a:bodyPr/>
        <a:lstStyle/>
        <a:p>
          <a:endParaRPr lang="en-GB"/>
        </a:p>
      </dgm:t>
    </dgm:pt>
    <dgm:pt modelId="{F3B1E344-C43B-4EE2-BC92-3BA0A59B4DD9}" type="pres">
      <dgm:prSet presAssocID="{92DDEE69-7110-42EA-BA2C-2439A79BAB32}" presName="cycle" presStyleCnt="0">
        <dgm:presLayoutVars>
          <dgm:chMax val="1"/>
          <dgm:dir/>
          <dgm:animLvl val="ctr"/>
          <dgm:resizeHandles val="exact"/>
        </dgm:presLayoutVars>
      </dgm:prSet>
      <dgm:spPr/>
      <dgm:t>
        <a:bodyPr/>
        <a:lstStyle/>
        <a:p>
          <a:endParaRPr lang="en-GB"/>
        </a:p>
      </dgm:t>
    </dgm:pt>
    <dgm:pt modelId="{88E052BA-9811-4AEF-9225-B13D839E9CD8}" type="pres">
      <dgm:prSet presAssocID="{54BCAA9D-1A03-4048-BE8F-E19D20773D99}" presName="centerShape" presStyleLbl="node0" presStyleIdx="0" presStyleCnt="1"/>
      <dgm:spPr/>
      <dgm:t>
        <a:bodyPr/>
        <a:lstStyle/>
        <a:p>
          <a:endParaRPr lang="en-GB"/>
        </a:p>
      </dgm:t>
    </dgm:pt>
    <dgm:pt modelId="{D4AF41EA-4C3B-4A46-ADEC-918035CFEB7F}" type="pres">
      <dgm:prSet presAssocID="{20A533FE-D7F6-4391-BCF1-C47EA856B0C5}" presName="parTrans" presStyleLbl="bgSibTrans2D1" presStyleIdx="0" presStyleCnt="6"/>
      <dgm:spPr/>
      <dgm:t>
        <a:bodyPr/>
        <a:lstStyle/>
        <a:p>
          <a:endParaRPr lang="en-GB"/>
        </a:p>
      </dgm:t>
    </dgm:pt>
    <dgm:pt modelId="{B435A12A-CAEA-420A-8A51-244C5C44A2C2}" type="pres">
      <dgm:prSet presAssocID="{8C7C5D3B-2119-4137-BE44-5A4002CC98FC}" presName="node" presStyleLbl="node1" presStyleIdx="0" presStyleCnt="6" custScaleX="133596" custRadScaleRad="86467" custRadScaleInc="1103">
        <dgm:presLayoutVars>
          <dgm:bulletEnabled val="1"/>
        </dgm:presLayoutVars>
      </dgm:prSet>
      <dgm:spPr/>
      <dgm:t>
        <a:bodyPr/>
        <a:lstStyle/>
        <a:p>
          <a:endParaRPr lang="en-GB"/>
        </a:p>
      </dgm:t>
    </dgm:pt>
    <dgm:pt modelId="{AD38D4F4-D395-40B9-8036-CAFC32365688}" type="pres">
      <dgm:prSet presAssocID="{134F69C4-9FBB-4FC2-A5CF-04506571E908}" presName="parTrans" presStyleLbl="bgSibTrans2D1" presStyleIdx="1" presStyleCnt="6"/>
      <dgm:spPr/>
      <dgm:t>
        <a:bodyPr/>
        <a:lstStyle/>
        <a:p>
          <a:endParaRPr lang="en-GB"/>
        </a:p>
      </dgm:t>
    </dgm:pt>
    <dgm:pt modelId="{B635E2A6-CFD5-4615-8A84-DB00F6D0A878}" type="pres">
      <dgm:prSet presAssocID="{07771379-768B-4AF2-91DE-18F1F2693D86}" presName="node" presStyleLbl="node1" presStyleIdx="1" presStyleCnt="6" custScaleX="112705" custScaleY="105967">
        <dgm:presLayoutVars>
          <dgm:bulletEnabled val="1"/>
        </dgm:presLayoutVars>
      </dgm:prSet>
      <dgm:spPr/>
      <dgm:t>
        <a:bodyPr/>
        <a:lstStyle/>
        <a:p>
          <a:endParaRPr lang="en-GB"/>
        </a:p>
      </dgm:t>
    </dgm:pt>
    <dgm:pt modelId="{BE807AF3-D38F-4B9C-A4D0-EF528EA66254}" type="pres">
      <dgm:prSet presAssocID="{A1B19753-C066-492A-A206-7EBF8346DAD6}" presName="parTrans" presStyleLbl="bgSibTrans2D1" presStyleIdx="2" presStyleCnt="6"/>
      <dgm:spPr/>
      <dgm:t>
        <a:bodyPr/>
        <a:lstStyle/>
        <a:p>
          <a:endParaRPr lang="en-GB"/>
        </a:p>
      </dgm:t>
    </dgm:pt>
    <dgm:pt modelId="{3693CB9B-4FB2-4690-9BC6-2ADDA91AE211}" type="pres">
      <dgm:prSet presAssocID="{C676735C-972B-4C73-B1CA-FF8BF66092F7}" presName="node" presStyleLbl="node1" presStyleIdx="2" presStyleCnt="6" custScaleX="96634" custScaleY="92039">
        <dgm:presLayoutVars>
          <dgm:bulletEnabled val="1"/>
        </dgm:presLayoutVars>
      </dgm:prSet>
      <dgm:spPr/>
      <dgm:t>
        <a:bodyPr/>
        <a:lstStyle/>
        <a:p>
          <a:endParaRPr lang="en-GB"/>
        </a:p>
      </dgm:t>
    </dgm:pt>
    <dgm:pt modelId="{3E2B9968-A372-49CA-9033-6856424BFE91}" type="pres">
      <dgm:prSet presAssocID="{3A546A1D-868E-4BB1-A44C-FAE7C341C997}" presName="parTrans" presStyleLbl="bgSibTrans2D1" presStyleIdx="3" presStyleCnt="6"/>
      <dgm:spPr/>
      <dgm:t>
        <a:bodyPr/>
        <a:lstStyle/>
        <a:p>
          <a:endParaRPr lang="en-GB"/>
        </a:p>
      </dgm:t>
    </dgm:pt>
    <dgm:pt modelId="{E0F110CB-3EEC-4274-9319-49339C01CF1A}" type="pres">
      <dgm:prSet presAssocID="{905A86F3-772E-419F-84FC-A1798C7FCFC8}" presName="node" presStyleLbl="node1" presStyleIdx="3" presStyleCnt="6" custScaleX="118112">
        <dgm:presLayoutVars>
          <dgm:bulletEnabled val="1"/>
        </dgm:presLayoutVars>
      </dgm:prSet>
      <dgm:spPr/>
      <dgm:t>
        <a:bodyPr/>
        <a:lstStyle/>
        <a:p>
          <a:endParaRPr lang="en-GB"/>
        </a:p>
      </dgm:t>
    </dgm:pt>
    <dgm:pt modelId="{DBF1C565-9349-48AB-BE00-87698D779371}" type="pres">
      <dgm:prSet presAssocID="{7EB9629C-8B77-4864-9ADE-625001AC4EB1}" presName="parTrans" presStyleLbl="bgSibTrans2D1" presStyleIdx="4" presStyleCnt="6"/>
      <dgm:spPr/>
      <dgm:t>
        <a:bodyPr/>
        <a:lstStyle/>
        <a:p>
          <a:endParaRPr lang="en-GB"/>
        </a:p>
      </dgm:t>
    </dgm:pt>
    <dgm:pt modelId="{E636380F-F068-4A06-AD68-675BBFA84013}" type="pres">
      <dgm:prSet presAssocID="{7F3435D5-763A-4118-8775-14D8D2FB361B}" presName="node" presStyleLbl="node1" presStyleIdx="4" presStyleCnt="6" custRadScaleRad="103391" custRadScaleInc="4759">
        <dgm:presLayoutVars>
          <dgm:bulletEnabled val="1"/>
        </dgm:presLayoutVars>
      </dgm:prSet>
      <dgm:spPr/>
      <dgm:t>
        <a:bodyPr/>
        <a:lstStyle/>
        <a:p>
          <a:endParaRPr lang="en-GB"/>
        </a:p>
      </dgm:t>
    </dgm:pt>
    <dgm:pt modelId="{AD384654-A98A-4A38-8531-99F4E405976C}" type="pres">
      <dgm:prSet presAssocID="{EC27BA19-614B-4FB6-BD3A-5D4174339A5F}" presName="parTrans" presStyleLbl="bgSibTrans2D1" presStyleIdx="5" presStyleCnt="6"/>
      <dgm:spPr/>
      <dgm:t>
        <a:bodyPr/>
        <a:lstStyle/>
        <a:p>
          <a:endParaRPr lang="en-GB"/>
        </a:p>
      </dgm:t>
    </dgm:pt>
    <dgm:pt modelId="{91D2CC31-9D60-419F-92BA-655399A14E61}" type="pres">
      <dgm:prSet presAssocID="{F9B8E427-2798-403C-AA3E-558359AAE62C}" presName="node" presStyleLbl="node1" presStyleIdx="5" presStyleCnt="6">
        <dgm:presLayoutVars>
          <dgm:bulletEnabled val="1"/>
        </dgm:presLayoutVars>
      </dgm:prSet>
      <dgm:spPr/>
      <dgm:t>
        <a:bodyPr/>
        <a:lstStyle/>
        <a:p>
          <a:endParaRPr lang="en-GB"/>
        </a:p>
      </dgm:t>
    </dgm:pt>
  </dgm:ptLst>
  <dgm:cxnLst>
    <dgm:cxn modelId="{1F8D0073-0578-494C-9339-707BEC8CC4C8}" srcId="{54BCAA9D-1A03-4048-BE8F-E19D20773D99}" destId="{7F3435D5-763A-4118-8775-14D8D2FB361B}" srcOrd="4" destOrd="0" parTransId="{7EB9629C-8B77-4864-9ADE-625001AC4EB1}" sibTransId="{12B5104C-76A8-425D-A90B-1C8F87D9DEBB}"/>
    <dgm:cxn modelId="{0F234FB8-0EDB-42A0-A434-3E353136BF40}" type="presOf" srcId="{F9B8E427-2798-403C-AA3E-558359AAE62C}" destId="{91D2CC31-9D60-419F-92BA-655399A14E61}" srcOrd="0" destOrd="0" presId="urn:microsoft.com/office/officeart/2005/8/layout/radial4"/>
    <dgm:cxn modelId="{6065B0A1-0DF0-43F6-B8DD-17866C34E6E7}" srcId="{54BCAA9D-1A03-4048-BE8F-E19D20773D99}" destId="{905A86F3-772E-419F-84FC-A1798C7FCFC8}" srcOrd="3" destOrd="0" parTransId="{3A546A1D-868E-4BB1-A44C-FAE7C341C997}" sibTransId="{5023A9D5-36B8-490D-A52C-FD52F3C0E982}"/>
    <dgm:cxn modelId="{7254034A-C29A-45B1-8C9D-EA83FED1CF8D}" type="presOf" srcId="{07771379-768B-4AF2-91DE-18F1F2693D86}" destId="{B635E2A6-CFD5-4615-8A84-DB00F6D0A878}" srcOrd="0" destOrd="0" presId="urn:microsoft.com/office/officeart/2005/8/layout/radial4"/>
    <dgm:cxn modelId="{68BB9A94-4994-4483-8C9B-633AE4CDA388}" type="presOf" srcId="{3A546A1D-868E-4BB1-A44C-FAE7C341C997}" destId="{3E2B9968-A372-49CA-9033-6856424BFE91}" srcOrd="0" destOrd="0" presId="urn:microsoft.com/office/officeart/2005/8/layout/radial4"/>
    <dgm:cxn modelId="{647A8FE3-94FE-4E95-BF97-D8D554E0A9F9}" type="presOf" srcId="{8C7C5D3B-2119-4137-BE44-5A4002CC98FC}" destId="{B435A12A-CAEA-420A-8A51-244C5C44A2C2}" srcOrd="0" destOrd="0" presId="urn:microsoft.com/office/officeart/2005/8/layout/radial4"/>
    <dgm:cxn modelId="{AC321CD9-C7B7-4F2E-90DE-A93E6F0F0C25}" srcId="{54BCAA9D-1A03-4048-BE8F-E19D20773D99}" destId="{07771379-768B-4AF2-91DE-18F1F2693D86}" srcOrd="1" destOrd="0" parTransId="{134F69C4-9FBB-4FC2-A5CF-04506571E908}" sibTransId="{49E42135-8A71-4681-82BB-9EFAAADD6022}"/>
    <dgm:cxn modelId="{B2057090-C517-4CF8-9968-56C49A0909C5}" srcId="{54BCAA9D-1A03-4048-BE8F-E19D20773D99}" destId="{8C7C5D3B-2119-4137-BE44-5A4002CC98FC}" srcOrd="0" destOrd="0" parTransId="{20A533FE-D7F6-4391-BCF1-C47EA856B0C5}" sibTransId="{73EA2B1C-BE8B-48C0-869E-26C9A263238D}"/>
    <dgm:cxn modelId="{A6A76874-BE6D-4190-8A66-472F39914493}" type="presOf" srcId="{EC27BA19-614B-4FB6-BD3A-5D4174339A5F}" destId="{AD384654-A98A-4A38-8531-99F4E405976C}" srcOrd="0" destOrd="0" presId="urn:microsoft.com/office/officeart/2005/8/layout/radial4"/>
    <dgm:cxn modelId="{C4B40E7D-B427-4E14-89CA-FFA3F3A573D6}" srcId="{54BCAA9D-1A03-4048-BE8F-E19D20773D99}" destId="{C676735C-972B-4C73-B1CA-FF8BF66092F7}" srcOrd="2" destOrd="0" parTransId="{A1B19753-C066-492A-A206-7EBF8346DAD6}" sibTransId="{52513552-9C9B-4952-8BCD-CE5EBB5D79CA}"/>
    <dgm:cxn modelId="{4E516332-D319-4594-BAF0-A848E7427C84}" srcId="{54BCAA9D-1A03-4048-BE8F-E19D20773D99}" destId="{F9B8E427-2798-403C-AA3E-558359AAE62C}" srcOrd="5" destOrd="0" parTransId="{EC27BA19-614B-4FB6-BD3A-5D4174339A5F}" sibTransId="{9EF1222F-59E5-4DE0-A9D8-882504E9F63E}"/>
    <dgm:cxn modelId="{6122A2D9-D966-40B7-8049-66A0ACDE2BDA}" type="presOf" srcId="{20A533FE-D7F6-4391-BCF1-C47EA856B0C5}" destId="{D4AF41EA-4C3B-4A46-ADEC-918035CFEB7F}" srcOrd="0" destOrd="0" presId="urn:microsoft.com/office/officeart/2005/8/layout/radial4"/>
    <dgm:cxn modelId="{813DA06A-FC4A-4232-8E05-28672B478D2F}" type="presOf" srcId="{134F69C4-9FBB-4FC2-A5CF-04506571E908}" destId="{AD38D4F4-D395-40B9-8036-CAFC32365688}" srcOrd="0" destOrd="0" presId="urn:microsoft.com/office/officeart/2005/8/layout/radial4"/>
    <dgm:cxn modelId="{517C9588-035E-4B97-A06C-11A4CC94D6D9}" type="presOf" srcId="{C676735C-972B-4C73-B1CA-FF8BF66092F7}" destId="{3693CB9B-4FB2-4690-9BC6-2ADDA91AE211}" srcOrd="0" destOrd="0" presId="urn:microsoft.com/office/officeart/2005/8/layout/radial4"/>
    <dgm:cxn modelId="{F9A8F727-0322-45AE-8E9F-9C9B7F5ED812}" type="presOf" srcId="{A1B19753-C066-492A-A206-7EBF8346DAD6}" destId="{BE807AF3-D38F-4B9C-A4D0-EF528EA66254}" srcOrd="0" destOrd="0" presId="urn:microsoft.com/office/officeart/2005/8/layout/radial4"/>
    <dgm:cxn modelId="{89117025-E38F-4CFE-A6CE-D84AD9315362}" type="presOf" srcId="{905A86F3-772E-419F-84FC-A1798C7FCFC8}" destId="{E0F110CB-3EEC-4274-9319-49339C01CF1A}" srcOrd="0" destOrd="0" presId="urn:microsoft.com/office/officeart/2005/8/layout/radial4"/>
    <dgm:cxn modelId="{41258D54-2CA5-42A2-9790-3FF93BC6F4D9}" type="presOf" srcId="{7F3435D5-763A-4118-8775-14D8D2FB361B}" destId="{E636380F-F068-4A06-AD68-675BBFA84013}" srcOrd="0" destOrd="0" presId="urn:microsoft.com/office/officeart/2005/8/layout/radial4"/>
    <dgm:cxn modelId="{A63CEE05-568F-4BD2-AD94-7547D4251BC1}" type="presOf" srcId="{92DDEE69-7110-42EA-BA2C-2439A79BAB32}" destId="{F3B1E344-C43B-4EE2-BC92-3BA0A59B4DD9}" srcOrd="0" destOrd="0" presId="urn:microsoft.com/office/officeart/2005/8/layout/radial4"/>
    <dgm:cxn modelId="{5169A7CF-D108-4F50-81D3-07A580C4E2F2}" srcId="{92DDEE69-7110-42EA-BA2C-2439A79BAB32}" destId="{54BCAA9D-1A03-4048-BE8F-E19D20773D99}" srcOrd="0" destOrd="0" parTransId="{6179A230-9912-498B-A897-A4508C8C88E2}" sibTransId="{E49433AE-9179-4945-86E6-8CCA0448EA80}"/>
    <dgm:cxn modelId="{454F3F8B-0B23-474A-AB9C-012F1B19E632}" type="presOf" srcId="{54BCAA9D-1A03-4048-BE8F-E19D20773D99}" destId="{88E052BA-9811-4AEF-9225-B13D839E9CD8}" srcOrd="0" destOrd="0" presId="urn:microsoft.com/office/officeart/2005/8/layout/radial4"/>
    <dgm:cxn modelId="{B9F7F2C5-C979-4C60-93F3-3ED854A842D8}" type="presOf" srcId="{7EB9629C-8B77-4864-9ADE-625001AC4EB1}" destId="{DBF1C565-9349-48AB-BE00-87698D779371}" srcOrd="0" destOrd="0" presId="urn:microsoft.com/office/officeart/2005/8/layout/radial4"/>
    <dgm:cxn modelId="{41CF400B-3B44-4A56-B98C-C91CAE3B9E26}" type="presParOf" srcId="{F3B1E344-C43B-4EE2-BC92-3BA0A59B4DD9}" destId="{88E052BA-9811-4AEF-9225-B13D839E9CD8}" srcOrd="0" destOrd="0" presId="urn:microsoft.com/office/officeart/2005/8/layout/radial4"/>
    <dgm:cxn modelId="{4B0E57F4-158C-4B62-8F9E-E21BAFF53E84}" type="presParOf" srcId="{F3B1E344-C43B-4EE2-BC92-3BA0A59B4DD9}" destId="{D4AF41EA-4C3B-4A46-ADEC-918035CFEB7F}" srcOrd="1" destOrd="0" presId="urn:microsoft.com/office/officeart/2005/8/layout/radial4"/>
    <dgm:cxn modelId="{B4F3405B-2059-43D6-BE1A-4A54C80A02A0}" type="presParOf" srcId="{F3B1E344-C43B-4EE2-BC92-3BA0A59B4DD9}" destId="{B435A12A-CAEA-420A-8A51-244C5C44A2C2}" srcOrd="2" destOrd="0" presId="urn:microsoft.com/office/officeart/2005/8/layout/radial4"/>
    <dgm:cxn modelId="{B42AB9E1-70D4-4BAA-92A5-C7ECD769B540}" type="presParOf" srcId="{F3B1E344-C43B-4EE2-BC92-3BA0A59B4DD9}" destId="{AD38D4F4-D395-40B9-8036-CAFC32365688}" srcOrd="3" destOrd="0" presId="urn:microsoft.com/office/officeart/2005/8/layout/radial4"/>
    <dgm:cxn modelId="{078343F8-76BE-41DE-8AEB-4C4A75BC44CA}" type="presParOf" srcId="{F3B1E344-C43B-4EE2-BC92-3BA0A59B4DD9}" destId="{B635E2A6-CFD5-4615-8A84-DB00F6D0A878}" srcOrd="4" destOrd="0" presId="urn:microsoft.com/office/officeart/2005/8/layout/radial4"/>
    <dgm:cxn modelId="{D3F835AE-E5F9-47D4-B046-7333160549D8}" type="presParOf" srcId="{F3B1E344-C43B-4EE2-BC92-3BA0A59B4DD9}" destId="{BE807AF3-D38F-4B9C-A4D0-EF528EA66254}" srcOrd="5" destOrd="0" presId="urn:microsoft.com/office/officeart/2005/8/layout/radial4"/>
    <dgm:cxn modelId="{C1EAE3C2-0300-4050-840F-8889C8E8F500}" type="presParOf" srcId="{F3B1E344-C43B-4EE2-BC92-3BA0A59B4DD9}" destId="{3693CB9B-4FB2-4690-9BC6-2ADDA91AE211}" srcOrd="6" destOrd="0" presId="urn:microsoft.com/office/officeart/2005/8/layout/radial4"/>
    <dgm:cxn modelId="{7E11C146-CF89-4552-9D6A-E3D526FC769A}" type="presParOf" srcId="{F3B1E344-C43B-4EE2-BC92-3BA0A59B4DD9}" destId="{3E2B9968-A372-49CA-9033-6856424BFE91}" srcOrd="7" destOrd="0" presId="urn:microsoft.com/office/officeart/2005/8/layout/radial4"/>
    <dgm:cxn modelId="{E488058A-F2ED-43DD-8BBE-E01969BBE384}" type="presParOf" srcId="{F3B1E344-C43B-4EE2-BC92-3BA0A59B4DD9}" destId="{E0F110CB-3EEC-4274-9319-49339C01CF1A}" srcOrd="8" destOrd="0" presId="urn:microsoft.com/office/officeart/2005/8/layout/radial4"/>
    <dgm:cxn modelId="{EB1D713C-850D-4EF8-B6EF-4E6A264AB487}" type="presParOf" srcId="{F3B1E344-C43B-4EE2-BC92-3BA0A59B4DD9}" destId="{DBF1C565-9349-48AB-BE00-87698D779371}" srcOrd="9" destOrd="0" presId="urn:microsoft.com/office/officeart/2005/8/layout/radial4"/>
    <dgm:cxn modelId="{8877D4FE-B476-4E6D-B2BD-4BC047F369C5}" type="presParOf" srcId="{F3B1E344-C43B-4EE2-BC92-3BA0A59B4DD9}" destId="{E636380F-F068-4A06-AD68-675BBFA84013}" srcOrd="10" destOrd="0" presId="urn:microsoft.com/office/officeart/2005/8/layout/radial4"/>
    <dgm:cxn modelId="{39083299-ED30-4437-932F-E7F798E41529}" type="presParOf" srcId="{F3B1E344-C43B-4EE2-BC92-3BA0A59B4DD9}" destId="{AD384654-A98A-4A38-8531-99F4E405976C}" srcOrd="11" destOrd="0" presId="urn:microsoft.com/office/officeart/2005/8/layout/radial4"/>
    <dgm:cxn modelId="{8C2CF2A7-BC78-4E3D-BBBA-AFD0CE4855A3}" type="presParOf" srcId="{F3B1E344-C43B-4EE2-BC92-3BA0A59B4DD9}" destId="{91D2CC31-9D60-419F-92BA-655399A14E61}" srcOrd="12"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4F3A8F-D59A-4E23-AB5C-DC9AD7AD636D}"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GB"/>
        </a:p>
      </dgm:t>
    </dgm:pt>
    <dgm:pt modelId="{06A9A3AC-1741-4219-9474-ECC0D1AA3AC7}">
      <dgm:prSet phldrT="[Text]"/>
      <dgm:spPr>
        <a:ln w="76200">
          <a:solidFill>
            <a:schemeClr val="accent1">
              <a:lumMod val="50000"/>
            </a:schemeClr>
          </a:solidFill>
        </a:ln>
      </dgm:spPr>
      <dgm:t>
        <a:bodyPr/>
        <a:lstStyle/>
        <a:p>
          <a:r>
            <a:rPr lang="en-GB" b="1" dirty="0" smtClean="0">
              <a:solidFill>
                <a:schemeClr val="accent1">
                  <a:lumMod val="50000"/>
                </a:schemeClr>
              </a:solidFill>
              <a:latin typeface="Arial" pitchFamily="34" charset="0"/>
              <a:cs typeface="Arial" pitchFamily="34" charset="0"/>
            </a:rPr>
            <a:t>Personal Statement</a:t>
          </a:r>
          <a:endParaRPr lang="en-GB" b="1" dirty="0">
            <a:solidFill>
              <a:schemeClr val="accent1">
                <a:lumMod val="50000"/>
              </a:schemeClr>
            </a:solidFill>
            <a:latin typeface="Arial" pitchFamily="34" charset="0"/>
            <a:cs typeface="Arial" pitchFamily="34" charset="0"/>
          </a:endParaRPr>
        </a:p>
      </dgm:t>
    </dgm:pt>
    <dgm:pt modelId="{E3B7E0AE-4A5D-443D-8310-B57F248D71D4}" type="parTrans" cxnId="{CEFF9119-9B78-4C8B-AA2B-50FC5C3D4F16}">
      <dgm:prSet/>
      <dgm:spPr/>
      <dgm:t>
        <a:bodyPr/>
        <a:lstStyle/>
        <a:p>
          <a:endParaRPr lang="en-GB" b="1">
            <a:solidFill>
              <a:schemeClr val="accent1">
                <a:lumMod val="50000"/>
              </a:schemeClr>
            </a:solidFill>
          </a:endParaRPr>
        </a:p>
      </dgm:t>
    </dgm:pt>
    <dgm:pt modelId="{FFD6281E-A95E-4BC0-A52C-F267D5255896}" type="sibTrans" cxnId="{CEFF9119-9B78-4C8B-AA2B-50FC5C3D4F16}">
      <dgm:prSet/>
      <dgm:spPr/>
      <dgm:t>
        <a:bodyPr/>
        <a:lstStyle/>
        <a:p>
          <a:endParaRPr lang="en-GB" b="1">
            <a:solidFill>
              <a:schemeClr val="accent1">
                <a:lumMod val="50000"/>
              </a:schemeClr>
            </a:solidFill>
          </a:endParaRPr>
        </a:p>
      </dgm:t>
    </dgm:pt>
    <dgm:pt modelId="{2FC5F334-CFAC-4156-B3E7-C1B885438F3D}">
      <dgm:prSet phldrT="[Text]"/>
      <dgm:spPr>
        <a:ln w="76200">
          <a:solidFill>
            <a:schemeClr val="accent1">
              <a:lumMod val="50000"/>
            </a:schemeClr>
          </a:solidFill>
        </a:ln>
      </dgm:spPr>
      <dgm:t>
        <a:bodyPr/>
        <a:lstStyle/>
        <a:p>
          <a:r>
            <a:rPr lang="en-GB" b="1" dirty="0" smtClean="0">
              <a:solidFill>
                <a:schemeClr val="accent1">
                  <a:lumMod val="50000"/>
                </a:schemeClr>
              </a:solidFill>
              <a:latin typeface="Arial" pitchFamily="34" charset="0"/>
              <a:cs typeface="Arial" pitchFamily="34" charset="0"/>
            </a:rPr>
            <a:t>Reasons for choosing the course</a:t>
          </a:r>
          <a:endParaRPr lang="en-GB" b="1" dirty="0">
            <a:solidFill>
              <a:schemeClr val="accent1">
                <a:lumMod val="50000"/>
              </a:schemeClr>
            </a:solidFill>
            <a:latin typeface="Arial" pitchFamily="34" charset="0"/>
            <a:cs typeface="Arial" pitchFamily="34" charset="0"/>
          </a:endParaRPr>
        </a:p>
      </dgm:t>
    </dgm:pt>
    <dgm:pt modelId="{3F4F1BF4-7E26-493E-920A-5C6FB6986340}" type="parTrans" cxnId="{36C4896A-AD30-4D46-9E91-5727B4A6C091}">
      <dgm:prSet/>
      <dgm:spPr>
        <a:ln w="57150">
          <a:solidFill>
            <a:schemeClr val="accent1">
              <a:lumMod val="75000"/>
            </a:schemeClr>
          </a:solidFill>
        </a:ln>
      </dgm:spPr>
      <dgm:t>
        <a:bodyPr/>
        <a:lstStyle/>
        <a:p>
          <a:endParaRPr lang="en-GB" b="1">
            <a:solidFill>
              <a:schemeClr val="accent1">
                <a:lumMod val="50000"/>
              </a:schemeClr>
            </a:solidFill>
          </a:endParaRPr>
        </a:p>
      </dgm:t>
    </dgm:pt>
    <dgm:pt modelId="{834D0D78-AF4C-467C-B67B-F710A3DBE772}" type="sibTrans" cxnId="{36C4896A-AD30-4D46-9E91-5727B4A6C091}">
      <dgm:prSet/>
      <dgm:spPr/>
      <dgm:t>
        <a:bodyPr/>
        <a:lstStyle/>
        <a:p>
          <a:endParaRPr lang="en-GB" b="1">
            <a:solidFill>
              <a:schemeClr val="accent1">
                <a:lumMod val="50000"/>
              </a:schemeClr>
            </a:solidFill>
          </a:endParaRPr>
        </a:p>
      </dgm:t>
    </dgm:pt>
    <dgm:pt modelId="{958362A1-6A34-45BC-AC6F-8896C2E021F2}">
      <dgm:prSet phldrT="[Text]"/>
      <dgm:spPr>
        <a:ln w="76200">
          <a:solidFill>
            <a:schemeClr val="accent1">
              <a:lumMod val="50000"/>
            </a:schemeClr>
          </a:solidFill>
        </a:ln>
      </dgm:spPr>
      <dgm:t>
        <a:bodyPr/>
        <a:lstStyle/>
        <a:p>
          <a:r>
            <a:rPr lang="en-GB" b="1" dirty="0" smtClean="0">
              <a:solidFill>
                <a:schemeClr val="accent1">
                  <a:lumMod val="50000"/>
                </a:schemeClr>
              </a:solidFill>
              <a:latin typeface="Arial" pitchFamily="34" charset="0"/>
              <a:cs typeface="Arial" pitchFamily="34" charset="0"/>
            </a:rPr>
            <a:t>Academic and personal abilities</a:t>
          </a:r>
          <a:endParaRPr lang="en-GB" b="1" dirty="0">
            <a:solidFill>
              <a:schemeClr val="accent1">
                <a:lumMod val="50000"/>
              </a:schemeClr>
            </a:solidFill>
            <a:latin typeface="Arial" pitchFamily="34" charset="0"/>
            <a:cs typeface="Arial" pitchFamily="34" charset="0"/>
          </a:endParaRPr>
        </a:p>
      </dgm:t>
    </dgm:pt>
    <dgm:pt modelId="{AAEA3294-A33B-43B4-A070-4273AB2F6A98}" type="parTrans" cxnId="{54549CFC-621B-4112-994B-72C586DA7801}">
      <dgm:prSet/>
      <dgm:spPr>
        <a:ln w="57150">
          <a:solidFill>
            <a:schemeClr val="accent1">
              <a:lumMod val="75000"/>
            </a:schemeClr>
          </a:solidFill>
        </a:ln>
      </dgm:spPr>
      <dgm:t>
        <a:bodyPr/>
        <a:lstStyle/>
        <a:p>
          <a:endParaRPr lang="en-GB" b="1">
            <a:solidFill>
              <a:schemeClr val="accent1">
                <a:lumMod val="50000"/>
              </a:schemeClr>
            </a:solidFill>
          </a:endParaRPr>
        </a:p>
      </dgm:t>
    </dgm:pt>
    <dgm:pt modelId="{775982B8-51CE-4750-8F5E-10545A1AF974}" type="sibTrans" cxnId="{54549CFC-621B-4112-994B-72C586DA7801}">
      <dgm:prSet/>
      <dgm:spPr/>
      <dgm:t>
        <a:bodyPr/>
        <a:lstStyle/>
        <a:p>
          <a:endParaRPr lang="en-GB" b="1">
            <a:solidFill>
              <a:schemeClr val="accent1">
                <a:lumMod val="50000"/>
              </a:schemeClr>
            </a:solidFill>
          </a:endParaRPr>
        </a:p>
      </dgm:t>
    </dgm:pt>
    <dgm:pt modelId="{9D40CE5A-B92A-4490-8D58-34E2CC5E21E9}">
      <dgm:prSet phldrT="[Text]"/>
      <dgm:spPr>
        <a:ln w="76200">
          <a:solidFill>
            <a:schemeClr val="accent1">
              <a:lumMod val="50000"/>
            </a:schemeClr>
          </a:solidFill>
        </a:ln>
      </dgm:spPr>
      <dgm:t>
        <a:bodyPr/>
        <a:lstStyle/>
        <a:p>
          <a:r>
            <a:rPr lang="en-GB" b="1" dirty="0" smtClean="0">
              <a:solidFill>
                <a:schemeClr val="accent1">
                  <a:lumMod val="50000"/>
                </a:schemeClr>
              </a:solidFill>
              <a:latin typeface="Arial" pitchFamily="34" charset="0"/>
              <a:cs typeface="Arial" pitchFamily="34" charset="0"/>
            </a:rPr>
            <a:t>Work experience and volunteering</a:t>
          </a:r>
          <a:endParaRPr lang="en-GB" b="1" dirty="0">
            <a:solidFill>
              <a:schemeClr val="accent1">
                <a:lumMod val="50000"/>
              </a:schemeClr>
            </a:solidFill>
            <a:latin typeface="Arial" pitchFamily="34" charset="0"/>
            <a:cs typeface="Arial" pitchFamily="34" charset="0"/>
          </a:endParaRPr>
        </a:p>
      </dgm:t>
    </dgm:pt>
    <dgm:pt modelId="{9F1B1B86-737D-46C1-B2B6-E268F9DF4F12}" type="parTrans" cxnId="{B478E57F-A03A-4B63-AC81-89769B30CAA0}">
      <dgm:prSet/>
      <dgm:spPr>
        <a:ln w="57150">
          <a:solidFill>
            <a:schemeClr val="accent1">
              <a:lumMod val="75000"/>
            </a:schemeClr>
          </a:solidFill>
        </a:ln>
      </dgm:spPr>
      <dgm:t>
        <a:bodyPr/>
        <a:lstStyle/>
        <a:p>
          <a:endParaRPr lang="en-GB" b="1">
            <a:solidFill>
              <a:schemeClr val="accent1">
                <a:lumMod val="50000"/>
              </a:schemeClr>
            </a:solidFill>
          </a:endParaRPr>
        </a:p>
      </dgm:t>
    </dgm:pt>
    <dgm:pt modelId="{7F905727-A11C-4C18-B7C6-BF0CEDCD8520}" type="sibTrans" cxnId="{B478E57F-A03A-4B63-AC81-89769B30CAA0}">
      <dgm:prSet/>
      <dgm:spPr/>
      <dgm:t>
        <a:bodyPr/>
        <a:lstStyle/>
        <a:p>
          <a:endParaRPr lang="en-GB" b="1">
            <a:solidFill>
              <a:schemeClr val="accent1">
                <a:lumMod val="50000"/>
              </a:schemeClr>
            </a:solidFill>
          </a:endParaRPr>
        </a:p>
      </dgm:t>
    </dgm:pt>
    <dgm:pt modelId="{FCD315CA-E960-4211-A2FD-6FDFB6B5682F}">
      <dgm:prSet/>
      <dgm:spPr>
        <a:ln w="76200">
          <a:solidFill>
            <a:schemeClr val="accent1">
              <a:lumMod val="50000"/>
            </a:schemeClr>
          </a:solidFill>
        </a:ln>
      </dgm:spPr>
      <dgm:t>
        <a:bodyPr/>
        <a:lstStyle/>
        <a:p>
          <a:r>
            <a:rPr lang="en-GB" b="1" dirty="0" smtClean="0">
              <a:solidFill>
                <a:schemeClr val="accent1">
                  <a:lumMod val="50000"/>
                </a:schemeClr>
              </a:solidFill>
              <a:latin typeface="Arial" pitchFamily="34" charset="0"/>
              <a:cs typeface="Arial" pitchFamily="34" charset="0"/>
            </a:rPr>
            <a:t>Aspirations</a:t>
          </a:r>
          <a:endParaRPr lang="en-GB" b="1" dirty="0">
            <a:solidFill>
              <a:schemeClr val="accent1">
                <a:lumMod val="50000"/>
              </a:schemeClr>
            </a:solidFill>
            <a:latin typeface="Arial" pitchFamily="34" charset="0"/>
            <a:cs typeface="Arial" pitchFamily="34" charset="0"/>
          </a:endParaRPr>
        </a:p>
      </dgm:t>
    </dgm:pt>
    <dgm:pt modelId="{7B8212A8-2F62-4946-9A9C-AC923B604417}" type="parTrans" cxnId="{BD1D8ADE-0D97-4C98-A5D3-072C400809EA}">
      <dgm:prSet/>
      <dgm:spPr>
        <a:ln w="57150">
          <a:solidFill>
            <a:schemeClr val="accent1">
              <a:lumMod val="75000"/>
            </a:schemeClr>
          </a:solidFill>
        </a:ln>
      </dgm:spPr>
      <dgm:t>
        <a:bodyPr/>
        <a:lstStyle/>
        <a:p>
          <a:endParaRPr lang="en-GB" b="1">
            <a:solidFill>
              <a:schemeClr val="accent1">
                <a:lumMod val="50000"/>
              </a:schemeClr>
            </a:solidFill>
          </a:endParaRPr>
        </a:p>
      </dgm:t>
    </dgm:pt>
    <dgm:pt modelId="{950C34C4-2996-442F-B0D1-DD20E68DC1DB}" type="sibTrans" cxnId="{BD1D8ADE-0D97-4C98-A5D3-072C400809EA}">
      <dgm:prSet/>
      <dgm:spPr/>
      <dgm:t>
        <a:bodyPr/>
        <a:lstStyle/>
        <a:p>
          <a:endParaRPr lang="en-GB" b="1">
            <a:solidFill>
              <a:schemeClr val="accent1">
                <a:lumMod val="50000"/>
              </a:schemeClr>
            </a:solidFill>
          </a:endParaRPr>
        </a:p>
      </dgm:t>
    </dgm:pt>
    <dgm:pt modelId="{CD148FB8-2360-43A5-9BBE-E842A1DF3B03}">
      <dgm:prSet/>
      <dgm:spPr>
        <a:ln w="76200">
          <a:solidFill>
            <a:schemeClr val="accent1">
              <a:lumMod val="50000"/>
            </a:schemeClr>
          </a:solidFill>
        </a:ln>
      </dgm:spPr>
      <dgm:t>
        <a:bodyPr/>
        <a:lstStyle/>
        <a:p>
          <a:r>
            <a:rPr lang="en-GB" b="1" dirty="0" smtClean="0">
              <a:solidFill>
                <a:schemeClr val="accent1">
                  <a:lumMod val="50000"/>
                </a:schemeClr>
              </a:solidFill>
              <a:latin typeface="Arial" pitchFamily="34" charset="0"/>
              <a:cs typeface="Arial" pitchFamily="34" charset="0"/>
            </a:rPr>
            <a:t>Further Qualifications</a:t>
          </a:r>
          <a:endParaRPr lang="en-GB" b="1" dirty="0">
            <a:solidFill>
              <a:schemeClr val="accent1">
                <a:lumMod val="50000"/>
              </a:schemeClr>
            </a:solidFill>
            <a:latin typeface="Arial" pitchFamily="34" charset="0"/>
            <a:cs typeface="Arial" pitchFamily="34" charset="0"/>
          </a:endParaRPr>
        </a:p>
      </dgm:t>
    </dgm:pt>
    <dgm:pt modelId="{935D5AF8-1996-4314-A294-6398638D99CD}" type="parTrans" cxnId="{6644CB66-C076-4D69-91DD-293E6DA8AEA9}">
      <dgm:prSet/>
      <dgm:spPr>
        <a:ln w="57150">
          <a:solidFill>
            <a:schemeClr val="accent1">
              <a:lumMod val="75000"/>
            </a:schemeClr>
          </a:solidFill>
        </a:ln>
      </dgm:spPr>
      <dgm:t>
        <a:bodyPr/>
        <a:lstStyle/>
        <a:p>
          <a:endParaRPr lang="en-GB" b="1">
            <a:solidFill>
              <a:schemeClr val="accent1">
                <a:lumMod val="50000"/>
              </a:schemeClr>
            </a:solidFill>
          </a:endParaRPr>
        </a:p>
      </dgm:t>
    </dgm:pt>
    <dgm:pt modelId="{22AD3E44-321C-42CC-A024-43B44B5580C8}" type="sibTrans" cxnId="{6644CB66-C076-4D69-91DD-293E6DA8AEA9}">
      <dgm:prSet/>
      <dgm:spPr/>
      <dgm:t>
        <a:bodyPr/>
        <a:lstStyle/>
        <a:p>
          <a:endParaRPr lang="en-GB" b="1">
            <a:solidFill>
              <a:schemeClr val="accent1">
                <a:lumMod val="50000"/>
              </a:schemeClr>
            </a:solidFill>
          </a:endParaRPr>
        </a:p>
      </dgm:t>
    </dgm:pt>
    <dgm:pt modelId="{BA28051D-4F8B-48D0-AED3-C10609364C15}">
      <dgm:prSet/>
      <dgm:spPr>
        <a:ln w="76200">
          <a:solidFill>
            <a:schemeClr val="accent1">
              <a:lumMod val="50000"/>
            </a:schemeClr>
          </a:solidFill>
        </a:ln>
      </dgm:spPr>
      <dgm:t>
        <a:bodyPr/>
        <a:lstStyle/>
        <a:p>
          <a:r>
            <a:rPr lang="en-GB" b="1" dirty="0" smtClean="0">
              <a:solidFill>
                <a:schemeClr val="accent1">
                  <a:lumMod val="50000"/>
                </a:schemeClr>
              </a:solidFill>
              <a:latin typeface="Arial" pitchFamily="34" charset="0"/>
              <a:cs typeface="Arial" pitchFamily="34" charset="0"/>
            </a:rPr>
            <a:t>Outside interests</a:t>
          </a:r>
          <a:endParaRPr lang="en-GB" b="1" dirty="0">
            <a:solidFill>
              <a:schemeClr val="accent1">
                <a:lumMod val="50000"/>
              </a:schemeClr>
            </a:solidFill>
            <a:latin typeface="Arial" pitchFamily="34" charset="0"/>
            <a:cs typeface="Arial" pitchFamily="34" charset="0"/>
          </a:endParaRPr>
        </a:p>
      </dgm:t>
    </dgm:pt>
    <dgm:pt modelId="{412CCDFB-6096-4706-9FD1-94B28B42E615}" type="parTrans" cxnId="{FF57C6E2-C6BE-4F04-B60C-D05A29EC9D52}">
      <dgm:prSet/>
      <dgm:spPr>
        <a:ln w="57150">
          <a:solidFill>
            <a:schemeClr val="accent1">
              <a:lumMod val="75000"/>
            </a:schemeClr>
          </a:solidFill>
        </a:ln>
      </dgm:spPr>
      <dgm:t>
        <a:bodyPr/>
        <a:lstStyle/>
        <a:p>
          <a:endParaRPr lang="en-GB" b="1">
            <a:solidFill>
              <a:schemeClr val="accent1">
                <a:lumMod val="50000"/>
              </a:schemeClr>
            </a:solidFill>
          </a:endParaRPr>
        </a:p>
      </dgm:t>
    </dgm:pt>
    <dgm:pt modelId="{A41C6EAD-87C5-44F1-92DF-2D126FD90E49}" type="sibTrans" cxnId="{FF57C6E2-C6BE-4F04-B60C-D05A29EC9D52}">
      <dgm:prSet/>
      <dgm:spPr/>
      <dgm:t>
        <a:bodyPr/>
        <a:lstStyle/>
        <a:p>
          <a:endParaRPr lang="en-GB" b="1">
            <a:solidFill>
              <a:schemeClr val="accent1">
                <a:lumMod val="50000"/>
              </a:schemeClr>
            </a:solidFill>
          </a:endParaRPr>
        </a:p>
      </dgm:t>
    </dgm:pt>
    <dgm:pt modelId="{A26F6B91-F2EE-4B0B-A894-0AD8585151A6}">
      <dgm:prSet/>
      <dgm:spPr>
        <a:ln w="76200">
          <a:solidFill>
            <a:schemeClr val="accent1">
              <a:lumMod val="50000"/>
            </a:schemeClr>
          </a:solidFill>
        </a:ln>
      </dgm:spPr>
      <dgm:t>
        <a:bodyPr/>
        <a:lstStyle/>
        <a:p>
          <a:r>
            <a:rPr lang="en-GB" b="1" dirty="0" smtClean="0">
              <a:solidFill>
                <a:schemeClr val="accent1">
                  <a:lumMod val="50000"/>
                </a:schemeClr>
              </a:solidFill>
              <a:latin typeface="Arial" pitchFamily="34" charset="0"/>
              <a:cs typeface="Arial" pitchFamily="34" charset="0"/>
            </a:rPr>
            <a:t>Deferred entry- and why?</a:t>
          </a:r>
          <a:endParaRPr lang="en-GB" b="1" dirty="0">
            <a:solidFill>
              <a:schemeClr val="accent1">
                <a:lumMod val="50000"/>
              </a:schemeClr>
            </a:solidFill>
            <a:latin typeface="Arial" pitchFamily="34" charset="0"/>
            <a:cs typeface="Arial" pitchFamily="34" charset="0"/>
          </a:endParaRPr>
        </a:p>
      </dgm:t>
    </dgm:pt>
    <dgm:pt modelId="{F0EE65C9-A8A4-4522-942A-4CD8BF42A89D}" type="parTrans" cxnId="{AF3BAAEE-D06F-48B0-A9A6-F27F895E38DD}">
      <dgm:prSet/>
      <dgm:spPr>
        <a:ln w="57150">
          <a:solidFill>
            <a:schemeClr val="accent1">
              <a:lumMod val="75000"/>
            </a:schemeClr>
          </a:solidFill>
        </a:ln>
      </dgm:spPr>
      <dgm:t>
        <a:bodyPr/>
        <a:lstStyle/>
        <a:p>
          <a:endParaRPr lang="en-GB" b="1">
            <a:solidFill>
              <a:schemeClr val="accent1">
                <a:lumMod val="50000"/>
              </a:schemeClr>
            </a:solidFill>
          </a:endParaRPr>
        </a:p>
      </dgm:t>
    </dgm:pt>
    <dgm:pt modelId="{0046FB35-F9DC-4A57-960B-3F5325C1630F}" type="sibTrans" cxnId="{AF3BAAEE-D06F-48B0-A9A6-F27F895E38DD}">
      <dgm:prSet/>
      <dgm:spPr/>
      <dgm:t>
        <a:bodyPr/>
        <a:lstStyle/>
        <a:p>
          <a:endParaRPr lang="en-GB" b="1">
            <a:solidFill>
              <a:schemeClr val="accent1">
                <a:lumMod val="50000"/>
              </a:schemeClr>
            </a:solidFill>
          </a:endParaRPr>
        </a:p>
      </dgm:t>
    </dgm:pt>
    <dgm:pt modelId="{D79EDBE3-302B-4B9A-8E0D-59B2BF156C1E}" type="pres">
      <dgm:prSet presAssocID="{814F3A8F-D59A-4E23-AB5C-DC9AD7AD636D}" presName="cycle" presStyleCnt="0">
        <dgm:presLayoutVars>
          <dgm:chMax val="1"/>
          <dgm:dir/>
          <dgm:animLvl val="ctr"/>
          <dgm:resizeHandles val="exact"/>
        </dgm:presLayoutVars>
      </dgm:prSet>
      <dgm:spPr/>
      <dgm:t>
        <a:bodyPr/>
        <a:lstStyle/>
        <a:p>
          <a:endParaRPr lang="en-GB"/>
        </a:p>
      </dgm:t>
    </dgm:pt>
    <dgm:pt modelId="{DF64CADC-1772-4E72-9A0A-550ECC3D9355}" type="pres">
      <dgm:prSet presAssocID="{06A9A3AC-1741-4219-9474-ECC0D1AA3AC7}" presName="centerShape" presStyleLbl="node0" presStyleIdx="0" presStyleCnt="1"/>
      <dgm:spPr/>
      <dgm:t>
        <a:bodyPr/>
        <a:lstStyle/>
        <a:p>
          <a:endParaRPr lang="en-GB"/>
        </a:p>
      </dgm:t>
    </dgm:pt>
    <dgm:pt modelId="{9DF8821B-F8D8-4A98-AE31-883E2687714B}" type="pres">
      <dgm:prSet presAssocID="{3F4F1BF4-7E26-493E-920A-5C6FB6986340}" presName="parTrans" presStyleLbl="bgSibTrans2D1" presStyleIdx="0" presStyleCnt="7"/>
      <dgm:spPr/>
      <dgm:t>
        <a:bodyPr/>
        <a:lstStyle/>
        <a:p>
          <a:endParaRPr lang="en-GB"/>
        </a:p>
      </dgm:t>
    </dgm:pt>
    <dgm:pt modelId="{C3A4ADC1-4DAF-4FE7-9673-945D533A8D90}" type="pres">
      <dgm:prSet presAssocID="{2FC5F334-CFAC-4156-B3E7-C1B885438F3D}" presName="node" presStyleLbl="node1" presStyleIdx="0" presStyleCnt="7">
        <dgm:presLayoutVars>
          <dgm:bulletEnabled val="1"/>
        </dgm:presLayoutVars>
      </dgm:prSet>
      <dgm:spPr/>
      <dgm:t>
        <a:bodyPr/>
        <a:lstStyle/>
        <a:p>
          <a:endParaRPr lang="en-GB"/>
        </a:p>
      </dgm:t>
    </dgm:pt>
    <dgm:pt modelId="{2E6CC552-B054-49B5-9C3E-07C638290D91}" type="pres">
      <dgm:prSet presAssocID="{AAEA3294-A33B-43B4-A070-4273AB2F6A98}" presName="parTrans" presStyleLbl="bgSibTrans2D1" presStyleIdx="1" presStyleCnt="7"/>
      <dgm:spPr/>
      <dgm:t>
        <a:bodyPr/>
        <a:lstStyle/>
        <a:p>
          <a:endParaRPr lang="en-GB"/>
        </a:p>
      </dgm:t>
    </dgm:pt>
    <dgm:pt modelId="{D3A7CD5C-8374-496D-9B1B-2A2994B4C06A}" type="pres">
      <dgm:prSet presAssocID="{958362A1-6A34-45BC-AC6F-8896C2E021F2}" presName="node" presStyleLbl="node1" presStyleIdx="1" presStyleCnt="7">
        <dgm:presLayoutVars>
          <dgm:bulletEnabled val="1"/>
        </dgm:presLayoutVars>
      </dgm:prSet>
      <dgm:spPr/>
      <dgm:t>
        <a:bodyPr/>
        <a:lstStyle/>
        <a:p>
          <a:endParaRPr lang="en-GB"/>
        </a:p>
      </dgm:t>
    </dgm:pt>
    <dgm:pt modelId="{8BC267BC-053D-457C-BA6D-2245851A1CC2}" type="pres">
      <dgm:prSet presAssocID="{9F1B1B86-737D-46C1-B2B6-E268F9DF4F12}" presName="parTrans" presStyleLbl="bgSibTrans2D1" presStyleIdx="2" presStyleCnt="7"/>
      <dgm:spPr/>
      <dgm:t>
        <a:bodyPr/>
        <a:lstStyle/>
        <a:p>
          <a:endParaRPr lang="en-GB"/>
        </a:p>
      </dgm:t>
    </dgm:pt>
    <dgm:pt modelId="{5169255A-AA36-42D0-BD9C-B0011CE9BAC0}" type="pres">
      <dgm:prSet presAssocID="{9D40CE5A-B92A-4490-8D58-34E2CC5E21E9}" presName="node" presStyleLbl="node1" presStyleIdx="2" presStyleCnt="7">
        <dgm:presLayoutVars>
          <dgm:bulletEnabled val="1"/>
        </dgm:presLayoutVars>
      </dgm:prSet>
      <dgm:spPr/>
      <dgm:t>
        <a:bodyPr/>
        <a:lstStyle/>
        <a:p>
          <a:endParaRPr lang="en-GB"/>
        </a:p>
      </dgm:t>
    </dgm:pt>
    <dgm:pt modelId="{635253A0-2EA3-477B-95E8-71AF77326849}" type="pres">
      <dgm:prSet presAssocID="{7B8212A8-2F62-4946-9A9C-AC923B604417}" presName="parTrans" presStyleLbl="bgSibTrans2D1" presStyleIdx="3" presStyleCnt="7"/>
      <dgm:spPr/>
      <dgm:t>
        <a:bodyPr/>
        <a:lstStyle/>
        <a:p>
          <a:endParaRPr lang="en-GB"/>
        </a:p>
      </dgm:t>
    </dgm:pt>
    <dgm:pt modelId="{8969F799-8ACF-4678-AC66-B5753B850050}" type="pres">
      <dgm:prSet presAssocID="{FCD315CA-E960-4211-A2FD-6FDFB6B5682F}" presName="node" presStyleLbl="node1" presStyleIdx="3" presStyleCnt="7">
        <dgm:presLayoutVars>
          <dgm:bulletEnabled val="1"/>
        </dgm:presLayoutVars>
      </dgm:prSet>
      <dgm:spPr/>
      <dgm:t>
        <a:bodyPr/>
        <a:lstStyle/>
        <a:p>
          <a:endParaRPr lang="en-GB"/>
        </a:p>
      </dgm:t>
    </dgm:pt>
    <dgm:pt modelId="{83F6FEA3-181D-454C-8AD3-4C505906A8C6}" type="pres">
      <dgm:prSet presAssocID="{935D5AF8-1996-4314-A294-6398638D99CD}" presName="parTrans" presStyleLbl="bgSibTrans2D1" presStyleIdx="4" presStyleCnt="7"/>
      <dgm:spPr/>
      <dgm:t>
        <a:bodyPr/>
        <a:lstStyle/>
        <a:p>
          <a:endParaRPr lang="en-GB"/>
        </a:p>
      </dgm:t>
    </dgm:pt>
    <dgm:pt modelId="{96ADAA8E-F430-4005-9177-8C6FDA3F44C2}" type="pres">
      <dgm:prSet presAssocID="{CD148FB8-2360-43A5-9BBE-E842A1DF3B03}" presName="node" presStyleLbl="node1" presStyleIdx="4" presStyleCnt="7">
        <dgm:presLayoutVars>
          <dgm:bulletEnabled val="1"/>
        </dgm:presLayoutVars>
      </dgm:prSet>
      <dgm:spPr/>
      <dgm:t>
        <a:bodyPr/>
        <a:lstStyle/>
        <a:p>
          <a:endParaRPr lang="en-GB"/>
        </a:p>
      </dgm:t>
    </dgm:pt>
    <dgm:pt modelId="{AC5A0310-430B-408A-AD85-69E1BB67E39C}" type="pres">
      <dgm:prSet presAssocID="{412CCDFB-6096-4706-9FD1-94B28B42E615}" presName="parTrans" presStyleLbl="bgSibTrans2D1" presStyleIdx="5" presStyleCnt="7"/>
      <dgm:spPr/>
      <dgm:t>
        <a:bodyPr/>
        <a:lstStyle/>
        <a:p>
          <a:endParaRPr lang="en-GB"/>
        </a:p>
      </dgm:t>
    </dgm:pt>
    <dgm:pt modelId="{1561A0BA-FE0C-467F-8029-33CE0EDAFC13}" type="pres">
      <dgm:prSet presAssocID="{BA28051D-4F8B-48D0-AED3-C10609364C15}" presName="node" presStyleLbl="node1" presStyleIdx="5" presStyleCnt="7">
        <dgm:presLayoutVars>
          <dgm:bulletEnabled val="1"/>
        </dgm:presLayoutVars>
      </dgm:prSet>
      <dgm:spPr/>
      <dgm:t>
        <a:bodyPr/>
        <a:lstStyle/>
        <a:p>
          <a:endParaRPr lang="en-GB"/>
        </a:p>
      </dgm:t>
    </dgm:pt>
    <dgm:pt modelId="{4BDCA342-175D-4089-A33C-F12E729F0497}" type="pres">
      <dgm:prSet presAssocID="{F0EE65C9-A8A4-4522-942A-4CD8BF42A89D}" presName="parTrans" presStyleLbl="bgSibTrans2D1" presStyleIdx="6" presStyleCnt="7"/>
      <dgm:spPr/>
      <dgm:t>
        <a:bodyPr/>
        <a:lstStyle/>
        <a:p>
          <a:endParaRPr lang="en-GB"/>
        </a:p>
      </dgm:t>
    </dgm:pt>
    <dgm:pt modelId="{2432E754-8F2C-42FE-8CF4-B19F1DD361D2}" type="pres">
      <dgm:prSet presAssocID="{A26F6B91-F2EE-4B0B-A894-0AD8585151A6}" presName="node" presStyleLbl="node1" presStyleIdx="6" presStyleCnt="7">
        <dgm:presLayoutVars>
          <dgm:bulletEnabled val="1"/>
        </dgm:presLayoutVars>
      </dgm:prSet>
      <dgm:spPr/>
      <dgm:t>
        <a:bodyPr/>
        <a:lstStyle/>
        <a:p>
          <a:endParaRPr lang="en-GB"/>
        </a:p>
      </dgm:t>
    </dgm:pt>
  </dgm:ptLst>
  <dgm:cxnLst>
    <dgm:cxn modelId="{B478E57F-A03A-4B63-AC81-89769B30CAA0}" srcId="{06A9A3AC-1741-4219-9474-ECC0D1AA3AC7}" destId="{9D40CE5A-B92A-4490-8D58-34E2CC5E21E9}" srcOrd="2" destOrd="0" parTransId="{9F1B1B86-737D-46C1-B2B6-E268F9DF4F12}" sibTransId="{7F905727-A11C-4C18-B7C6-BF0CEDCD8520}"/>
    <dgm:cxn modelId="{CEFF9119-9B78-4C8B-AA2B-50FC5C3D4F16}" srcId="{814F3A8F-D59A-4E23-AB5C-DC9AD7AD636D}" destId="{06A9A3AC-1741-4219-9474-ECC0D1AA3AC7}" srcOrd="0" destOrd="0" parTransId="{E3B7E0AE-4A5D-443D-8310-B57F248D71D4}" sibTransId="{FFD6281E-A95E-4BC0-A52C-F267D5255896}"/>
    <dgm:cxn modelId="{FF57C6E2-C6BE-4F04-B60C-D05A29EC9D52}" srcId="{06A9A3AC-1741-4219-9474-ECC0D1AA3AC7}" destId="{BA28051D-4F8B-48D0-AED3-C10609364C15}" srcOrd="5" destOrd="0" parTransId="{412CCDFB-6096-4706-9FD1-94B28B42E615}" sibTransId="{A41C6EAD-87C5-44F1-92DF-2D126FD90E49}"/>
    <dgm:cxn modelId="{752D571C-81C9-42E1-8166-8550E1FBE987}" type="presOf" srcId="{3F4F1BF4-7E26-493E-920A-5C6FB6986340}" destId="{9DF8821B-F8D8-4A98-AE31-883E2687714B}" srcOrd="0" destOrd="0" presId="urn:microsoft.com/office/officeart/2005/8/layout/radial4"/>
    <dgm:cxn modelId="{54549CFC-621B-4112-994B-72C586DA7801}" srcId="{06A9A3AC-1741-4219-9474-ECC0D1AA3AC7}" destId="{958362A1-6A34-45BC-AC6F-8896C2E021F2}" srcOrd="1" destOrd="0" parTransId="{AAEA3294-A33B-43B4-A070-4273AB2F6A98}" sibTransId="{775982B8-51CE-4750-8F5E-10545A1AF974}"/>
    <dgm:cxn modelId="{39EA5C78-A370-4478-ABA1-C0B73A72C15A}" type="presOf" srcId="{2FC5F334-CFAC-4156-B3E7-C1B885438F3D}" destId="{C3A4ADC1-4DAF-4FE7-9673-945D533A8D90}" srcOrd="0" destOrd="0" presId="urn:microsoft.com/office/officeart/2005/8/layout/radial4"/>
    <dgm:cxn modelId="{CC075A62-C7B0-4F20-8D5B-14678C93EB7A}" type="presOf" srcId="{A26F6B91-F2EE-4B0B-A894-0AD8585151A6}" destId="{2432E754-8F2C-42FE-8CF4-B19F1DD361D2}" srcOrd="0" destOrd="0" presId="urn:microsoft.com/office/officeart/2005/8/layout/radial4"/>
    <dgm:cxn modelId="{4D711BE5-6E58-412C-8A7E-74199A894841}" type="presOf" srcId="{814F3A8F-D59A-4E23-AB5C-DC9AD7AD636D}" destId="{D79EDBE3-302B-4B9A-8E0D-59B2BF156C1E}" srcOrd="0" destOrd="0" presId="urn:microsoft.com/office/officeart/2005/8/layout/radial4"/>
    <dgm:cxn modelId="{03CA6113-D0A4-4B3D-83E3-63D5BC8B42B1}" type="presOf" srcId="{06A9A3AC-1741-4219-9474-ECC0D1AA3AC7}" destId="{DF64CADC-1772-4E72-9A0A-550ECC3D9355}" srcOrd="0" destOrd="0" presId="urn:microsoft.com/office/officeart/2005/8/layout/radial4"/>
    <dgm:cxn modelId="{B4A453C1-D257-4FB1-8A0F-28A4134E95D3}" type="presOf" srcId="{AAEA3294-A33B-43B4-A070-4273AB2F6A98}" destId="{2E6CC552-B054-49B5-9C3E-07C638290D91}" srcOrd="0" destOrd="0" presId="urn:microsoft.com/office/officeart/2005/8/layout/radial4"/>
    <dgm:cxn modelId="{EE307FA9-E415-4374-9665-80F707877503}" type="presOf" srcId="{F0EE65C9-A8A4-4522-942A-4CD8BF42A89D}" destId="{4BDCA342-175D-4089-A33C-F12E729F0497}" srcOrd="0" destOrd="0" presId="urn:microsoft.com/office/officeart/2005/8/layout/radial4"/>
    <dgm:cxn modelId="{6644CB66-C076-4D69-91DD-293E6DA8AEA9}" srcId="{06A9A3AC-1741-4219-9474-ECC0D1AA3AC7}" destId="{CD148FB8-2360-43A5-9BBE-E842A1DF3B03}" srcOrd="4" destOrd="0" parTransId="{935D5AF8-1996-4314-A294-6398638D99CD}" sibTransId="{22AD3E44-321C-42CC-A024-43B44B5580C8}"/>
    <dgm:cxn modelId="{BD1D8ADE-0D97-4C98-A5D3-072C400809EA}" srcId="{06A9A3AC-1741-4219-9474-ECC0D1AA3AC7}" destId="{FCD315CA-E960-4211-A2FD-6FDFB6B5682F}" srcOrd="3" destOrd="0" parTransId="{7B8212A8-2F62-4946-9A9C-AC923B604417}" sibTransId="{950C34C4-2996-442F-B0D1-DD20E68DC1DB}"/>
    <dgm:cxn modelId="{A6AD9CCD-917E-439D-93DA-B94D923EC061}" type="presOf" srcId="{958362A1-6A34-45BC-AC6F-8896C2E021F2}" destId="{D3A7CD5C-8374-496D-9B1B-2A2994B4C06A}" srcOrd="0" destOrd="0" presId="urn:microsoft.com/office/officeart/2005/8/layout/radial4"/>
    <dgm:cxn modelId="{061DFF37-104C-49C4-BF54-6E228349C365}" type="presOf" srcId="{FCD315CA-E960-4211-A2FD-6FDFB6B5682F}" destId="{8969F799-8ACF-4678-AC66-B5753B850050}" srcOrd="0" destOrd="0" presId="urn:microsoft.com/office/officeart/2005/8/layout/radial4"/>
    <dgm:cxn modelId="{09BC61B8-43F5-4225-A6A6-2DFA5DEFB56A}" type="presOf" srcId="{9D40CE5A-B92A-4490-8D58-34E2CC5E21E9}" destId="{5169255A-AA36-42D0-BD9C-B0011CE9BAC0}" srcOrd="0" destOrd="0" presId="urn:microsoft.com/office/officeart/2005/8/layout/radial4"/>
    <dgm:cxn modelId="{36C4896A-AD30-4D46-9E91-5727B4A6C091}" srcId="{06A9A3AC-1741-4219-9474-ECC0D1AA3AC7}" destId="{2FC5F334-CFAC-4156-B3E7-C1B885438F3D}" srcOrd="0" destOrd="0" parTransId="{3F4F1BF4-7E26-493E-920A-5C6FB6986340}" sibTransId="{834D0D78-AF4C-467C-B67B-F710A3DBE772}"/>
    <dgm:cxn modelId="{742BD4B6-EBA4-4212-94F7-14E782812CCF}" type="presOf" srcId="{7B8212A8-2F62-4946-9A9C-AC923B604417}" destId="{635253A0-2EA3-477B-95E8-71AF77326849}" srcOrd="0" destOrd="0" presId="urn:microsoft.com/office/officeart/2005/8/layout/radial4"/>
    <dgm:cxn modelId="{AB44C437-3392-4180-AE23-6DB0EF4720B3}" type="presOf" srcId="{CD148FB8-2360-43A5-9BBE-E842A1DF3B03}" destId="{96ADAA8E-F430-4005-9177-8C6FDA3F44C2}" srcOrd="0" destOrd="0" presId="urn:microsoft.com/office/officeart/2005/8/layout/radial4"/>
    <dgm:cxn modelId="{F6C1FA2C-03E3-4BFE-B18A-758BCE79BA08}" type="presOf" srcId="{BA28051D-4F8B-48D0-AED3-C10609364C15}" destId="{1561A0BA-FE0C-467F-8029-33CE0EDAFC13}" srcOrd="0" destOrd="0" presId="urn:microsoft.com/office/officeart/2005/8/layout/radial4"/>
    <dgm:cxn modelId="{AF3BAAEE-D06F-48B0-A9A6-F27F895E38DD}" srcId="{06A9A3AC-1741-4219-9474-ECC0D1AA3AC7}" destId="{A26F6B91-F2EE-4B0B-A894-0AD8585151A6}" srcOrd="6" destOrd="0" parTransId="{F0EE65C9-A8A4-4522-942A-4CD8BF42A89D}" sibTransId="{0046FB35-F9DC-4A57-960B-3F5325C1630F}"/>
    <dgm:cxn modelId="{0B3CE9D1-6A3B-4F97-9072-64BF62E35D78}" type="presOf" srcId="{935D5AF8-1996-4314-A294-6398638D99CD}" destId="{83F6FEA3-181D-454C-8AD3-4C505906A8C6}" srcOrd="0" destOrd="0" presId="urn:microsoft.com/office/officeart/2005/8/layout/radial4"/>
    <dgm:cxn modelId="{FB78A7AE-E149-42F7-BF92-F8BF3663E5E1}" type="presOf" srcId="{9F1B1B86-737D-46C1-B2B6-E268F9DF4F12}" destId="{8BC267BC-053D-457C-BA6D-2245851A1CC2}" srcOrd="0" destOrd="0" presId="urn:microsoft.com/office/officeart/2005/8/layout/radial4"/>
    <dgm:cxn modelId="{FC4F7A39-C56A-4C93-90A7-0E1DC91ABBEF}" type="presOf" srcId="{412CCDFB-6096-4706-9FD1-94B28B42E615}" destId="{AC5A0310-430B-408A-AD85-69E1BB67E39C}" srcOrd="0" destOrd="0" presId="urn:microsoft.com/office/officeart/2005/8/layout/radial4"/>
    <dgm:cxn modelId="{5E55F7B2-9B03-4A6B-A692-50BB3FE89517}" type="presParOf" srcId="{D79EDBE3-302B-4B9A-8E0D-59B2BF156C1E}" destId="{DF64CADC-1772-4E72-9A0A-550ECC3D9355}" srcOrd="0" destOrd="0" presId="urn:microsoft.com/office/officeart/2005/8/layout/radial4"/>
    <dgm:cxn modelId="{84538D6E-8694-49AD-90D6-1CF3D4E324F1}" type="presParOf" srcId="{D79EDBE3-302B-4B9A-8E0D-59B2BF156C1E}" destId="{9DF8821B-F8D8-4A98-AE31-883E2687714B}" srcOrd="1" destOrd="0" presId="urn:microsoft.com/office/officeart/2005/8/layout/radial4"/>
    <dgm:cxn modelId="{8BCF5F98-20FE-47A1-B94C-7839FF199F34}" type="presParOf" srcId="{D79EDBE3-302B-4B9A-8E0D-59B2BF156C1E}" destId="{C3A4ADC1-4DAF-4FE7-9673-945D533A8D90}" srcOrd="2" destOrd="0" presId="urn:microsoft.com/office/officeart/2005/8/layout/radial4"/>
    <dgm:cxn modelId="{1C39B204-272A-4A54-AD55-061E7BC22D9D}" type="presParOf" srcId="{D79EDBE3-302B-4B9A-8E0D-59B2BF156C1E}" destId="{2E6CC552-B054-49B5-9C3E-07C638290D91}" srcOrd="3" destOrd="0" presId="urn:microsoft.com/office/officeart/2005/8/layout/radial4"/>
    <dgm:cxn modelId="{6A39A1AF-3415-4C3D-B7BC-6F158D28942A}" type="presParOf" srcId="{D79EDBE3-302B-4B9A-8E0D-59B2BF156C1E}" destId="{D3A7CD5C-8374-496D-9B1B-2A2994B4C06A}" srcOrd="4" destOrd="0" presId="urn:microsoft.com/office/officeart/2005/8/layout/radial4"/>
    <dgm:cxn modelId="{CB9BA233-962A-46FE-BBB3-93F25E076E29}" type="presParOf" srcId="{D79EDBE3-302B-4B9A-8E0D-59B2BF156C1E}" destId="{8BC267BC-053D-457C-BA6D-2245851A1CC2}" srcOrd="5" destOrd="0" presId="urn:microsoft.com/office/officeart/2005/8/layout/radial4"/>
    <dgm:cxn modelId="{294DF734-CF1D-4476-8D52-766513861796}" type="presParOf" srcId="{D79EDBE3-302B-4B9A-8E0D-59B2BF156C1E}" destId="{5169255A-AA36-42D0-BD9C-B0011CE9BAC0}" srcOrd="6" destOrd="0" presId="urn:microsoft.com/office/officeart/2005/8/layout/radial4"/>
    <dgm:cxn modelId="{BBC42D7A-5B04-4BCB-B514-D3BBD754C087}" type="presParOf" srcId="{D79EDBE3-302B-4B9A-8E0D-59B2BF156C1E}" destId="{635253A0-2EA3-477B-95E8-71AF77326849}" srcOrd="7" destOrd="0" presId="urn:microsoft.com/office/officeart/2005/8/layout/radial4"/>
    <dgm:cxn modelId="{6A3CC28F-CC39-4222-84F9-CAFC07CAF429}" type="presParOf" srcId="{D79EDBE3-302B-4B9A-8E0D-59B2BF156C1E}" destId="{8969F799-8ACF-4678-AC66-B5753B850050}" srcOrd="8" destOrd="0" presId="urn:microsoft.com/office/officeart/2005/8/layout/radial4"/>
    <dgm:cxn modelId="{190C374F-FA96-46BE-BEC2-9819D3D3E442}" type="presParOf" srcId="{D79EDBE3-302B-4B9A-8E0D-59B2BF156C1E}" destId="{83F6FEA3-181D-454C-8AD3-4C505906A8C6}" srcOrd="9" destOrd="0" presId="urn:microsoft.com/office/officeart/2005/8/layout/radial4"/>
    <dgm:cxn modelId="{D5BA99F0-012E-4159-A1C4-C1A5D5E5B329}" type="presParOf" srcId="{D79EDBE3-302B-4B9A-8E0D-59B2BF156C1E}" destId="{96ADAA8E-F430-4005-9177-8C6FDA3F44C2}" srcOrd="10" destOrd="0" presId="urn:microsoft.com/office/officeart/2005/8/layout/radial4"/>
    <dgm:cxn modelId="{FA401923-3BDF-42B9-A9F4-66C9FD1AC03E}" type="presParOf" srcId="{D79EDBE3-302B-4B9A-8E0D-59B2BF156C1E}" destId="{AC5A0310-430B-408A-AD85-69E1BB67E39C}" srcOrd="11" destOrd="0" presId="urn:microsoft.com/office/officeart/2005/8/layout/radial4"/>
    <dgm:cxn modelId="{A1A7BA58-73B5-4598-A21F-F277DB2625C5}" type="presParOf" srcId="{D79EDBE3-302B-4B9A-8E0D-59B2BF156C1E}" destId="{1561A0BA-FE0C-467F-8029-33CE0EDAFC13}" srcOrd="12" destOrd="0" presId="urn:microsoft.com/office/officeart/2005/8/layout/radial4"/>
    <dgm:cxn modelId="{5C7A2A1C-125E-44B2-A81F-015100A5F111}" type="presParOf" srcId="{D79EDBE3-302B-4B9A-8E0D-59B2BF156C1E}" destId="{4BDCA342-175D-4089-A33C-F12E729F0497}" srcOrd="13" destOrd="0" presId="urn:microsoft.com/office/officeart/2005/8/layout/radial4"/>
    <dgm:cxn modelId="{1399044E-0653-4425-9BA5-8F1E28381781}" type="presParOf" srcId="{D79EDBE3-302B-4B9A-8E0D-59B2BF156C1E}" destId="{2432E754-8F2C-42FE-8CF4-B19F1DD361D2}" srcOrd="14" destOrd="0" presId="urn:microsoft.com/office/officeart/2005/8/layout/radial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C309C6-ADF5-4902-B26F-339BC3B8BE58}" type="datetimeFigureOut">
              <a:rPr lang="en-GB" smtClean="0"/>
              <a:t>27/05/2016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EB4B8B-388C-47F6-90D1-22E8383E6855}" type="slidenum">
              <a:rPr lang="en-GB" smtClean="0"/>
              <a:t>‹#›</a:t>
            </a:fld>
            <a:endParaRPr lang="en-GB"/>
          </a:p>
        </p:txBody>
      </p:sp>
    </p:spTree>
    <p:extLst>
      <p:ext uri="{BB962C8B-B14F-4D97-AF65-F5344CB8AC3E}">
        <p14:creationId xmlns:p14="http://schemas.microsoft.com/office/powerpoint/2010/main" val="2563965643"/>
      </p:ext>
    </p:extLst>
  </p:cSld>
  <p:clrMap bg1="lt1" tx1="dk1" bg2="lt2" tx2="dk2" accent1="accent1" accent2="accent2" accent3="accent3" accent4="accent4" accent5="accent5" accent6="accent6" hlink="hlink" folHlink="folHlink"/>
  <p:notesStyle>
    <a:lvl1pPr marL="0" algn="l" defTabSz="896871" rtl="0" eaLnBrk="1" latinLnBrk="0" hangingPunct="1">
      <a:defRPr sz="1200" kern="1200">
        <a:solidFill>
          <a:schemeClr val="tx1"/>
        </a:solidFill>
        <a:latin typeface="+mn-lt"/>
        <a:ea typeface="+mn-ea"/>
        <a:cs typeface="+mn-cs"/>
      </a:defRPr>
    </a:lvl1pPr>
    <a:lvl2pPr marL="448447" algn="l" defTabSz="896871" rtl="0" eaLnBrk="1" latinLnBrk="0" hangingPunct="1">
      <a:defRPr sz="1200" kern="1200">
        <a:solidFill>
          <a:schemeClr val="tx1"/>
        </a:solidFill>
        <a:latin typeface="+mn-lt"/>
        <a:ea typeface="+mn-ea"/>
        <a:cs typeface="+mn-cs"/>
      </a:defRPr>
    </a:lvl2pPr>
    <a:lvl3pPr marL="896871" algn="l" defTabSz="896871" rtl="0" eaLnBrk="1" latinLnBrk="0" hangingPunct="1">
      <a:defRPr sz="1200" kern="1200">
        <a:solidFill>
          <a:schemeClr val="tx1"/>
        </a:solidFill>
        <a:latin typeface="+mn-lt"/>
        <a:ea typeface="+mn-ea"/>
        <a:cs typeface="+mn-cs"/>
      </a:defRPr>
    </a:lvl3pPr>
    <a:lvl4pPr marL="1345290" algn="l" defTabSz="896871" rtl="0" eaLnBrk="1" latinLnBrk="0" hangingPunct="1">
      <a:defRPr sz="1200" kern="1200">
        <a:solidFill>
          <a:schemeClr val="tx1"/>
        </a:solidFill>
        <a:latin typeface="+mn-lt"/>
        <a:ea typeface="+mn-ea"/>
        <a:cs typeface="+mn-cs"/>
      </a:defRPr>
    </a:lvl4pPr>
    <a:lvl5pPr marL="1793724" algn="l" defTabSz="896871" rtl="0" eaLnBrk="1" latinLnBrk="0" hangingPunct="1">
      <a:defRPr sz="1200" kern="1200">
        <a:solidFill>
          <a:schemeClr val="tx1"/>
        </a:solidFill>
        <a:latin typeface="+mn-lt"/>
        <a:ea typeface="+mn-ea"/>
        <a:cs typeface="+mn-cs"/>
      </a:defRPr>
    </a:lvl5pPr>
    <a:lvl6pPr marL="2242155" algn="l" defTabSz="896871" rtl="0" eaLnBrk="1" latinLnBrk="0" hangingPunct="1">
      <a:defRPr sz="1200" kern="1200">
        <a:solidFill>
          <a:schemeClr val="tx1"/>
        </a:solidFill>
        <a:latin typeface="+mn-lt"/>
        <a:ea typeface="+mn-ea"/>
        <a:cs typeface="+mn-cs"/>
      </a:defRPr>
    </a:lvl6pPr>
    <a:lvl7pPr marL="2690588" algn="l" defTabSz="896871" rtl="0" eaLnBrk="1" latinLnBrk="0" hangingPunct="1">
      <a:defRPr sz="1200" kern="1200">
        <a:solidFill>
          <a:schemeClr val="tx1"/>
        </a:solidFill>
        <a:latin typeface="+mn-lt"/>
        <a:ea typeface="+mn-ea"/>
        <a:cs typeface="+mn-cs"/>
      </a:defRPr>
    </a:lvl7pPr>
    <a:lvl8pPr marL="3139016" algn="l" defTabSz="896871" rtl="0" eaLnBrk="1" latinLnBrk="0" hangingPunct="1">
      <a:defRPr sz="1200" kern="1200">
        <a:solidFill>
          <a:schemeClr val="tx1"/>
        </a:solidFill>
        <a:latin typeface="+mn-lt"/>
        <a:ea typeface="+mn-ea"/>
        <a:cs typeface="+mn-cs"/>
      </a:defRPr>
    </a:lvl8pPr>
    <a:lvl9pPr marL="3587446" algn="l" defTabSz="8968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links.mkt563.com/ctt?kn=10&amp;ms=ODQ1NzI0OAS2&amp;r=MTIxOTQ5NzYwNDA3S0&amp;b=0&amp;j=ODQyMjk3Nzk3S0&amp;mt=1&amp;rt=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MS PGothic" pitchFamily="34" charset="-128"/>
            </a:endParaRP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B3DC185-2BFE-4588-8735-9B9569984488}" type="slidenum">
              <a:rPr lang="en-GB" altLang="en-US" smtClean="0">
                <a:solidFill>
                  <a:srgbClr val="000000"/>
                </a:solidFill>
                <a:cs typeface="Arial" pitchFamily="34" charset="0"/>
              </a:rPr>
              <a:pPr eaLnBrk="1" hangingPunct="1">
                <a:spcBef>
                  <a:spcPct val="0"/>
                </a:spcBef>
              </a:pPr>
              <a:t>1</a:t>
            </a:fld>
            <a:endParaRPr lang="en-GB" altLang="en-US" smtClean="0">
              <a:solidFill>
                <a:srgbClr val="000000"/>
              </a:solidFill>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GB" dirty="0" smtClean="0">
                <a:solidFill>
                  <a:schemeClr val="tx1">
                    <a:lumMod val="65000"/>
                    <a:lumOff val="35000"/>
                  </a:schemeClr>
                </a:solidFill>
              </a:rPr>
              <a:t>Growth in BTECs – Entry rate by qualification held </a:t>
            </a:r>
          </a:p>
          <a:p>
            <a:pPr>
              <a:defRPr/>
            </a:pPr>
            <a:endParaRPr lang="en-US" dirty="0" smtClean="0">
              <a:solidFill>
                <a:schemeClr val="tx1">
                  <a:lumMod val="65000"/>
                  <a:lumOff val="35000"/>
                </a:schemeClr>
              </a:solidFill>
            </a:endParaRPr>
          </a:p>
          <a:p>
            <a:pPr>
              <a:defRPr/>
            </a:pPr>
            <a:r>
              <a:rPr lang="en-US" dirty="0" smtClean="0">
                <a:solidFill>
                  <a:schemeClr val="tx1">
                    <a:lumMod val="65000"/>
                    <a:lumOff val="35000"/>
                  </a:schemeClr>
                </a:solidFill>
              </a:rPr>
              <a:t>The proportion of the 18 year old population in England who entered HE and held a BTEC qualification increased to 6.7% in 2014. This is the highest entry rate holding BTECs recorded; 18 year olds in England are around 120% more likely to enter HE holding a BTEC than they were in 2006</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B0480AD-DF6A-49F4-8A41-CEB4ADE422F3}" type="slidenum">
              <a:rPr lang="en-GB" altLang="en-US" smtClean="0">
                <a:solidFill>
                  <a:srgbClr val="000000"/>
                </a:solidFill>
                <a:latin typeface="Calibri" pitchFamily="34" charset="0"/>
              </a:rPr>
              <a:pPr eaLnBrk="1" hangingPunct="1"/>
              <a:t>20</a:t>
            </a:fld>
            <a:endParaRPr lang="en-GB" altLang="en-US" smtClean="0">
              <a:solidFill>
                <a:srgbClr val="000000"/>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z="11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Overview of what is currently live:</a:t>
            </a:r>
          </a:p>
          <a:p>
            <a:r>
              <a:rPr lang="en-GB" altLang="en-US" smtClean="0"/>
              <a:t>New Highers</a:t>
            </a:r>
          </a:p>
          <a:p>
            <a:r>
              <a:rPr lang="en-GB" altLang="en-US" smtClean="0"/>
              <a:t>Revised VQs</a:t>
            </a:r>
          </a:p>
          <a:p>
            <a:r>
              <a:rPr lang="en-GB" altLang="en-US" smtClean="0"/>
              <a:t>Interim WBQ</a:t>
            </a:r>
          </a:p>
        </p:txBody>
      </p:sp>
      <p:sp>
        <p:nvSpPr>
          <p:cNvPr id="51204"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8134ECA-053A-4F24-AA98-A207901C7193}" type="datetime1">
              <a:rPr lang="en-GB" altLang="en-US" smtClean="0">
                <a:solidFill>
                  <a:srgbClr val="000000"/>
                </a:solidFill>
                <a:latin typeface="Calibri" pitchFamily="34" charset="0"/>
              </a:rPr>
              <a:pPr eaLnBrk="1" hangingPunct="1"/>
              <a:t>27/05/2016</a:t>
            </a:fld>
            <a:endParaRPr lang="en-GB" altLang="en-US" smtClean="0">
              <a:solidFill>
                <a:srgbClr val="000000"/>
              </a:solidFill>
              <a:latin typeface="Calibri" pitchFamily="34" charset="0"/>
            </a:endParaRPr>
          </a:p>
        </p:txBody>
      </p:sp>
      <p:sp>
        <p:nvSpPr>
          <p:cNvPr id="51205"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smtClean="0">
              <a:solidFill>
                <a:srgbClr val="000000"/>
              </a:solidFill>
              <a:latin typeface="Calibri" pitchFamily="34" charset="0"/>
            </a:endParaRPr>
          </a:p>
        </p:txBody>
      </p:sp>
      <p:sp>
        <p:nvSpPr>
          <p:cNvPr id="51206"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F368D22-B202-463E-8D10-112F8BE65F37}" type="slidenum">
              <a:rPr lang="en-GB" altLang="en-US" smtClean="0">
                <a:solidFill>
                  <a:srgbClr val="000000"/>
                </a:solidFill>
                <a:latin typeface="Calibri" pitchFamily="34" charset="0"/>
              </a:rPr>
              <a:pPr eaLnBrk="1" hangingPunct="1"/>
              <a:t>22</a:t>
            </a:fld>
            <a:endParaRPr lang="en-GB" altLang="en-US" smtClean="0">
              <a:solidFill>
                <a:srgbClr val="000000"/>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r>
              <a:rPr lang="en-US" b="1" u="sng" dirty="0" smtClean="0">
                <a:solidFill>
                  <a:schemeClr val="tx1">
                    <a:lumMod val="65000"/>
                    <a:lumOff val="35000"/>
                  </a:schemeClr>
                </a:solidFill>
              </a:rPr>
              <a:t>England</a:t>
            </a:r>
            <a:r>
              <a:rPr lang="en-US" dirty="0" smtClean="0">
                <a:solidFill>
                  <a:schemeClr val="tx1">
                    <a:lumMod val="65000"/>
                    <a:lumOff val="35000"/>
                  </a:schemeClr>
                </a:solidFill>
              </a:rPr>
              <a:t>  </a:t>
            </a:r>
          </a:p>
          <a:p>
            <a:pPr>
              <a:defRPr/>
            </a:pPr>
            <a:r>
              <a:rPr lang="en-US" dirty="0" smtClean="0">
                <a:solidFill>
                  <a:schemeClr val="tx1">
                    <a:lumMod val="65000"/>
                    <a:lumOff val="35000"/>
                  </a:schemeClr>
                </a:solidFill>
              </a:rPr>
              <a:t>Reformed A-levels will be first taught in England from 2015</a:t>
            </a:r>
          </a:p>
          <a:p>
            <a:pPr>
              <a:defRPr/>
            </a:pPr>
            <a:r>
              <a:rPr lang="en-US" dirty="0" smtClean="0">
                <a:solidFill>
                  <a:schemeClr val="tx1">
                    <a:lumMod val="65000"/>
                    <a:lumOff val="35000"/>
                  </a:schemeClr>
                </a:solidFill>
              </a:rPr>
              <a:t>- Reformed A-levels in England will be two year linear qualifications with terminal exams, and in some cases, contain non-exam assessment. </a:t>
            </a:r>
          </a:p>
          <a:p>
            <a:pPr>
              <a:defRPr/>
            </a:pPr>
            <a:r>
              <a:rPr lang="en-US" dirty="0" smtClean="0">
                <a:solidFill>
                  <a:schemeClr val="tx1">
                    <a:lumMod val="65000"/>
                    <a:lumOff val="35000"/>
                  </a:schemeClr>
                </a:solidFill>
              </a:rPr>
              <a:t>- The standard of the reformed A-level will remain the same as the current A-level </a:t>
            </a:r>
          </a:p>
          <a:p>
            <a:pPr>
              <a:defRPr/>
            </a:pPr>
            <a:endParaRPr lang="en-US" dirty="0" smtClean="0">
              <a:solidFill>
                <a:schemeClr val="tx1">
                  <a:lumMod val="65000"/>
                  <a:lumOff val="35000"/>
                </a:schemeClr>
              </a:solidFill>
            </a:endParaRPr>
          </a:p>
          <a:p>
            <a:pPr>
              <a:defRPr/>
            </a:pPr>
            <a:r>
              <a:rPr lang="en-US" dirty="0" smtClean="0">
                <a:solidFill>
                  <a:schemeClr val="tx1">
                    <a:lumMod val="65000"/>
                    <a:lumOff val="35000"/>
                  </a:schemeClr>
                </a:solidFill>
              </a:rPr>
              <a:t>Science practical in England</a:t>
            </a:r>
          </a:p>
          <a:p>
            <a:pPr>
              <a:defRPr/>
            </a:pPr>
            <a:endParaRPr lang="en-US" dirty="0" smtClean="0">
              <a:solidFill>
                <a:schemeClr val="tx1">
                  <a:lumMod val="65000"/>
                  <a:lumOff val="35000"/>
                </a:schemeClr>
              </a:solidFill>
            </a:endParaRPr>
          </a:p>
          <a:p>
            <a:pPr marL="171450" indent="-171450">
              <a:buFontTx/>
              <a:buChar char="-"/>
              <a:defRPr/>
            </a:pPr>
            <a:r>
              <a:rPr lang="en-US" dirty="0" smtClean="0">
                <a:solidFill>
                  <a:schemeClr val="tx1">
                    <a:lumMod val="65000"/>
                    <a:lumOff val="35000"/>
                  </a:schemeClr>
                </a:solidFill>
              </a:rPr>
              <a:t>From 2015, revised science A-levels in England will include a separate result for the practical element of the qualification. </a:t>
            </a:r>
          </a:p>
          <a:p>
            <a:pPr marL="171450" indent="-171450">
              <a:buFontTx/>
              <a:buChar char="-"/>
              <a:defRPr/>
            </a:pPr>
            <a:r>
              <a:rPr lang="en-US" dirty="0" smtClean="0">
                <a:solidFill>
                  <a:schemeClr val="tx1">
                    <a:lumMod val="65000"/>
                    <a:lumOff val="35000"/>
                  </a:schemeClr>
                </a:solidFill>
              </a:rPr>
              <a:t>Previously, 30% of the overall A –level grade was derived from assessment of the candidate’s practical skills. </a:t>
            </a:r>
          </a:p>
          <a:p>
            <a:pPr marL="171450" indent="-171450">
              <a:buFontTx/>
              <a:buChar char="-"/>
              <a:defRPr/>
            </a:pPr>
            <a:r>
              <a:rPr lang="en-US" dirty="0" smtClean="0">
                <a:solidFill>
                  <a:schemeClr val="tx1">
                    <a:lumMod val="65000"/>
                    <a:lumOff val="35000"/>
                  </a:schemeClr>
                </a:solidFill>
              </a:rPr>
              <a:t>In the new reformed qualification in England the first 15% of the marks in the written exams will assess learners’ understanding of practical work. Learners performance here will contribute to their subject grade. Second, learners will have their practical skills assessed separately. They will receive an additional pass or fail result for this which will be recorded on their qualification certificate. </a:t>
            </a:r>
          </a:p>
          <a:p>
            <a:pPr marL="171450" indent="-171450">
              <a:buFontTx/>
              <a:buChar char="-"/>
              <a:defRPr/>
            </a:pPr>
            <a:r>
              <a:rPr lang="en-US" dirty="0" smtClean="0">
                <a:solidFill>
                  <a:schemeClr val="tx1">
                    <a:lumMod val="65000"/>
                    <a:lumOff val="35000"/>
                  </a:schemeClr>
                </a:solidFill>
              </a:rPr>
              <a:t>Each learner will carry out a minimum of 12 practical activities over their two year course of study. </a:t>
            </a:r>
          </a:p>
          <a:p>
            <a:pPr marL="171450" indent="-171450">
              <a:buFontTx/>
              <a:buChar char="-"/>
              <a:defRPr/>
            </a:pPr>
            <a:r>
              <a:rPr lang="en-US" dirty="0" smtClean="0">
                <a:solidFill>
                  <a:schemeClr val="tx1">
                    <a:lumMod val="65000"/>
                    <a:lumOff val="35000"/>
                  </a:schemeClr>
                </a:solidFill>
              </a:rPr>
              <a:t>UCAS will ask the school or college of an applicants entering science A-levels in Apply to indicate whether they are predicted to pass the science practical assessment in the same way as the main A-level exams. </a:t>
            </a:r>
          </a:p>
          <a:p>
            <a:pPr marL="171450" indent="-171450">
              <a:buFontTx/>
              <a:buChar char="-"/>
              <a:defRPr/>
            </a:pPr>
            <a:r>
              <a:rPr lang="en-US" dirty="0" smtClean="0">
                <a:solidFill>
                  <a:schemeClr val="tx1">
                    <a:lumMod val="65000"/>
                    <a:lumOff val="35000"/>
                  </a:schemeClr>
                </a:solidFill>
              </a:rPr>
              <a:t>Universities are likely to ask for a pass in the science practical for courses that involve laboratory and practical work from the outset such as STEM courses. </a:t>
            </a:r>
          </a:p>
          <a:p>
            <a:pPr marL="171450" indent="-171450">
              <a:buFontTx/>
              <a:buChar char="-"/>
              <a:defRPr/>
            </a:pPr>
            <a:endParaRPr lang="en-US" dirty="0" smtClean="0">
              <a:solidFill>
                <a:schemeClr val="tx1">
                  <a:lumMod val="65000"/>
                  <a:lumOff val="35000"/>
                </a:schemeClr>
              </a:solidFill>
            </a:endParaRPr>
          </a:p>
          <a:p>
            <a:pPr>
              <a:defRPr/>
            </a:pPr>
            <a:r>
              <a:rPr lang="en-US" b="1" u="sng" dirty="0" smtClean="0">
                <a:solidFill>
                  <a:schemeClr val="tx1">
                    <a:lumMod val="65000"/>
                    <a:lumOff val="35000"/>
                  </a:schemeClr>
                </a:solidFill>
              </a:rPr>
              <a:t>Northern Ireland</a:t>
            </a:r>
          </a:p>
          <a:p>
            <a:pPr>
              <a:defRPr/>
            </a:pPr>
            <a:r>
              <a:rPr lang="en-US" dirty="0" smtClean="0">
                <a:solidFill>
                  <a:schemeClr val="tx1">
                    <a:lumMod val="65000"/>
                    <a:lumOff val="35000"/>
                  </a:schemeClr>
                </a:solidFill>
              </a:rPr>
              <a:t>The AS will remain part of the A-level, with AS results contributing to the overall grade. Equally, marks for science practical skills will continue to form part of the overall grade for science A-levels. </a:t>
            </a:r>
          </a:p>
          <a:p>
            <a:pPr>
              <a:defRPr/>
            </a:pPr>
            <a:endParaRPr lang="en-US" dirty="0" smtClean="0">
              <a:solidFill>
                <a:schemeClr val="tx1">
                  <a:lumMod val="65000"/>
                  <a:lumOff val="35000"/>
                </a:schemeClr>
              </a:solidFill>
            </a:endParaRPr>
          </a:p>
          <a:p>
            <a:pPr>
              <a:defRPr/>
            </a:pPr>
            <a:r>
              <a:rPr lang="en-US" dirty="0" smtClean="0">
                <a:solidFill>
                  <a:schemeClr val="tx1">
                    <a:lumMod val="65000"/>
                    <a:lumOff val="35000"/>
                  </a:schemeClr>
                </a:solidFill>
              </a:rPr>
              <a:t>In NI, the weighting of the AS will change, with revised AS qualifications making a 40% contribution to the overall A-level grade. </a:t>
            </a:r>
          </a:p>
          <a:p>
            <a:pPr>
              <a:defRPr/>
            </a:pPr>
            <a:endParaRPr lang="en-US" dirty="0" smtClean="0">
              <a:solidFill>
                <a:schemeClr val="tx1">
                  <a:lumMod val="65000"/>
                  <a:lumOff val="35000"/>
                </a:schemeClr>
              </a:solidFill>
            </a:endParaRPr>
          </a:p>
          <a:p>
            <a:pPr>
              <a:defRPr/>
            </a:pPr>
            <a:r>
              <a:rPr lang="en-US" dirty="0" smtClean="0">
                <a:solidFill>
                  <a:schemeClr val="tx1">
                    <a:lumMod val="65000"/>
                    <a:lumOff val="35000"/>
                  </a:schemeClr>
                </a:solidFill>
              </a:rPr>
              <a:t>Schools will be able to decide whether they offer these qualifications in a modular or linear fashion – recognising that schools take these decisions with their students’ best interests in mind. </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E720AE1-7E12-4E3D-BD06-13D0BB1F557F}" type="slidenum">
              <a:rPr lang="en-GB" altLang="en-US" smtClean="0">
                <a:solidFill>
                  <a:srgbClr val="000000"/>
                </a:solidFill>
                <a:latin typeface="Calibri" pitchFamily="34" charset="0"/>
              </a:rPr>
              <a:pPr eaLnBrk="1" hangingPunct="1"/>
              <a:t>23</a:t>
            </a:fld>
            <a:endParaRPr lang="en-GB" altLang="en-US" smtClean="0">
              <a:solidFill>
                <a:srgbClr val="000000"/>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smtClean="0">
                <a:solidFill>
                  <a:schemeClr val="tx1">
                    <a:lumMod val="65000"/>
                    <a:lumOff val="35000"/>
                  </a:schemeClr>
                </a:solidFill>
              </a:rPr>
              <a:t>For schools and colleges: </a:t>
            </a:r>
          </a:p>
          <a:p>
            <a:pPr>
              <a:defRPr/>
            </a:pPr>
            <a:endParaRPr lang="en-US" altLang="en-US" dirty="0" smtClean="0">
              <a:solidFill>
                <a:schemeClr val="tx1">
                  <a:lumMod val="65000"/>
                  <a:lumOff val="35000"/>
                </a:schemeClr>
              </a:solidFill>
            </a:endParaRPr>
          </a:p>
          <a:p>
            <a:pPr marL="171450" indent="-171450">
              <a:buFontTx/>
              <a:buChar char="-"/>
              <a:defRPr/>
            </a:pPr>
            <a:r>
              <a:rPr lang="en-US" altLang="en-US" dirty="0" smtClean="0">
                <a:solidFill>
                  <a:schemeClr val="tx1">
                    <a:lumMod val="65000"/>
                    <a:lumOff val="35000"/>
                  </a:schemeClr>
                </a:solidFill>
              </a:rPr>
              <a:t>The phasing of the reforms means that during 2015-16 and 2017-18 reformed A-Levels in some subjects will run alongside unreformed courses in others. </a:t>
            </a:r>
          </a:p>
          <a:p>
            <a:pPr marL="171450" indent="-171450">
              <a:buFontTx/>
              <a:buChar char="-"/>
              <a:defRPr/>
            </a:pPr>
            <a:r>
              <a:rPr lang="en-US" altLang="en-US" dirty="0" smtClean="0">
                <a:solidFill>
                  <a:schemeClr val="tx1">
                    <a:lumMod val="65000"/>
                    <a:lumOff val="35000"/>
                  </a:schemeClr>
                </a:solidFill>
              </a:rPr>
              <a:t>During this transitional period AS qualifications in the unreformed subjects will continue to be coupled with the A-level, so that marks gained at AS will count towards the A-level; this will not be true in the reformed subjects. </a:t>
            </a:r>
          </a:p>
          <a:p>
            <a:pPr marL="171450" indent="-171450">
              <a:buFontTx/>
              <a:buChar char="-"/>
              <a:defRPr/>
            </a:pPr>
            <a:r>
              <a:rPr lang="en-US" altLang="en-US" dirty="0" smtClean="0">
                <a:solidFill>
                  <a:schemeClr val="tx1">
                    <a:lumMod val="65000"/>
                    <a:lumOff val="35000"/>
                  </a:schemeClr>
                </a:solidFill>
              </a:rPr>
              <a:t>Schools and colleges may want to review their entry criteria for A-levels courses and to consider the range of alternatives that they can offer?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F5B6293-1627-427A-915D-87E91DA8C92D}" type="slidenum">
              <a:rPr lang="en-GB" altLang="en-US" smtClean="0">
                <a:solidFill>
                  <a:srgbClr val="000000"/>
                </a:solidFill>
                <a:latin typeface="Calibri" pitchFamily="34" charset="0"/>
              </a:rPr>
              <a:pPr eaLnBrk="1" hangingPunct="1"/>
              <a:t>24</a:t>
            </a:fld>
            <a:endParaRPr lang="en-GB" altLang="en-US" smtClean="0">
              <a:solidFill>
                <a:srgbClr val="000000"/>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defRPr/>
            </a:pPr>
            <a:r>
              <a:rPr lang="en-US" altLang="en-US" dirty="0" smtClean="0">
                <a:solidFill>
                  <a:schemeClr val="tx1">
                    <a:lumMod val="65000"/>
                    <a:lumOff val="35000"/>
                  </a:schemeClr>
                </a:solidFill>
              </a:rPr>
              <a:t>The AS qualification will be decoupled from the reformed A-level. This means that achievement in the AS will no longer count towards the final mark of the full A-level. </a:t>
            </a:r>
          </a:p>
          <a:p>
            <a:pPr marL="171450" indent="-171450">
              <a:buFontTx/>
              <a:buChar char="-"/>
              <a:defRPr/>
            </a:pPr>
            <a:r>
              <a:rPr lang="en-US" altLang="en-US" dirty="0" smtClean="0">
                <a:solidFill>
                  <a:schemeClr val="tx1">
                    <a:lumMod val="65000"/>
                    <a:lumOff val="35000"/>
                  </a:schemeClr>
                </a:solidFill>
              </a:rPr>
              <a:t>The final A-level mark will be based solely on the final assessment (including the contribution of any non-exam assessment where relevant). </a:t>
            </a:r>
          </a:p>
          <a:p>
            <a:pPr marL="171450" indent="-171450">
              <a:buFontTx/>
              <a:buChar char="-"/>
              <a:defRPr/>
            </a:pPr>
            <a:r>
              <a:rPr lang="en-US" altLang="en-US" dirty="0" smtClean="0">
                <a:solidFill>
                  <a:schemeClr val="tx1">
                    <a:lumMod val="65000"/>
                    <a:lumOff val="35000"/>
                  </a:schemeClr>
                </a:solidFill>
              </a:rPr>
              <a:t>Students will be able to sit an AS qualification as part of their overall programme if it is offered by their school or college, but the mark for this will not count towards the overall grade achieved in the final A-level. </a:t>
            </a:r>
          </a:p>
          <a:p>
            <a:pPr marL="171450" indent="-171450">
              <a:buFontTx/>
              <a:buChar char="-"/>
              <a:defRPr/>
            </a:pPr>
            <a:r>
              <a:rPr lang="en-US" altLang="en-US" dirty="0" smtClean="0">
                <a:solidFill>
                  <a:schemeClr val="tx1">
                    <a:lumMod val="65000"/>
                    <a:lumOff val="35000"/>
                  </a:schemeClr>
                </a:solidFill>
              </a:rPr>
              <a:t>The AS result will be separately awarded and certificated. </a:t>
            </a:r>
          </a:p>
          <a:p>
            <a:pPr marL="171450" indent="-171450">
              <a:buFontTx/>
              <a:buChar char="-"/>
              <a:defRPr/>
            </a:pPr>
            <a:r>
              <a:rPr lang="en-US" altLang="en-US" dirty="0" smtClean="0">
                <a:solidFill>
                  <a:schemeClr val="tx1">
                    <a:lumMod val="65000"/>
                    <a:lumOff val="35000"/>
                  </a:schemeClr>
                </a:solidFill>
              </a:rPr>
              <a:t>The AS is still likely to have value for progression to HE as: </a:t>
            </a:r>
          </a:p>
          <a:p>
            <a:pPr marL="628650" lvl="1" indent="-171450">
              <a:buFontTx/>
              <a:buChar char="-"/>
              <a:defRPr/>
            </a:pPr>
            <a:r>
              <a:rPr lang="en-US" altLang="en-US" dirty="0" smtClean="0">
                <a:solidFill>
                  <a:schemeClr val="tx1">
                    <a:lumMod val="65000"/>
                    <a:lumOff val="35000"/>
                  </a:schemeClr>
                </a:solidFill>
              </a:rPr>
              <a:t>It allows for additional breadth of study</a:t>
            </a:r>
          </a:p>
          <a:p>
            <a:pPr marL="628650" lvl="1" indent="-171450">
              <a:buFontTx/>
              <a:buChar char="-"/>
              <a:defRPr/>
            </a:pPr>
            <a:r>
              <a:rPr lang="en-US" altLang="en-US" dirty="0" smtClean="0">
                <a:solidFill>
                  <a:schemeClr val="tx1">
                    <a:lumMod val="65000"/>
                    <a:lumOff val="35000"/>
                  </a:schemeClr>
                </a:solidFill>
              </a:rPr>
              <a:t>It provides externally validated information as part of an applicants application form</a:t>
            </a:r>
          </a:p>
          <a:p>
            <a:pPr marL="628650" lvl="1" indent="-171450">
              <a:buFontTx/>
              <a:buChar char="-"/>
              <a:defRPr/>
            </a:pPr>
            <a:r>
              <a:rPr lang="en-US" altLang="en-US" dirty="0" smtClean="0">
                <a:solidFill>
                  <a:schemeClr val="tx1">
                    <a:lumMod val="65000"/>
                    <a:lumOff val="35000"/>
                  </a:schemeClr>
                </a:solidFill>
              </a:rPr>
              <a:t>It provides a useful milestone of progress</a:t>
            </a:r>
          </a:p>
          <a:p>
            <a:pPr marL="628650" lvl="1" indent="-171450">
              <a:buFontTx/>
              <a:buChar char="-"/>
              <a:defRPr/>
            </a:pPr>
            <a:r>
              <a:rPr lang="en-US" altLang="en-US" dirty="0" smtClean="0">
                <a:solidFill>
                  <a:schemeClr val="tx1">
                    <a:lumMod val="65000"/>
                    <a:lumOff val="35000"/>
                  </a:schemeClr>
                </a:solidFill>
              </a:rPr>
              <a:t>It can potentially provide a motivational stepping-stone for some students.</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3EAE790-223D-49C6-885B-EDFCDF0F39F4}" type="slidenum">
              <a:rPr lang="en-GB" altLang="en-US" smtClean="0">
                <a:solidFill>
                  <a:srgbClr val="000000"/>
                </a:solidFill>
                <a:latin typeface="Calibri" pitchFamily="34" charset="0"/>
              </a:rPr>
              <a:pPr eaLnBrk="1" hangingPunct="1"/>
              <a:t>25</a:t>
            </a:fld>
            <a:endParaRPr lang="en-GB" altLang="en-US" smtClean="0">
              <a:solidFill>
                <a:srgbClr val="000000"/>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dirty="0" smtClean="0">
                <a:solidFill>
                  <a:schemeClr val="tx1">
                    <a:lumMod val="65000"/>
                    <a:lumOff val="35000"/>
                  </a:schemeClr>
                </a:solidFill>
              </a:rPr>
              <a:t>UCAS has also made a number of recommendations for the education sector building upon the findings of the survey.</a:t>
            </a:r>
          </a:p>
          <a:p>
            <a:pPr>
              <a:defRPr/>
            </a:pPr>
            <a:endParaRPr lang="en-GB" altLang="en-US" dirty="0" smtClean="0">
              <a:solidFill>
                <a:schemeClr val="tx1">
                  <a:lumMod val="65000"/>
                  <a:lumOff val="35000"/>
                </a:schemeClr>
              </a:solidFill>
            </a:endParaRPr>
          </a:p>
          <a:p>
            <a:pPr>
              <a:defRPr/>
            </a:pPr>
            <a:r>
              <a:rPr lang="en-GB" altLang="en-US" dirty="0" smtClean="0">
                <a:solidFill>
                  <a:schemeClr val="tx1">
                    <a:lumMod val="65000"/>
                    <a:lumOff val="35000"/>
                  </a:schemeClr>
                </a:solidFill>
              </a:rPr>
              <a:t>Universities and colleges should continue to produce and review qualification reform statements, detailing how they are adapting to the changing qualification landscape. At present over 40 of these are </a:t>
            </a:r>
            <a:r>
              <a:rPr lang="en-GB" altLang="en-US" u="sng" dirty="0" smtClean="0">
                <a:solidFill>
                  <a:schemeClr val="tx1">
                    <a:lumMod val="65000"/>
                    <a:lumOff val="35000"/>
                  </a:schemeClr>
                </a:solidFill>
                <a:hlinkClick r:id="rId3"/>
              </a:rPr>
              <a:t>hosted on the UCAS website</a:t>
            </a:r>
            <a:r>
              <a:rPr lang="en-GB" altLang="en-US" dirty="0" smtClean="0">
                <a:solidFill>
                  <a:schemeClr val="tx1">
                    <a:lumMod val="65000"/>
                    <a:lumOff val="35000"/>
                  </a:schemeClr>
                </a:solidFill>
              </a:rPr>
              <a:t>. </a:t>
            </a:r>
          </a:p>
          <a:p>
            <a:pPr>
              <a:defRPr/>
            </a:pPr>
            <a:endParaRPr lang="en-GB" altLang="en-US" dirty="0" smtClean="0">
              <a:solidFill>
                <a:schemeClr val="tx1">
                  <a:lumMod val="65000"/>
                  <a:lumOff val="35000"/>
                </a:schemeClr>
              </a:solidFill>
            </a:endParaRPr>
          </a:p>
          <a:p>
            <a:pPr>
              <a:defRPr/>
            </a:pPr>
            <a:r>
              <a:rPr lang="en-GB" altLang="en-US" dirty="0" smtClean="0">
                <a:solidFill>
                  <a:schemeClr val="tx1">
                    <a:lumMod val="65000"/>
                    <a:lumOff val="35000"/>
                  </a:schemeClr>
                </a:solidFill>
              </a:rPr>
              <a:t>Post -16 schools and colleges should produce a web page detailing their qualification offer and the rationale behind this. The link to this can be included within the reference. </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5E31D5D-DAEB-4B1B-9AC7-571401BD6458}" type="slidenum">
              <a:rPr lang="en-GB" altLang="en-US" smtClean="0">
                <a:solidFill>
                  <a:srgbClr val="000000"/>
                </a:solidFill>
                <a:latin typeface="Calibri" pitchFamily="34" charset="0"/>
              </a:rPr>
              <a:pPr eaLnBrk="1" hangingPunct="1"/>
              <a:t>26</a:t>
            </a:fld>
            <a:endParaRPr lang="en-GB" altLang="en-US" smtClean="0">
              <a:solidFill>
                <a:srgbClr val="000000"/>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u="sng" dirty="0" smtClean="0">
                <a:solidFill>
                  <a:schemeClr val="tx1">
                    <a:lumMod val="65000"/>
                    <a:lumOff val="35000"/>
                  </a:schemeClr>
                </a:solidFill>
              </a:rPr>
              <a:t>Applied General qualifications </a:t>
            </a:r>
            <a:r>
              <a:rPr lang="en-US" altLang="en-US" dirty="0" smtClean="0">
                <a:solidFill>
                  <a:schemeClr val="tx1">
                    <a:lumMod val="65000"/>
                    <a:lumOff val="35000"/>
                  </a:schemeClr>
                </a:solidFill>
              </a:rPr>
              <a:t>– purpose of these qualifications is to provide a broader vocational education. They ‘are designed for students wanting to continue their education through applied learning’. </a:t>
            </a:r>
          </a:p>
          <a:p>
            <a:pPr>
              <a:defRPr/>
            </a:pPr>
            <a:r>
              <a:rPr lang="en-US" altLang="en-US" dirty="0" smtClean="0">
                <a:solidFill>
                  <a:schemeClr val="tx1">
                    <a:lumMod val="65000"/>
                    <a:lumOff val="35000"/>
                  </a:schemeClr>
                </a:solidFill>
              </a:rPr>
              <a:t>These qualifications must meet a number of criteria, including endorsement by at least three universities and colleges. </a:t>
            </a:r>
          </a:p>
          <a:p>
            <a:pPr>
              <a:defRPr/>
            </a:pPr>
            <a:endParaRPr lang="en-US" altLang="en-US" dirty="0" smtClean="0">
              <a:solidFill>
                <a:schemeClr val="tx1">
                  <a:lumMod val="65000"/>
                  <a:lumOff val="35000"/>
                </a:schemeClr>
              </a:solidFill>
            </a:endParaRPr>
          </a:p>
          <a:p>
            <a:pPr>
              <a:defRPr/>
            </a:pPr>
            <a:r>
              <a:rPr lang="en-US" altLang="en-US" u="sng" dirty="0" smtClean="0">
                <a:solidFill>
                  <a:schemeClr val="tx1">
                    <a:lumMod val="65000"/>
                    <a:lumOff val="35000"/>
                  </a:schemeClr>
                </a:solidFill>
              </a:rPr>
              <a:t>Tech Level qualifications </a:t>
            </a:r>
            <a:r>
              <a:rPr lang="en-US" altLang="en-US" dirty="0" smtClean="0">
                <a:solidFill>
                  <a:schemeClr val="tx1">
                    <a:lumMod val="65000"/>
                    <a:lumOff val="35000"/>
                  </a:schemeClr>
                </a:solidFill>
              </a:rPr>
              <a:t>– purpose of these qualifications is to lead to a ‘recognised occupation’. Examples provided by the DfE include engineering, accounting, construction, manufacturing, agriculture and IT. </a:t>
            </a:r>
          </a:p>
          <a:p>
            <a:pPr>
              <a:defRPr/>
            </a:pPr>
            <a:r>
              <a:rPr lang="en-US" altLang="en-US" dirty="0" smtClean="0">
                <a:solidFill>
                  <a:schemeClr val="tx1">
                    <a:lumMod val="65000"/>
                    <a:lumOff val="35000"/>
                  </a:schemeClr>
                </a:solidFill>
              </a:rPr>
              <a:t>These qualifications must meet a number of criteria, including the endorsement of five employers registered at Companies House. </a:t>
            </a:r>
          </a:p>
          <a:p>
            <a:pPr>
              <a:defRPr/>
            </a:pPr>
            <a:endParaRPr lang="en-US" altLang="en-US" dirty="0" smtClean="0">
              <a:solidFill>
                <a:schemeClr val="tx1">
                  <a:lumMod val="65000"/>
                  <a:lumOff val="35000"/>
                </a:schemeClr>
              </a:solidFill>
            </a:endParaRPr>
          </a:p>
          <a:p>
            <a:pPr>
              <a:defRPr/>
            </a:pPr>
            <a:r>
              <a:rPr lang="en-US" altLang="en-US" dirty="0" smtClean="0">
                <a:solidFill>
                  <a:schemeClr val="tx1">
                    <a:lumMod val="65000"/>
                    <a:lumOff val="35000"/>
                  </a:schemeClr>
                </a:solidFill>
              </a:rPr>
              <a:t> </a:t>
            </a:r>
          </a:p>
          <a:p>
            <a:pPr marL="171450" indent="-171450">
              <a:buFontTx/>
              <a:buChar char="-"/>
              <a:defRPr/>
            </a:pPr>
            <a:r>
              <a:rPr lang="en-GB" dirty="0" smtClean="0"/>
              <a:t>BTEC National Diploma/Extended Diploma </a:t>
            </a:r>
          </a:p>
          <a:p>
            <a:pPr marL="171450" indent="-171450">
              <a:buFontTx/>
              <a:buChar char="-"/>
              <a:defRPr/>
            </a:pPr>
            <a:r>
              <a:rPr lang="en-GB" dirty="0" smtClean="0"/>
              <a:t>BTEC National Certificate/Award</a:t>
            </a:r>
          </a:p>
          <a:p>
            <a:pPr marL="171450" indent="-171450">
              <a:buFontTx/>
              <a:buChar char="-"/>
              <a:defRPr/>
            </a:pPr>
            <a:r>
              <a:rPr lang="en-GB" dirty="0" smtClean="0"/>
              <a:t>BTEC National Diploma/Subsidiary Diploma </a:t>
            </a:r>
          </a:p>
          <a:p>
            <a:pPr marL="171450" indent="-171450">
              <a:buFontTx/>
              <a:buChar char="-"/>
              <a:defRPr/>
            </a:pPr>
            <a:r>
              <a:rPr lang="en-GB" dirty="0" smtClean="0"/>
              <a:t>Cambridge Technical Extended Diploma </a:t>
            </a:r>
          </a:p>
          <a:p>
            <a:pPr marL="171450" indent="-171450">
              <a:buFontTx/>
              <a:buChar char="-"/>
              <a:defRPr/>
            </a:pPr>
            <a:r>
              <a:rPr lang="en-GB" dirty="0" smtClean="0"/>
              <a:t>Cambridge Technical Introductory Diploma or Subsidiary Diploma or Technical Diploma </a:t>
            </a:r>
          </a:p>
          <a:p>
            <a:pPr marL="171450" indent="-171450">
              <a:buFontTx/>
              <a:buChar char="-"/>
              <a:defRPr/>
            </a:pPr>
            <a:r>
              <a:rPr lang="en-US" altLang="en-US" dirty="0" smtClean="0">
                <a:solidFill>
                  <a:schemeClr val="tx1">
                    <a:lumMod val="65000"/>
                    <a:lumOff val="35000"/>
                  </a:schemeClr>
                </a:solidFill>
              </a:rPr>
              <a:t>OCR National Extended Diploma</a:t>
            </a:r>
          </a:p>
          <a:p>
            <a:pPr marL="171450" indent="-171450">
              <a:buFontTx/>
              <a:buChar char="-"/>
              <a:defRPr/>
            </a:pPr>
            <a:r>
              <a:rPr lang="en-US" altLang="en-US" dirty="0" smtClean="0">
                <a:solidFill>
                  <a:schemeClr val="tx1">
                    <a:lumMod val="65000"/>
                    <a:lumOff val="35000"/>
                  </a:schemeClr>
                </a:solidFill>
              </a:rPr>
              <a:t>OCR National Diploma and Certificate  </a:t>
            </a:r>
          </a:p>
          <a:p>
            <a:pPr>
              <a:defRPr/>
            </a:pPr>
            <a:endParaRPr lang="en-US" altLang="en-US" dirty="0" smtClean="0">
              <a:solidFill>
                <a:schemeClr val="tx1">
                  <a:lumMod val="65000"/>
                  <a:lumOff val="35000"/>
                </a:schemeClr>
              </a:solidFill>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1E978EA-F0FA-4308-A1A9-9200FCA25D44}" type="slidenum">
              <a:rPr lang="en-GB" altLang="en-US" smtClean="0">
                <a:solidFill>
                  <a:srgbClr val="000000"/>
                </a:solidFill>
                <a:latin typeface="Calibri" pitchFamily="34" charset="0"/>
              </a:rPr>
              <a:pPr eaLnBrk="1" hangingPunct="1"/>
              <a:t>27</a:t>
            </a:fld>
            <a:endParaRPr lang="en-GB" altLang="en-US" smtClean="0">
              <a:solidFill>
                <a:srgbClr val="000000"/>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defRPr/>
            </a:pPr>
            <a:r>
              <a:rPr lang="en-US" dirty="0" smtClean="0">
                <a:solidFill>
                  <a:schemeClr val="tx1">
                    <a:lumMod val="65000"/>
                    <a:lumOff val="35000"/>
                  </a:schemeClr>
                </a:solidFill>
              </a:rPr>
              <a:t> </a:t>
            </a:r>
            <a:r>
              <a:rPr lang="en-US" dirty="0" smtClean="0">
                <a:solidFill>
                  <a:schemeClr val="tx1">
                    <a:lumMod val="65000"/>
                    <a:lumOff val="35000"/>
                  </a:schemeClr>
                </a:solidFill>
                <a:cs typeface="Arial" charset="0"/>
              </a:rPr>
              <a:t>Key features of the new GCSEs in England </a:t>
            </a:r>
          </a:p>
          <a:p>
            <a:pPr eaLnBrk="1" hangingPunct="1">
              <a:defRPr/>
            </a:pPr>
            <a:endParaRPr lang="en-US" dirty="0" smtClean="0">
              <a:solidFill>
                <a:schemeClr val="tx1">
                  <a:lumMod val="65000"/>
                  <a:lumOff val="35000"/>
                </a:schemeClr>
              </a:solidFill>
              <a:cs typeface="Arial" charset="0"/>
            </a:endParaRPr>
          </a:p>
          <a:p>
            <a:pPr marL="285750" indent="-285750" eaLnBrk="1" hangingPunct="1">
              <a:buFontTx/>
              <a:buChar char="-"/>
              <a:defRPr/>
            </a:pPr>
            <a:r>
              <a:rPr lang="en-US" dirty="0" smtClean="0">
                <a:solidFill>
                  <a:schemeClr val="tx1">
                    <a:lumMod val="65000"/>
                    <a:lumOff val="35000"/>
                  </a:schemeClr>
                </a:solidFill>
                <a:cs typeface="Arial" charset="0"/>
              </a:rPr>
              <a:t>New GCSEs will be graded 9-1, with 9 being the highest grade. A U grade will be awarded for those who fail to meet the requirements for the award of a 1. </a:t>
            </a:r>
          </a:p>
          <a:p>
            <a:pPr marL="285750" indent="-285750" eaLnBrk="1" hangingPunct="1">
              <a:buFontTx/>
              <a:buChar char="-"/>
              <a:defRPr/>
            </a:pPr>
            <a:r>
              <a:rPr lang="en-US" dirty="0" smtClean="0">
                <a:solidFill>
                  <a:schemeClr val="tx1">
                    <a:lumMod val="65000"/>
                    <a:lumOff val="35000"/>
                  </a:schemeClr>
                </a:solidFill>
                <a:cs typeface="Arial" charset="0"/>
              </a:rPr>
              <a:t>The qualification will be predominantly exam-based. However, other forms of assessment will be used for essential subject specific assessment that can’t be assessed by written exam, such as speaking skills in English language. </a:t>
            </a:r>
          </a:p>
          <a:p>
            <a:pPr marL="285750" indent="-285750" eaLnBrk="1" hangingPunct="1">
              <a:buFontTx/>
              <a:buChar char="-"/>
              <a:defRPr/>
            </a:pPr>
            <a:r>
              <a:rPr lang="en-US" dirty="0" smtClean="0">
                <a:solidFill>
                  <a:schemeClr val="tx1">
                    <a:lumMod val="65000"/>
                    <a:lumOff val="35000"/>
                  </a:schemeClr>
                </a:solidFill>
                <a:cs typeface="Arial" charset="0"/>
              </a:rPr>
              <a:t>Tiering (the practice of having different examinations or assessments for different ability groups) will only be used when one set of assessments cannot assess students across the full ability range in a valid and manageable way, or where there are content requirements specific to the higher tier only. </a:t>
            </a:r>
          </a:p>
          <a:p>
            <a:pPr eaLnBrk="1" hangingPunct="1">
              <a:defRPr/>
            </a:pPr>
            <a:endParaRPr lang="en-US" dirty="0" smtClean="0">
              <a:solidFill>
                <a:schemeClr val="tx1">
                  <a:lumMod val="65000"/>
                  <a:lumOff val="35000"/>
                </a:schemeClr>
              </a:solidFill>
              <a:cs typeface="Arial" charset="0"/>
            </a:endParaRPr>
          </a:p>
          <a:p>
            <a:pPr eaLnBrk="1" hangingPunct="1">
              <a:defRPr/>
            </a:pPr>
            <a:r>
              <a:rPr lang="en-US" dirty="0" smtClean="0">
                <a:solidFill>
                  <a:schemeClr val="tx1">
                    <a:lumMod val="65000"/>
                    <a:lumOff val="35000"/>
                  </a:schemeClr>
                </a:solidFill>
                <a:cs typeface="Arial" charset="0"/>
              </a:rPr>
              <a:t>English Language – in the reformed qualification, spoken language skills will be assessed and reported </a:t>
            </a:r>
            <a:r>
              <a:rPr lang="en-US" dirty="0" err="1" smtClean="0">
                <a:solidFill>
                  <a:schemeClr val="tx1">
                    <a:lumMod val="65000"/>
                    <a:lumOff val="35000"/>
                  </a:schemeClr>
                </a:solidFill>
                <a:cs typeface="Arial" charset="0"/>
              </a:rPr>
              <a:t>seperately</a:t>
            </a:r>
            <a:r>
              <a:rPr lang="en-US" dirty="0" smtClean="0">
                <a:solidFill>
                  <a:schemeClr val="tx1">
                    <a:lumMod val="65000"/>
                    <a:lumOff val="35000"/>
                  </a:schemeClr>
                </a:solidFill>
                <a:cs typeface="Arial" charset="0"/>
              </a:rPr>
              <a:t>. Students will also receive a separate results for this.  </a:t>
            </a:r>
          </a:p>
          <a:p>
            <a:pPr>
              <a:defRPr/>
            </a:pPr>
            <a:endParaRPr lang="en-US" dirty="0" smtClean="0">
              <a:solidFill>
                <a:schemeClr val="tx1">
                  <a:lumMod val="65000"/>
                  <a:lumOff val="35000"/>
                </a:schemeClr>
              </a:solidFill>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34DB843-702A-48CE-9EE9-0D95C6378A23}" type="slidenum">
              <a:rPr lang="en-GB" altLang="en-US" smtClean="0">
                <a:solidFill>
                  <a:srgbClr val="000000"/>
                </a:solidFill>
                <a:latin typeface="Calibri" pitchFamily="34" charset="0"/>
              </a:rPr>
              <a:pPr eaLnBrk="1" hangingPunct="1"/>
              <a:t>28</a:t>
            </a:fld>
            <a:endParaRPr lang="en-GB" altLang="en-US" smtClean="0">
              <a:solidFill>
                <a:srgbClr val="000000"/>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 </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84DA529-45A2-4793-9B15-E07E8107254E}" type="slidenum">
              <a:rPr lang="en-GB" altLang="en-US" smtClean="0">
                <a:solidFill>
                  <a:srgbClr val="000000"/>
                </a:solidFill>
                <a:latin typeface="Calibri" pitchFamily="34" charset="0"/>
              </a:rPr>
              <a:pPr eaLnBrk="1" hangingPunct="1"/>
              <a:t>29</a:t>
            </a:fld>
            <a:endParaRPr lang="en-GB" altLang="en-US" smtClean="0">
              <a:solidFill>
                <a:srgbClr val="000000"/>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60418" name="Notes Placeholder 2"/>
          <p:cNvSpPr>
            <a:spLocks noGrp="1"/>
          </p:cNvSpPr>
          <p:nvPr>
            <p:ph type="body" idx="1"/>
          </p:nvPr>
        </p:nvSpPr>
        <p:spPr bwMode="auto">
          <a:noFill/>
        </p:spPr>
        <p:txBody>
          <a:bodyPr/>
          <a:lstStyle/>
          <a:p>
            <a:r>
              <a:rPr lang="en-US" baseline="0" dirty="0" smtClean="0">
                <a:ea typeface="ＭＳ Ｐゴシック" pitchFamily="-84" charset="-128"/>
              </a:rPr>
              <a:t>Focus on </a:t>
            </a:r>
            <a:r>
              <a:rPr lang="en-US" baseline="0" dirty="0" err="1" smtClean="0">
                <a:ea typeface="ＭＳ Ｐゴシック" pitchFamily="-84" charset="-128"/>
              </a:rPr>
              <a:t>UoM</a:t>
            </a:r>
            <a:r>
              <a:rPr lang="en-US" baseline="0" dirty="0" smtClean="0">
                <a:ea typeface="ＭＳ Ｐゴシック" pitchFamily="-84" charset="-128"/>
              </a:rPr>
              <a:t> rather than national picture  </a:t>
            </a:r>
          </a:p>
          <a:p>
            <a:endParaRPr lang="en-US" baseline="0" dirty="0" smtClean="0">
              <a:ea typeface="ＭＳ Ｐゴシック" pitchFamily="-84" charset="-128"/>
            </a:endParaRPr>
          </a:p>
          <a:p>
            <a:r>
              <a:rPr lang="en-US" baseline="0" dirty="0" smtClean="0">
                <a:ea typeface="ＭＳ Ｐゴシック" pitchFamily="-84" charset="-128"/>
              </a:rPr>
              <a:t>I</a:t>
            </a:r>
          </a:p>
          <a:p>
            <a:endParaRPr lang="en-US" dirty="0" smtClean="0">
              <a:ea typeface="ＭＳ Ｐゴシック" pitchFamily="-84" charset="-128"/>
            </a:endParaRPr>
          </a:p>
        </p:txBody>
      </p:sp>
      <p:sp>
        <p:nvSpPr>
          <p:cNvPr id="60419" name="Slide Number Placeholder 3"/>
          <p:cNvSpPr>
            <a:spLocks noGrp="1"/>
          </p:cNvSpPr>
          <p:nvPr>
            <p:ph type="sldNum" sz="quarter" idx="5"/>
          </p:nvPr>
        </p:nvSpPr>
        <p:spPr bwMode="auto">
          <a:noFill/>
          <a:ln>
            <a:miter lim="800000"/>
            <a:headEnd/>
            <a:tailEnd/>
          </a:ln>
        </p:spPr>
        <p:txBody>
          <a:bodyPr/>
          <a:lstStyle/>
          <a:p>
            <a:fld id="{812A73DB-E119-4C32-BFC2-6A03D354AB9C}" type="slidenum">
              <a:rPr lang="en-GB">
                <a:solidFill>
                  <a:prstClr val="black"/>
                </a:solidFill>
              </a:rPr>
              <a:pPr/>
              <a:t>2</a:t>
            </a:fld>
            <a:endParaRPr lang="en-GB">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2DD2877-DCD4-4B66-9136-A0323AC24514}" type="slidenum">
              <a:rPr lang="en-GB" altLang="en-US" smtClean="0">
                <a:solidFill>
                  <a:srgbClr val="000000"/>
                </a:solidFill>
                <a:latin typeface="Calibri" pitchFamily="34" charset="0"/>
              </a:rPr>
              <a:pPr eaLnBrk="1" hangingPunct="1"/>
              <a:t>30</a:t>
            </a:fld>
            <a:endParaRPr lang="en-GB" altLang="en-US" smtClean="0">
              <a:solidFill>
                <a:srgbClr val="000000"/>
              </a:solidFill>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a:defRPr/>
            </a:pPr>
            <a:r>
              <a:rPr lang="en-GB" dirty="0" smtClean="0">
                <a:solidFill>
                  <a:schemeClr val="tx1">
                    <a:lumMod val="65000"/>
                    <a:lumOff val="35000"/>
                  </a:schemeClr>
                </a:solidFill>
              </a:rPr>
              <a:t>The Department for Education has been seeking views on the English Baccalaureate (EBacc) qualification. </a:t>
            </a:r>
          </a:p>
          <a:p>
            <a:pPr>
              <a:defRPr/>
            </a:pPr>
            <a:endParaRPr lang="en-GB" dirty="0" smtClean="0">
              <a:solidFill>
                <a:schemeClr val="tx1">
                  <a:lumMod val="65000"/>
                  <a:lumOff val="35000"/>
                </a:schemeClr>
              </a:solidFill>
            </a:endParaRPr>
          </a:p>
          <a:p>
            <a:pPr>
              <a:defRPr/>
            </a:pPr>
            <a:r>
              <a:rPr lang="en-GB" dirty="0" smtClean="0">
                <a:solidFill>
                  <a:schemeClr val="tx1">
                    <a:lumMod val="65000"/>
                    <a:lumOff val="35000"/>
                  </a:schemeClr>
                </a:solidFill>
              </a:rPr>
              <a:t>Pupils achieve the EBacc if they secure a good pass in GCSEs in English, mathematics, sciences, history or geography, and a modern language.</a:t>
            </a:r>
          </a:p>
          <a:p>
            <a:pPr>
              <a:defRPr/>
            </a:pPr>
            <a:endParaRPr lang="en-GB" dirty="0" smtClean="0">
              <a:solidFill>
                <a:schemeClr val="tx1">
                  <a:lumMod val="65000"/>
                  <a:lumOff val="35000"/>
                </a:schemeClr>
              </a:solidFill>
            </a:endParaRPr>
          </a:p>
          <a:p>
            <a:pPr>
              <a:defRPr/>
            </a:pPr>
            <a:r>
              <a:rPr lang="en-GB" dirty="0" smtClean="0">
                <a:solidFill>
                  <a:schemeClr val="tx1">
                    <a:lumMod val="65000"/>
                    <a:lumOff val="35000"/>
                  </a:schemeClr>
                </a:solidFill>
              </a:rPr>
              <a:t>The government’s goal is that, in time, at least 90% of pupils in mainstream secondary schools will enter the EBacc. </a:t>
            </a:r>
          </a:p>
          <a:p>
            <a:pPr>
              <a:defRPr/>
            </a:pPr>
            <a:r>
              <a:rPr lang="en-GB" dirty="0" smtClean="0">
                <a:solidFill>
                  <a:schemeClr val="tx1">
                    <a:lumMod val="65000"/>
                    <a:lumOff val="35000"/>
                  </a:schemeClr>
                </a:solidFill>
              </a:rPr>
              <a:t> </a:t>
            </a:r>
          </a:p>
          <a:p>
            <a:pPr>
              <a:defRPr/>
            </a:pPr>
            <a:r>
              <a:rPr lang="en-GB" dirty="0" smtClean="0">
                <a:solidFill>
                  <a:schemeClr val="tx1">
                    <a:lumMod val="65000"/>
                    <a:lumOff val="35000"/>
                  </a:schemeClr>
                </a:solidFill>
              </a:rPr>
              <a:t>At present we as a University do not request the English Baccalaureate and our standard statement regarding the EBacc is as follows: ‘The University of Manchester welcomes applicants who have achieved the English Baccalaureate, however, we currently have no plans to make this award a requirement for entry to the University. Applicants are advised to check the University website for information on the individual GCSE entry requirements for the undergraduate course to which they wish to apply’. </a:t>
            </a:r>
          </a:p>
          <a:p>
            <a:pPr>
              <a:defRPr/>
            </a:pPr>
            <a:endParaRPr lang="en-GB" dirty="0" smtClean="0">
              <a:solidFill>
                <a:schemeClr val="tx1">
                  <a:lumMod val="65000"/>
                  <a:lumOff val="35000"/>
                </a:schemeClr>
              </a:solidFill>
            </a:endParaRPr>
          </a:p>
          <a:p>
            <a:pPr>
              <a:defRPr/>
            </a:pPr>
            <a:r>
              <a:rPr lang="en-GB" u="sng" dirty="0" smtClean="0">
                <a:solidFill>
                  <a:srgbClr val="0B0C0C"/>
                </a:solidFill>
                <a:latin typeface="nta"/>
              </a:rPr>
              <a:t>Progress8</a:t>
            </a:r>
            <a:r>
              <a:rPr lang="en-GB" dirty="0" smtClean="0">
                <a:solidFill>
                  <a:srgbClr val="0B0C0C"/>
                </a:solidFill>
                <a:latin typeface="nta"/>
              </a:rPr>
              <a:t> - Attainment 8 will measure the achievement of a pupil across 8 qualifications including mathematics (double weighted) and English (double weighted), 3 further qualifications that count in the English Baccalaureate (EBacc) measure and 3 further qualifications that can be GCSE qualifications (including EBacc subjects) or any other non-GCSE qualifications on the DfE approved list. </a:t>
            </a:r>
          </a:p>
          <a:p>
            <a:pPr>
              <a:defRPr/>
            </a:pPr>
            <a:endParaRPr lang="en-GB" dirty="0" smtClean="0">
              <a:solidFill>
                <a:srgbClr val="0B0C0C"/>
              </a:solidFill>
              <a:latin typeface="nta"/>
            </a:endParaRPr>
          </a:p>
          <a:p>
            <a:pPr>
              <a:defRPr/>
            </a:pPr>
            <a:r>
              <a:rPr lang="en-GB" dirty="0" smtClean="0">
                <a:solidFill>
                  <a:schemeClr val="tx1">
                    <a:lumMod val="65000"/>
                    <a:lumOff val="35000"/>
                  </a:schemeClr>
                </a:solidFill>
              </a:rPr>
              <a:t>Progress 8 will be calculated for individual pupils solely in order to calculate a school’s Progress 8 score, and there will be no need for schools to share individual Progress 8 scores with their pupils. Schools should continue to focus on which qualifications are most suitable for individual pupils, as the grades pupils achieve will help them reach their goals for the next stage of their education or training.  </a:t>
            </a:r>
          </a:p>
          <a:p>
            <a:pPr>
              <a:defRPr/>
            </a:pPr>
            <a:r>
              <a:rPr lang="en-GB" dirty="0" smtClean="0">
                <a:solidFill>
                  <a:schemeClr val="tx1">
                    <a:lumMod val="65000"/>
                    <a:lumOff val="35000"/>
                  </a:schemeClr>
                </a:solidFill>
              </a:rPr>
              <a:t> </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47AD33A-1FB4-46C7-BB22-A1A641F38126}" type="slidenum">
              <a:rPr lang="en-GB" altLang="en-US" smtClean="0">
                <a:solidFill>
                  <a:srgbClr val="000000"/>
                </a:solidFill>
                <a:latin typeface="Calibri" pitchFamily="34" charset="0"/>
              </a:rPr>
              <a:pPr eaLnBrk="1" hangingPunct="1"/>
              <a:t>31</a:t>
            </a:fld>
            <a:endParaRPr lang="en-GB" altLang="en-US" smtClean="0">
              <a:solidFill>
                <a:srgbClr val="000000"/>
              </a:solidFill>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2B14A68F-D56B-433D-9981-51838621BD0D}" type="slidenum">
              <a:rPr lang="en-GB" altLang="en-US" smtClean="0">
                <a:solidFill>
                  <a:srgbClr val="000000"/>
                </a:solidFill>
                <a:latin typeface="Calibri" pitchFamily="34" charset="0"/>
              </a:rPr>
              <a:pPr eaLnBrk="1" hangingPunct="1"/>
              <a:t>32</a:t>
            </a:fld>
            <a:endParaRPr lang="en-GB" altLang="en-US" smtClean="0">
              <a:solidFill>
                <a:srgbClr val="000000"/>
              </a:solidFill>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15D630E7-CDEE-4D5B-899F-1A7D3D2D40BD}" type="slidenum">
              <a:rPr lang="en-GB" altLang="en-US" smtClean="0">
                <a:solidFill>
                  <a:srgbClr val="000000"/>
                </a:solidFill>
                <a:latin typeface="Calibri" pitchFamily="34" charset="0"/>
              </a:rPr>
              <a:pPr eaLnBrk="1" hangingPunct="1"/>
              <a:t>33</a:t>
            </a:fld>
            <a:endParaRPr lang="en-GB" altLang="en-US" smtClean="0">
              <a:solidFill>
                <a:srgbClr val="000000"/>
              </a:solidFill>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1A59318-2BE3-40A5-A81B-FB51D325D3E8}" type="slidenum">
              <a:rPr lang="en-GB" altLang="en-US" smtClean="0">
                <a:solidFill>
                  <a:srgbClr val="000000"/>
                </a:solidFill>
                <a:latin typeface="Calibri" pitchFamily="34" charset="0"/>
              </a:rPr>
              <a:pPr eaLnBrk="1" hangingPunct="1"/>
              <a:t>34</a:t>
            </a:fld>
            <a:endParaRPr lang="en-GB" altLang="en-US" smtClean="0">
              <a:solidFill>
                <a:srgbClr val="000000"/>
              </a:solidFill>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B4D1EF6-2AD2-433E-A480-A3A26AA33C96}" type="slidenum">
              <a:rPr lang="en-GB" altLang="en-US" smtClean="0">
                <a:solidFill>
                  <a:srgbClr val="000000"/>
                </a:solidFill>
                <a:latin typeface="Calibri" pitchFamily="34" charset="0"/>
              </a:rPr>
              <a:pPr eaLnBrk="1" hangingPunct="1"/>
              <a:t>35</a:t>
            </a:fld>
            <a:endParaRPr lang="en-GB" altLang="en-US" smtClean="0">
              <a:solidFill>
                <a:srgbClr val="000000"/>
              </a:solidFill>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8F622E9-215E-4710-BAF6-B45B619CDA08}" type="slidenum">
              <a:rPr lang="en-GB" altLang="en-US" smtClean="0">
                <a:solidFill>
                  <a:srgbClr val="000000"/>
                </a:solidFill>
                <a:latin typeface="Calibri" pitchFamily="34" charset="0"/>
              </a:rPr>
              <a:pPr eaLnBrk="1" hangingPunct="1"/>
              <a:t>36</a:t>
            </a:fld>
            <a:endParaRPr lang="en-GB" altLang="en-US" smtClean="0">
              <a:solidFill>
                <a:srgbClr val="000000"/>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133DE367-F377-41CE-906E-621C041EE04B}" type="slidenum">
              <a:rPr lang="en-GB" altLang="en-US" smtClean="0">
                <a:solidFill>
                  <a:srgbClr val="000000"/>
                </a:solidFill>
                <a:latin typeface="Calibri" pitchFamily="34" charset="0"/>
              </a:rPr>
              <a:pPr eaLnBrk="1" hangingPunct="1"/>
              <a:t>37</a:t>
            </a:fld>
            <a:endParaRPr lang="en-GB" altLang="en-US" smtClean="0">
              <a:solidFill>
                <a:srgbClr val="000000"/>
              </a:solidFill>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B46BD0-BE6F-4F0B-9790-BDE80C69A3C7}"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916026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atin typeface="Calibri"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B4B6F5-3E4A-C34F-9220-F34848EC1E98}" type="slidenum">
              <a:rPr lang="en-GB" sz="1200">
                <a:solidFill>
                  <a:prstClr val="black"/>
                </a:solidFill>
                <a:latin typeface="Calibri" charset="0"/>
                <a:cs typeface="Arial" charset="0"/>
              </a:rPr>
              <a:pPr eaLnBrk="1" hangingPunct="1"/>
              <a:t>47</a:t>
            </a:fld>
            <a:endParaRPr lang="en-GB" sz="1200">
              <a:solidFill>
                <a:prstClr val="black"/>
              </a:solidFill>
              <a:latin typeface="Calibri"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9C238F1-F31B-475D-9F11-D149341743A6}"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841783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ＭＳ Ｐゴシック" charset="-128"/>
              </a:defRPr>
            </a:lvl1pPr>
            <a:lvl2pPr marL="742877" indent="-285722">
              <a:defRPr sz="2400">
                <a:solidFill>
                  <a:schemeClr val="tx1"/>
                </a:solidFill>
                <a:latin typeface="Tahoma" pitchFamily="34" charset="0"/>
                <a:ea typeface="ＭＳ Ｐゴシック" charset="-128"/>
              </a:defRPr>
            </a:lvl2pPr>
            <a:lvl3pPr marL="1142888" indent="-228578">
              <a:defRPr sz="2400">
                <a:solidFill>
                  <a:schemeClr val="tx1"/>
                </a:solidFill>
                <a:latin typeface="Tahoma" pitchFamily="34" charset="0"/>
                <a:ea typeface="ＭＳ Ｐゴシック" charset="-128"/>
              </a:defRPr>
            </a:lvl3pPr>
            <a:lvl4pPr marL="1600043" indent="-228578">
              <a:defRPr sz="2400">
                <a:solidFill>
                  <a:schemeClr val="tx1"/>
                </a:solidFill>
                <a:latin typeface="Tahoma" pitchFamily="34" charset="0"/>
                <a:ea typeface="ＭＳ Ｐゴシック" charset="-128"/>
              </a:defRPr>
            </a:lvl4pPr>
            <a:lvl5pPr marL="2057199" indent="-228578">
              <a:defRPr sz="2400">
                <a:solidFill>
                  <a:schemeClr val="tx1"/>
                </a:solidFill>
                <a:latin typeface="Tahoma" pitchFamily="34" charset="0"/>
                <a:ea typeface="ＭＳ Ｐゴシック" charset="-128"/>
              </a:defRPr>
            </a:lvl5pPr>
            <a:lvl6pPr marL="2514354" indent="-228578" eaLnBrk="0" fontAlgn="base" hangingPunct="0">
              <a:spcBef>
                <a:spcPct val="0"/>
              </a:spcBef>
              <a:spcAft>
                <a:spcPct val="0"/>
              </a:spcAft>
              <a:defRPr sz="2400">
                <a:solidFill>
                  <a:schemeClr val="tx1"/>
                </a:solidFill>
                <a:latin typeface="Tahoma" pitchFamily="34" charset="0"/>
                <a:ea typeface="ＭＳ Ｐゴシック" charset="-128"/>
              </a:defRPr>
            </a:lvl6pPr>
            <a:lvl7pPr marL="2971509" indent="-228578" eaLnBrk="0" fontAlgn="base" hangingPunct="0">
              <a:spcBef>
                <a:spcPct val="0"/>
              </a:spcBef>
              <a:spcAft>
                <a:spcPct val="0"/>
              </a:spcAft>
              <a:defRPr sz="2400">
                <a:solidFill>
                  <a:schemeClr val="tx1"/>
                </a:solidFill>
                <a:latin typeface="Tahoma" pitchFamily="34" charset="0"/>
                <a:ea typeface="ＭＳ Ｐゴシック" charset="-128"/>
              </a:defRPr>
            </a:lvl7pPr>
            <a:lvl8pPr marL="3428664" indent="-228578" eaLnBrk="0" fontAlgn="base" hangingPunct="0">
              <a:spcBef>
                <a:spcPct val="0"/>
              </a:spcBef>
              <a:spcAft>
                <a:spcPct val="0"/>
              </a:spcAft>
              <a:defRPr sz="2400">
                <a:solidFill>
                  <a:schemeClr val="tx1"/>
                </a:solidFill>
                <a:latin typeface="Tahoma" pitchFamily="34" charset="0"/>
                <a:ea typeface="ＭＳ Ｐゴシック" charset="-128"/>
              </a:defRPr>
            </a:lvl8pPr>
            <a:lvl9pPr marL="3885819" indent="-228578" eaLnBrk="0" fontAlgn="base" hangingPunct="0">
              <a:spcBef>
                <a:spcPct val="0"/>
              </a:spcBef>
              <a:spcAft>
                <a:spcPct val="0"/>
              </a:spcAft>
              <a:defRPr sz="2400">
                <a:solidFill>
                  <a:schemeClr val="tx1"/>
                </a:solidFill>
                <a:latin typeface="Tahoma" pitchFamily="34" charset="0"/>
                <a:ea typeface="ＭＳ Ｐゴシック" charset="-128"/>
              </a:defRPr>
            </a:lvl9pPr>
          </a:lstStyle>
          <a:p>
            <a:fld id="{FC262904-C2A2-4B7E-BDCB-1665C8C712E4}" type="slidenum">
              <a:rPr lang="en-US" sz="1200">
                <a:solidFill>
                  <a:prstClr val="black"/>
                </a:solidFill>
              </a:rPr>
              <a:pPr/>
              <a:t>48</a:t>
            </a:fld>
            <a:endParaRPr lang="en-US" sz="1200">
              <a:solidFill>
                <a:prstClr val="black"/>
              </a:solidFill>
            </a:endParaRPr>
          </a:p>
        </p:txBody>
      </p:sp>
      <p:sp>
        <p:nvSpPr>
          <p:cNvPr id="25602" name="Rectangle 2"/>
          <p:cNvSpPr>
            <a:spLocks noGrp="1" noRot="1" noChangeAspect="1" noChangeArrowheads="1" noTextEdit="1"/>
          </p:cNvSpPr>
          <p:nvPr>
            <p:ph type="sldImg"/>
          </p:nvPr>
        </p:nvSpPr>
        <p:spPr>
          <a:xfrm>
            <a:off x="1143000" y="685800"/>
            <a:ext cx="4572000" cy="3429000"/>
          </a:xfrm>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charset="-128"/>
            </a:endParaRPr>
          </a:p>
        </p:txBody>
      </p:sp>
    </p:spTree>
    <p:extLst>
      <p:ext uri="{BB962C8B-B14F-4D97-AF65-F5344CB8AC3E}">
        <p14:creationId xmlns:p14="http://schemas.microsoft.com/office/powerpoint/2010/main" val="3100894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Mention new with options</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BF3A70-E79B-EF4A-BA0B-EC456348B21C}" type="slidenum">
              <a:rPr lang="en-GB" sz="1200">
                <a:solidFill>
                  <a:prstClr val="black"/>
                </a:solidFill>
                <a:latin typeface="Calibri" charset="0"/>
                <a:cs typeface="Arial" charset="0"/>
              </a:rPr>
              <a:pPr eaLnBrk="1" hangingPunct="1"/>
              <a:t>49</a:t>
            </a:fld>
            <a:endParaRPr lang="en-GB" sz="1200">
              <a:solidFill>
                <a:prstClr val="black"/>
              </a:solidFill>
              <a:latin typeface="Calibri" charset="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ＭＳ Ｐゴシック" charset="-128"/>
              </a:defRPr>
            </a:lvl1pPr>
            <a:lvl2pPr marL="742877" indent="-285722">
              <a:defRPr sz="2400">
                <a:solidFill>
                  <a:schemeClr val="tx1"/>
                </a:solidFill>
                <a:latin typeface="Tahoma" pitchFamily="34" charset="0"/>
                <a:ea typeface="ＭＳ Ｐゴシック" charset="-128"/>
              </a:defRPr>
            </a:lvl2pPr>
            <a:lvl3pPr marL="1142888" indent="-228578">
              <a:defRPr sz="2400">
                <a:solidFill>
                  <a:schemeClr val="tx1"/>
                </a:solidFill>
                <a:latin typeface="Tahoma" pitchFamily="34" charset="0"/>
                <a:ea typeface="ＭＳ Ｐゴシック" charset="-128"/>
              </a:defRPr>
            </a:lvl3pPr>
            <a:lvl4pPr marL="1600043" indent="-228578">
              <a:defRPr sz="2400">
                <a:solidFill>
                  <a:schemeClr val="tx1"/>
                </a:solidFill>
                <a:latin typeface="Tahoma" pitchFamily="34" charset="0"/>
                <a:ea typeface="ＭＳ Ｐゴシック" charset="-128"/>
              </a:defRPr>
            </a:lvl4pPr>
            <a:lvl5pPr marL="2057199" indent="-228578">
              <a:defRPr sz="2400">
                <a:solidFill>
                  <a:schemeClr val="tx1"/>
                </a:solidFill>
                <a:latin typeface="Tahoma" pitchFamily="34" charset="0"/>
                <a:ea typeface="ＭＳ Ｐゴシック" charset="-128"/>
              </a:defRPr>
            </a:lvl5pPr>
            <a:lvl6pPr marL="2514354" indent="-228578" eaLnBrk="0" fontAlgn="base" hangingPunct="0">
              <a:spcBef>
                <a:spcPct val="0"/>
              </a:spcBef>
              <a:spcAft>
                <a:spcPct val="0"/>
              </a:spcAft>
              <a:defRPr sz="2400">
                <a:solidFill>
                  <a:schemeClr val="tx1"/>
                </a:solidFill>
                <a:latin typeface="Tahoma" pitchFamily="34" charset="0"/>
                <a:ea typeface="ＭＳ Ｐゴシック" charset="-128"/>
              </a:defRPr>
            </a:lvl6pPr>
            <a:lvl7pPr marL="2971509" indent="-228578" eaLnBrk="0" fontAlgn="base" hangingPunct="0">
              <a:spcBef>
                <a:spcPct val="0"/>
              </a:spcBef>
              <a:spcAft>
                <a:spcPct val="0"/>
              </a:spcAft>
              <a:defRPr sz="2400">
                <a:solidFill>
                  <a:schemeClr val="tx1"/>
                </a:solidFill>
                <a:latin typeface="Tahoma" pitchFamily="34" charset="0"/>
                <a:ea typeface="ＭＳ Ｐゴシック" charset="-128"/>
              </a:defRPr>
            </a:lvl7pPr>
            <a:lvl8pPr marL="3428664" indent="-228578" eaLnBrk="0" fontAlgn="base" hangingPunct="0">
              <a:spcBef>
                <a:spcPct val="0"/>
              </a:spcBef>
              <a:spcAft>
                <a:spcPct val="0"/>
              </a:spcAft>
              <a:defRPr sz="2400">
                <a:solidFill>
                  <a:schemeClr val="tx1"/>
                </a:solidFill>
                <a:latin typeface="Tahoma" pitchFamily="34" charset="0"/>
                <a:ea typeface="ＭＳ Ｐゴシック" charset="-128"/>
              </a:defRPr>
            </a:lvl8pPr>
            <a:lvl9pPr marL="3885819" indent="-228578" eaLnBrk="0" fontAlgn="base" hangingPunct="0">
              <a:spcBef>
                <a:spcPct val="0"/>
              </a:spcBef>
              <a:spcAft>
                <a:spcPct val="0"/>
              </a:spcAft>
              <a:defRPr sz="2400">
                <a:solidFill>
                  <a:schemeClr val="tx1"/>
                </a:solidFill>
                <a:latin typeface="Tahoma" pitchFamily="34" charset="0"/>
                <a:ea typeface="ＭＳ Ｐゴシック" charset="-128"/>
              </a:defRPr>
            </a:lvl9pPr>
          </a:lstStyle>
          <a:p>
            <a:fld id="{377A0577-7C7A-404C-918F-28141850885A}" type="slidenum">
              <a:rPr lang="en-US" sz="1200">
                <a:solidFill>
                  <a:prstClr val="black"/>
                </a:solidFill>
              </a:rPr>
              <a:pPr/>
              <a:t>54</a:t>
            </a:fld>
            <a:endParaRPr lang="en-US" sz="1200">
              <a:solidFill>
                <a:prstClr val="black"/>
              </a:solidFill>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itchFamily="34" charset="0"/>
              <a:ea typeface="ＭＳ Ｐゴシック" charset="-128"/>
            </a:endParaRPr>
          </a:p>
        </p:txBody>
      </p:sp>
    </p:spTree>
    <p:extLst>
      <p:ext uri="{BB962C8B-B14F-4D97-AF65-F5344CB8AC3E}">
        <p14:creationId xmlns:p14="http://schemas.microsoft.com/office/powerpoint/2010/main" val="2135358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55E7137-C204-4A71-AE66-EBD280893B54}" type="slidenum">
              <a:rPr lang="en-GB" altLang="en-US">
                <a:solidFill>
                  <a:prstClr val="black"/>
                </a:solidFill>
              </a:rPr>
              <a:pPr eaLnBrk="1" hangingPunct="1">
                <a:spcBef>
                  <a:spcPct val="0"/>
                </a:spcBef>
              </a:pPr>
              <a:t>58</a:t>
            </a:fld>
            <a:endParaRPr lang="en-GB" altLang="en-US">
              <a:solidFill>
                <a:prstClr val="black"/>
              </a:solidFill>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smtClean="0"/>
              <a:t>LC</a:t>
            </a:r>
          </a:p>
          <a:p>
            <a:pPr eaLnBrk="1" hangingPunct="1">
              <a:spcBef>
                <a:spcPct val="0"/>
              </a:spcBef>
            </a:pPr>
            <a:endParaRPr lang="en-GB" altLang="en-US" smtClean="0"/>
          </a:p>
          <a:p>
            <a:pPr eaLnBrk="1" hangingPunct="1">
              <a:spcBef>
                <a:spcPct val="0"/>
              </a:spcBef>
            </a:pPr>
            <a:r>
              <a:rPr lang="en-GB" altLang="en-US" smtClean="0"/>
              <a:t>Room set-up: group work</a:t>
            </a:r>
          </a:p>
          <a:p>
            <a:pPr eaLnBrk="1" hangingPunct="1">
              <a:spcBef>
                <a:spcPct val="0"/>
              </a:spcBef>
            </a:pPr>
            <a:r>
              <a:rPr lang="en-GB" altLang="en-US" smtClean="0"/>
              <a:t>Introduce selves</a:t>
            </a:r>
          </a:p>
          <a:p>
            <a:pPr eaLnBrk="1" hangingPunct="1">
              <a:spcBef>
                <a:spcPct val="0"/>
              </a:spcBef>
            </a:pPr>
            <a:endParaRPr lang="en-GB" altLang="en-US" smtClean="0"/>
          </a:p>
          <a:p>
            <a:pPr eaLnBrk="1" hangingPunct="1">
              <a:spcBef>
                <a:spcPct val="0"/>
              </a:spcBef>
            </a:pPr>
            <a:endParaRPr lang="en-GB" altLang="en-US" smtClean="0"/>
          </a:p>
          <a:p>
            <a:pPr eaLnBrk="1" hangingPunct="1">
              <a:spcBef>
                <a:spcPct val="0"/>
              </a:spcBef>
            </a:pPr>
            <a:r>
              <a:rPr lang="en-GB" altLang="en-US" smtClean="0"/>
              <a:t>2-5pm</a:t>
            </a:r>
          </a:p>
          <a:p>
            <a:pPr eaLnBrk="1" hangingPunct="1">
              <a:spcBef>
                <a:spcPct val="0"/>
              </a:spcBef>
            </a:pPr>
            <a:endParaRPr lang="en-GB" altLang="en-US" smtClean="0"/>
          </a:p>
          <a:p>
            <a:pPr eaLnBrk="1" hangingPunct="1">
              <a:spcBef>
                <a:spcPct val="0"/>
              </a:spcBef>
            </a:pPr>
            <a:r>
              <a:rPr lang="en-GB" altLang="en-US" smtClean="0"/>
              <a:t>2-3.30pm: Student Ambassador overview, CMA guidance and break</a:t>
            </a:r>
          </a:p>
          <a:p>
            <a:pPr eaLnBrk="1" hangingPunct="1">
              <a:spcBef>
                <a:spcPct val="0"/>
              </a:spcBef>
            </a:pPr>
            <a:r>
              <a:rPr lang="en-GB" altLang="en-US" smtClean="0"/>
              <a:t>3.30pm – 4.35: Safeguarding and case studies</a:t>
            </a:r>
          </a:p>
          <a:p>
            <a:pPr eaLnBrk="1" hangingPunct="1">
              <a:spcBef>
                <a:spcPct val="0"/>
              </a:spcBef>
            </a:pPr>
            <a:r>
              <a:rPr lang="en-GB" altLang="en-US" smtClean="0"/>
              <a:t>4.35 onwards – DBS checking (Louise to join from 4.30)</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ea typeface="Geneva" pitchFamily="122" charset="-128"/>
              </a:rPr>
              <a:t>Laura</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36600" indent="-282575" eaLnBrk="0" hangingPunct="0">
              <a:spcBef>
                <a:spcPct val="30000"/>
              </a:spcBef>
              <a:defRPr sz="1200">
                <a:solidFill>
                  <a:schemeClr val="tx1"/>
                </a:solidFill>
                <a:latin typeface="Calibri" pitchFamily="34" charset="0"/>
              </a:defRPr>
            </a:lvl2pPr>
            <a:lvl3pPr marL="1133475" indent="-225425" eaLnBrk="0" hangingPunct="0">
              <a:spcBef>
                <a:spcPct val="30000"/>
              </a:spcBef>
              <a:defRPr sz="1200">
                <a:solidFill>
                  <a:schemeClr val="tx1"/>
                </a:solidFill>
                <a:latin typeface="Calibri" pitchFamily="34" charset="0"/>
              </a:defRPr>
            </a:lvl3pPr>
            <a:lvl4pPr marL="1587500" indent="-225425" eaLnBrk="0" hangingPunct="0">
              <a:spcBef>
                <a:spcPct val="30000"/>
              </a:spcBef>
              <a:defRPr sz="1200">
                <a:solidFill>
                  <a:schemeClr val="tx1"/>
                </a:solidFill>
                <a:latin typeface="Calibri" pitchFamily="34" charset="0"/>
              </a:defRPr>
            </a:lvl4pPr>
            <a:lvl5pPr marL="2039938" indent="-225425" eaLnBrk="0" hangingPunct="0">
              <a:spcBef>
                <a:spcPct val="30000"/>
              </a:spcBef>
              <a:defRPr sz="1200">
                <a:solidFill>
                  <a:schemeClr val="tx1"/>
                </a:solidFill>
                <a:latin typeface="Calibri" pitchFamily="34" charset="0"/>
              </a:defRPr>
            </a:lvl5pPr>
            <a:lvl6pPr marL="2497138" indent="-225425" eaLnBrk="0" fontAlgn="base" hangingPunct="0">
              <a:spcBef>
                <a:spcPct val="30000"/>
              </a:spcBef>
              <a:spcAft>
                <a:spcPct val="0"/>
              </a:spcAft>
              <a:defRPr sz="1200">
                <a:solidFill>
                  <a:schemeClr val="tx1"/>
                </a:solidFill>
                <a:latin typeface="Calibri" pitchFamily="34" charset="0"/>
              </a:defRPr>
            </a:lvl6pPr>
            <a:lvl7pPr marL="2954338" indent="-225425" eaLnBrk="0" fontAlgn="base" hangingPunct="0">
              <a:spcBef>
                <a:spcPct val="30000"/>
              </a:spcBef>
              <a:spcAft>
                <a:spcPct val="0"/>
              </a:spcAft>
              <a:defRPr sz="1200">
                <a:solidFill>
                  <a:schemeClr val="tx1"/>
                </a:solidFill>
                <a:latin typeface="Calibri" pitchFamily="34" charset="0"/>
              </a:defRPr>
            </a:lvl7pPr>
            <a:lvl8pPr marL="3411538" indent="-225425" eaLnBrk="0" fontAlgn="base" hangingPunct="0">
              <a:spcBef>
                <a:spcPct val="30000"/>
              </a:spcBef>
              <a:spcAft>
                <a:spcPct val="0"/>
              </a:spcAft>
              <a:defRPr sz="1200">
                <a:solidFill>
                  <a:schemeClr val="tx1"/>
                </a:solidFill>
                <a:latin typeface="Calibri" pitchFamily="34" charset="0"/>
              </a:defRPr>
            </a:lvl8pPr>
            <a:lvl9pPr marL="3868738" indent="-2254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B7723A8-4E8E-43DA-830B-63C85F75AD2D}" type="slidenum">
              <a:rPr lang="en-GB" altLang="en-US">
                <a:solidFill>
                  <a:prstClr val="black"/>
                </a:solidFill>
                <a:ea typeface="Geneva" pitchFamily="122" charset="-128"/>
              </a:rPr>
              <a:pPr eaLnBrk="1" hangingPunct="1">
                <a:spcBef>
                  <a:spcPct val="0"/>
                </a:spcBef>
              </a:pPr>
              <a:t>59</a:t>
            </a:fld>
            <a:endParaRPr lang="en-GB" altLang="en-US">
              <a:solidFill>
                <a:prstClr val="black"/>
              </a:solidFill>
              <a:ea typeface="Geneva" pitchFamily="122"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ea typeface="Geneva" pitchFamily="122" charset="-128"/>
            </a:endParaRPr>
          </a:p>
          <a:p>
            <a:endParaRPr lang="en-GB" altLang="en-US" smtClean="0">
              <a:ea typeface="Geneva" pitchFamily="122" charset="-128"/>
            </a:endParaRPr>
          </a:p>
          <a:p>
            <a:r>
              <a:rPr lang="en-GB" altLang="en-US" smtClean="0">
                <a:ea typeface="Geneva" pitchFamily="122" charset="-128"/>
              </a:rPr>
              <a:t> Laura</a:t>
            </a:r>
          </a:p>
          <a:p>
            <a:endParaRPr lang="en-GB" altLang="en-US" smtClean="0">
              <a:ea typeface="Geneva" pitchFamily="122" charset="-128"/>
            </a:endParaRPr>
          </a:p>
          <a:p>
            <a:endParaRPr lang="en-GB" altLang="en-US" smtClean="0">
              <a:ea typeface="Geneva" pitchFamily="122" charset="-128"/>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36600" indent="-282575" eaLnBrk="0" hangingPunct="0">
              <a:spcBef>
                <a:spcPct val="30000"/>
              </a:spcBef>
              <a:defRPr sz="1200">
                <a:solidFill>
                  <a:schemeClr val="tx1"/>
                </a:solidFill>
                <a:latin typeface="Calibri" pitchFamily="34" charset="0"/>
              </a:defRPr>
            </a:lvl2pPr>
            <a:lvl3pPr marL="1133475" indent="-225425" eaLnBrk="0" hangingPunct="0">
              <a:spcBef>
                <a:spcPct val="30000"/>
              </a:spcBef>
              <a:defRPr sz="1200">
                <a:solidFill>
                  <a:schemeClr val="tx1"/>
                </a:solidFill>
                <a:latin typeface="Calibri" pitchFamily="34" charset="0"/>
              </a:defRPr>
            </a:lvl3pPr>
            <a:lvl4pPr marL="1587500" indent="-225425" eaLnBrk="0" hangingPunct="0">
              <a:spcBef>
                <a:spcPct val="30000"/>
              </a:spcBef>
              <a:defRPr sz="1200">
                <a:solidFill>
                  <a:schemeClr val="tx1"/>
                </a:solidFill>
                <a:latin typeface="Calibri" pitchFamily="34" charset="0"/>
              </a:defRPr>
            </a:lvl4pPr>
            <a:lvl5pPr marL="2039938" indent="-225425" eaLnBrk="0" hangingPunct="0">
              <a:spcBef>
                <a:spcPct val="30000"/>
              </a:spcBef>
              <a:defRPr sz="1200">
                <a:solidFill>
                  <a:schemeClr val="tx1"/>
                </a:solidFill>
                <a:latin typeface="Calibri" pitchFamily="34" charset="0"/>
              </a:defRPr>
            </a:lvl5pPr>
            <a:lvl6pPr marL="2497138" indent="-225425" eaLnBrk="0" fontAlgn="base" hangingPunct="0">
              <a:spcBef>
                <a:spcPct val="30000"/>
              </a:spcBef>
              <a:spcAft>
                <a:spcPct val="0"/>
              </a:spcAft>
              <a:defRPr sz="1200">
                <a:solidFill>
                  <a:schemeClr val="tx1"/>
                </a:solidFill>
                <a:latin typeface="Calibri" pitchFamily="34" charset="0"/>
              </a:defRPr>
            </a:lvl6pPr>
            <a:lvl7pPr marL="2954338" indent="-225425" eaLnBrk="0" fontAlgn="base" hangingPunct="0">
              <a:spcBef>
                <a:spcPct val="30000"/>
              </a:spcBef>
              <a:spcAft>
                <a:spcPct val="0"/>
              </a:spcAft>
              <a:defRPr sz="1200">
                <a:solidFill>
                  <a:schemeClr val="tx1"/>
                </a:solidFill>
                <a:latin typeface="Calibri" pitchFamily="34" charset="0"/>
              </a:defRPr>
            </a:lvl7pPr>
            <a:lvl8pPr marL="3411538" indent="-225425" eaLnBrk="0" fontAlgn="base" hangingPunct="0">
              <a:spcBef>
                <a:spcPct val="30000"/>
              </a:spcBef>
              <a:spcAft>
                <a:spcPct val="0"/>
              </a:spcAft>
              <a:defRPr sz="1200">
                <a:solidFill>
                  <a:schemeClr val="tx1"/>
                </a:solidFill>
                <a:latin typeface="Calibri" pitchFamily="34" charset="0"/>
              </a:defRPr>
            </a:lvl8pPr>
            <a:lvl9pPr marL="3868738" indent="-2254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433DFA8-3F51-411B-A6EB-852674299652}" type="slidenum">
              <a:rPr lang="en-GB" altLang="en-US">
                <a:solidFill>
                  <a:prstClr val="black"/>
                </a:solidFill>
                <a:ea typeface="Geneva" pitchFamily="122" charset="-128"/>
              </a:rPr>
              <a:pPr eaLnBrk="1" hangingPunct="1">
                <a:spcBef>
                  <a:spcPct val="0"/>
                </a:spcBef>
              </a:pPr>
              <a:t>60</a:t>
            </a:fld>
            <a:endParaRPr lang="en-GB" altLang="en-US">
              <a:solidFill>
                <a:prstClr val="black"/>
              </a:solidFill>
              <a:ea typeface="Geneva" pitchFamily="122"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ea typeface="Geneva" pitchFamily="122" charset="-128"/>
              </a:rPr>
              <a:t>LC</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36600" indent="-282575" eaLnBrk="0" hangingPunct="0">
              <a:spcBef>
                <a:spcPct val="30000"/>
              </a:spcBef>
              <a:defRPr sz="1200">
                <a:solidFill>
                  <a:schemeClr val="tx1"/>
                </a:solidFill>
                <a:latin typeface="Calibri" pitchFamily="34" charset="0"/>
              </a:defRPr>
            </a:lvl2pPr>
            <a:lvl3pPr marL="1133475" indent="-225425" eaLnBrk="0" hangingPunct="0">
              <a:spcBef>
                <a:spcPct val="30000"/>
              </a:spcBef>
              <a:defRPr sz="1200">
                <a:solidFill>
                  <a:schemeClr val="tx1"/>
                </a:solidFill>
                <a:latin typeface="Calibri" pitchFamily="34" charset="0"/>
              </a:defRPr>
            </a:lvl3pPr>
            <a:lvl4pPr marL="1587500" indent="-225425" eaLnBrk="0" hangingPunct="0">
              <a:spcBef>
                <a:spcPct val="30000"/>
              </a:spcBef>
              <a:defRPr sz="1200">
                <a:solidFill>
                  <a:schemeClr val="tx1"/>
                </a:solidFill>
                <a:latin typeface="Calibri" pitchFamily="34" charset="0"/>
              </a:defRPr>
            </a:lvl4pPr>
            <a:lvl5pPr marL="2039938" indent="-225425" eaLnBrk="0" hangingPunct="0">
              <a:spcBef>
                <a:spcPct val="30000"/>
              </a:spcBef>
              <a:defRPr sz="1200">
                <a:solidFill>
                  <a:schemeClr val="tx1"/>
                </a:solidFill>
                <a:latin typeface="Calibri" pitchFamily="34" charset="0"/>
              </a:defRPr>
            </a:lvl5pPr>
            <a:lvl6pPr marL="2497138" indent="-225425" eaLnBrk="0" fontAlgn="base" hangingPunct="0">
              <a:spcBef>
                <a:spcPct val="30000"/>
              </a:spcBef>
              <a:spcAft>
                <a:spcPct val="0"/>
              </a:spcAft>
              <a:defRPr sz="1200">
                <a:solidFill>
                  <a:schemeClr val="tx1"/>
                </a:solidFill>
                <a:latin typeface="Calibri" pitchFamily="34" charset="0"/>
              </a:defRPr>
            </a:lvl6pPr>
            <a:lvl7pPr marL="2954338" indent="-225425" eaLnBrk="0" fontAlgn="base" hangingPunct="0">
              <a:spcBef>
                <a:spcPct val="30000"/>
              </a:spcBef>
              <a:spcAft>
                <a:spcPct val="0"/>
              </a:spcAft>
              <a:defRPr sz="1200">
                <a:solidFill>
                  <a:schemeClr val="tx1"/>
                </a:solidFill>
                <a:latin typeface="Calibri" pitchFamily="34" charset="0"/>
              </a:defRPr>
            </a:lvl7pPr>
            <a:lvl8pPr marL="3411538" indent="-225425" eaLnBrk="0" fontAlgn="base" hangingPunct="0">
              <a:spcBef>
                <a:spcPct val="30000"/>
              </a:spcBef>
              <a:spcAft>
                <a:spcPct val="0"/>
              </a:spcAft>
              <a:defRPr sz="1200">
                <a:solidFill>
                  <a:schemeClr val="tx1"/>
                </a:solidFill>
                <a:latin typeface="Calibri" pitchFamily="34" charset="0"/>
              </a:defRPr>
            </a:lvl8pPr>
            <a:lvl9pPr marL="3868738" indent="-2254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CFAECC3-7181-47D4-BDED-809EF00F93AE}" type="slidenum">
              <a:rPr lang="en-GB" altLang="en-US">
                <a:solidFill>
                  <a:prstClr val="black"/>
                </a:solidFill>
                <a:ea typeface="Geneva" pitchFamily="122" charset="-128"/>
              </a:rPr>
              <a:pPr eaLnBrk="1" hangingPunct="1">
                <a:spcBef>
                  <a:spcPct val="0"/>
                </a:spcBef>
              </a:pPr>
              <a:t>61</a:t>
            </a:fld>
            <a:endParaRPr lang="en-GB" altLang="en-US">
              <a:solidFill>
                <a:prstClr val="black"/>
              </a:solidFill>
              <a:ea typeface="Geneva" pitchFamily="122"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ea typeface="Geneva" pitchFamily="122" charset="-128"/>
              </a:rPr>
              <a:t>LC</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36600" indent="-282575" eaLnBrk="0" hangingPunct="0">
              <a:spcBef>
                <a:spcPct val="30000"/>
              </a:spcBef>
              <a:defRPr sz="1200">
                <a:solidFill>
                  <a:schemeClr val="tx1"/>
                </a:solidFill>
                <a:latin typeface="Calibri" pitchFamily="34" charset="0"/>
              </a:defRPr>
            </a:lvl2pPr>
            <a:lvl3pPr marL="1133475" indent="-225425" eaLnBrk="0" hangingPunct="0">
              <a:spcBef>
                <a:spcPct val="30000"/>
              </a:spcBef>
              <a:defRPr sz="1200">
                <a:solidFill>
                  <a:schemeClr val="tx1"/>
                </a:solidFill>
                <a:latin typeface="Calibri" pitchFamily="34" charset="0"/>
              </a:defRPr>
            </a:lvl3pPr>
            <a:lvl4pPr marL="1587500" indent="-225425" eaLnBrk="0" hangingPunct="0">
              <a:spcBef>
                <a:spcPct val="30000"/>
              </a:spcBef>
              <a:defRPr sz="1200">
                <a:solidFill>
                  <a:schemeClr val="tx1"/>
                </a:solidFill>
                <a:latin typeface="Calibri" pitchFamily="34" charset="0"/>
              </a:defRPr>
            </a:lvl4pPr>
            <a:lvl5pPr marL="2039938" indent="-225425" eaLnBrk="0" hangingPunct="0">
              <a:spcBef>
                <a:spcPct val="30000"/>
              </a:spcBef>
              <a:defRPr sz="1200">
                <a:solidFill>
                  <a:schemeClr val="tx1"/>
                </a:solidFill>
                <a:latin typeface="Calibri" pitchFamily="34" charset="0"/>
              </a:defRPr>
            </a:lvl5pPr>
            <a:lvl6pPr marL="2497138" indent="-225425" eaLnBrk="0" fontAlgn="base" hangingPunct="0">
              <a:spcBef>
                <a:spcPct val="30000"/>
              </a:spcBef>
              <a:spcAft>
                <a:spcPct val="0"/>
              </a:spcAft>
              <a:defRPr sz="1200">
                <a:solidFill>
                  <a:schemeClr val="tx1"/>
                </a:solidFill>
                <a:latin typeface="Calibri" pitchFamily="34" charset="0"/>
              </a:defRPr>
            </a:lvl6pPr>
            <a:lvl7pPr marL="2954338" indent="-225425" eaLnBrk="0" fontAlgn="base" hangingPunct="0">
              <a:spcBef>
                <a:spcPct val="30000"/>
              </a:spcBef>
              <a:spcAft>
                <a:spcPct val="0"/>
              </a:spcAft>
              <a:defRPr sz="1200">
                <a:solidFill>
                  <a:schemeClr val="tx1"/>
                </a:solidFill>
                <a:latin typeface="Calibri" pitchFamily="34" charset="0"/>
              </a:defRPr>
            </a:lvl7pPr>
            <a:lvl8pPr marL="3411538" indent="-225425" eaLnBrk="0" fontAlgn="base" hangingPunct="0">
              <a:spcBef>
                <a:spcPct val="30000"/>
              </a:spcBef>
              <a:spcAft>
                <a:spcPct val="0"/>
              </a:spcAft>
              <a:defRPr sz="1200">
                <a:solidFill>
                  <a:schemeClr val="tx1"/>
                </a:solidFill>
                <a:latin typeface="Calibri" pitchFamily="34" charset="0"/>
              </a:defRPr>
            </a:lvl8pPr>
            <a:lvl9pPr marL="3868738" indent="-2254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648BDC0-4984-4928-9EF2-3A8A1CF9813C}" type="slidenum">
              <a:rPr lang="en-GB" altLang="en-US">
                <a:solidFill>
                  <a:prstClr val="black"/>
                </a:solidFill>
                <a:ea typeface="Geneva" pitchFamily="122" charset="-128"/>
              </a:rPr>
              <a:pPr eaLnBrk="1" hangingPunct="1">
                <a:spcBef>
                  <a:spcPct val="0"/>
                </a:spcBef>
              </a:pPr>
              <a:t>62</a:t>
            </a:fld>
            <a:endParaRPr lang="en-GB" altLang="en-US">
              <a:solidFill>
                <a:prstClr val="black"/>
              </a:solidFill>
              <a:ea typeface="Geneva" pitchFamily="122"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ea typeface="Geneva" pitchFamily="122" charset="-128"/>
              </a:rPr>
              <a:t>Play UCAS video to</a:t>
            </a:r>
            <a:r>
              <a:rPr lang="en-GB" altLang="en-US" baseline="0" dirty="0" smtClean="0">
                <a:ea typeface="Geneva" pitchFamily="122" charset="-128"/>
              </a:rPr>
              <a:t> approx. 1.44</a:t>
            </a:r>
          </a:p>
          <a:p>
            <a:r>
              <a:rPr lang="en-GB" altLang="en-US" baseline="0" dirty="0" smtClean="0">
                <a:ea typeface="Geneva" pitchFamily="122" charset="-128"/>
              </a:rPr>
              <a:t>Start Which? Video at approx. 1.11</a:t>
            </a:r>
            <a:endParaRPr lang="en-GB" altLang="en-US" dirty="0" smtClean="0">
              <a:ea typeface="Geneva" pitchFamily="122"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Geneva" pitchFamily="122" charset="-128"/>
              </a:defRPr>
            </a:lvl1pPr>
            <a:lvl2pPr marL="742950" indent="-285750" eaLnBrk="0" hangingPunct="0">
              <a:spcBef>
                <a:spcPct val="30000"/>
              </a:spcBef>
              <a:defRPr sz="1200">
                <a:solidFill>
                  <a:schemeClr val="tx1"/>
                </a:solidFill>
                <a:latin typeface="Calibri" pitchFamily="34" charset="0"/>
                <a:ea typeface="Geneva" pitchFamily="122" charset="-128"/>
              </a:defRPr>
            </a:lvl2pPr>
            <a:lvl3pPr marL="1143000" indent="-228600" eaLnBrk="0" hangingPunct="0">
              <a:spcBef>
                <a:spcPct val="30000"/>
              </a:spcBef>
              <a:defRPr sz="1200">
                <a:solidFill>
                  <a:schemeClr val="tx1"/>
                </a:solidFill>
                <a:latin typeface="Calibri" pitchFamily="34" charset="0"/>
                <a:ea typeface="Geneva" pitchFamily="122" charset="-128"/>
              </a:defRPr>
            </a:lvl3pPr>
            <a:lvl4pPr marL="1600200" indent="-228600" eaLnBrk="0" hangingPunct="0">
              <a:spcBef>
                <a:spcPct val="30000"/>
              </a:spcBef>
              <a:defRPr sz="1200">
                <a:solidFill>
                  <a:schemeClr val="tx1"/>
                </a:solidFill>
                <a:latin typeface="Calibri" pitchFamily="34" charset="0"/>
                <a:ea typeface="Geneva" pitchFamily="122" charset="-128"/>
              </a:defRPr>
            </a:lvl4pPr>
            <a:lvl5pPr marL="2057400" indent="-228600" eaLnBrk="0" hangingPunct="0">
              <a:spcBef>
                <a:spcPct val="30000"/>
              </a:spcBef>
              <a:defRPr sz="1200">
                <a:solidFill>
                  <a:schemeClr val="tx1"/>
                </a:solidFill>
                <a:latin typeface="Calibri" pitchFamily="34" charset="0"/>
                <a:ea typeface="Geneva" pitchFamily="122"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9pPr>
          </a:lstStyle>
          <a:p>
            <a:pPr eaLnBrk="1" hangingPunct="1">
              <a:spcBef>
                <a:spcPct val="0"/>
              </a:spcBef>
            </a:pPr>
            <a:fld id="{9E0A4F8F-2C6B-4123-B96D-D4E9AA674E0E}" type="slidenum">
              <a:rPr lang="en-GB" altLang="en-US" smtClean="0">
                <a:solidFill>
                  <a:prstClr val="black"/>
                </a:solidFill>
              </a:rPr>
              <a:pPr eaLnBrk="1" hangingPunct="1">
                <a:spcBef>
                  <a:spcPct val="0"/>
                </a:spcBef>
              </a:pPr>
              <a:t>63</a:t>
            </a:fld>
            <a:endParaRPr lang="en-GB" altLang="en-US" smtClean="0">
              <a:solidFill>
                <a:prstClr val="black"/>
              </a:solidFill>
            </a:endParaRPr>
          </a:p>
        </p:txBody>
      </p:sp>
    </p:spTree>
    <p:extLst>
      <p:ext uri="{BB962C8B-B14F-4D97-AF65-F5344CB8AC3E}">
        <p14:creationId xmlns:p14="http://schemas.microsoft.com/office/powerpoint/2010/main" val="38124624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ea typeface="Geneva" pitchFamily="122"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Geneva" pitchFamily="122" charset="-128"/>
              </a:defRPr>
            </a:lvl1pPr>
            <a:lvl2pPr marL="742950" indent="-285750" eaLnBrk="0" hangingPunct="0">
              <a:spcBef>
                <a:spcPct val="30000"/>
              </a:spcBef>
              <a:defRPr sz="1200">
                <a:solidFill>
                  <a:schemeClr val="tx1"/>
                </a:solidFill>
                <a:latin typeface="Calibri" pitchFamily="34" charset="0"/>
                <a:ea typeface="Geneva" pitchFamily="122" charset="-128"/>
              </a:defRPr>
            </a:lvl2pPr>
            <a:lvl3pPr marL="1143000" indent="-228600" eaLnBrk="0" hangingPunct="0">
              <a:spcBef>
                <a:spcPct val="30000"/>
              </a:spcBef>
              <a:defRPr sz="1200">
                <a:solidFill>
                  <a:schemeClr val="tx1"/>
                </a:solidFill>
                <a:latin typeface="Calibri" pitchFamily="34" charset="0"/>
                <a:ea typeface="Geneva" pitchFamily="122" charset="-128"/>
              </a:defRPr>
            </a:lvl3pPr>
            <a:lvl4pPr marL="1600200" indent="-228600" eaLnBrk="0" hangingPunct="0">
              <a:spcBef>
                <a:spcPct val="30000"/>
              </a:spcBef>
              <a:defRPr sz="1200">
                <a:solidFill>
                  <a:schemeClr val="tx1"/>
                </a:solidFill>
                <a:latin typeface="Calibri" pitchFamily="34" charset="0"/>
                <a:ea typeface="Geneva" pitchFamily="122" charset="-128"/>
              </a:defRPr>
            </a:lvl4pPr>
            <a:lvl5pPr marL="2057400" indent="-228600" eaLnBrk="0" hangingPunct="0">
              <a:spcBef>
                <a:spcPct val="30000"/>
              </a:spcBef>
              <a:defRPr sz="1200">
                <a:solidFill>
                  <a:schemeClr val="tx1"/>
                </a:solidFill>
                <a:latin typeface="Calibri" pitchFamily="34" charset="0"/>
                <a:ea typeface="Geneva" pitchFamily="122"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9pPr>
          </a:lstStyle>
          <a:p>
            <a:pPr eaLnBrk="1" hangingPunct="1">
              <a:spcBef>
                <a:spcPct val="0"/>
              </a:spcBef>
            </a:pPr>
            <a:fld id="{9E0A4F8F-2C6B-4123-B96D-D4E9AA674E0E}" type="slidenum">
              <a:rPr lang="en-GB" altLang="en-US" smtClean="0">
                <a:solidFill>
                  <a:prstClr val="black"/>
                </a:solidFill>
              </a:rPr>
              <a:pPr eaLnBrk="1" hangingPunct="1">
                <a:spcBef>
                  <a:spcPct val="0"/>
                </a:spcBef>
              </a:pPr>
              <a:t>64</a:t>
            </a:fld>
            <a:endParaRPr lang="en-GB" altLang="en-US" smtClean="0">
              <a:solidFill>
                <a:prstClr val="black"/>
              </a:solidFill>
            </a:endParaRPr>
          </a:p>
        </p:txBody>
      </p:sp>
    </p:spTree>
    <p:extLst>
      <p:ext uri="{BB962C8B-B14F-4D97-AF65-F5344CB8AC3E}">
        <p14:creationId xmlns:p14="http://schemas.microsoft.com/office/powerpoint/2010/main" val="1735577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smtClean="0"/>
              <a:t>4th</a:t>
            </a:r>
            <a:r>
              <a:rPr lang="en-GB" baseline="0" dirty="0" smtClean="0"/>
              <a:t> year of plan to invest 1 billion in estate </a:t>
            </a:r>
          </a:p>
          <a:p>
            <a:r>
              <a:rPr lang="en-GB" baseline="0" dirty="0" smtClean="0"/>
              <a:t> </a:t>
            </a:r>
            <a:endParaRPr lang="en-GB" dirty="0"/>
          </a:p>
        </p:txBody>
      </p:sp>
      <p:sp>
        <p:nvSpPr>
          <p:cNvPr id="4" name="Slide Number Placeholder 3"/>
          <p:cNvSpPr>
            <a:spLocks noGrp="1"/>
          </p:cNvSpPr>
          <p:nvPr>
            <p:ph type="sldNum" sz="quarter" idx="10"/>
          </p:nvPr>
        </p:nvSpPr>
        <p:spPr/>
        <p:txBody>
          <a:bodyPr/>
          <a:lstStyle/>
          <a:p>
            <a:fld id="{A9C238F1-F31B-475D-9F11-D149341743A6}"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76450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ea typeface="Geneva" pitchFamily="122"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Geneva" pitchFamily="122" charset="-128"/>
              </a:defRPr>
            </a:lvl1pPr>
            <a:lvl2pPr marL="742950" indent="-285750" eaLnBrk="0" hangingPunct="0">
              <a:spcBef>
                <a:spcPct val="30000"/>
              </a:spcBef>
              <a:defRPr sz="1200">
                <a:solidFill>
                  <a:schemeClr val="tx1"/>
                </a:solidFill>
                <a:latin typeface="Calibri" pitchFamily="34" charset="0"/>
                <a:ea typeface="Geneva" pitchFamily="122" charset="-128"/>
              </a:defRPr>
            </a:lvl2pPr>
            <a:lvl3pPr marL="1143000" indent="-228600" eaLnBrk="0" hangingPunct="0">
              <a:spcBef>
                <a:spcPct val="30000"/>
              </a:spcBef>
              <a:defRPr sz="1200">
                <a:solidFill>
                  <a:schemeClr val="tx1"/>
                </a:solidFill>
                <a:latin typeface="Calibri" pitchFamily="34" charset="0"/>
                <a:ea typeface="Geneva" pitchFamily="122" charset="-128"/>
              </a:defRPr>
            </a:lvl3pPr>
            <a:lvl4pPr marL="1600200" indent="-228600" eaLnBrk="0" hangingPunct="0">
              <a:spcBef>
                <a:spcPct val="30000"/>
              </a:spcBef>
              <a:defRPr sz="1200">
                <a:solidFill>
                  <a:schemeClr val="tx1"/>
                </a:solidFill>
                <a:latin typeface="Calibri" pitchFamily="34" charset="0"/>
                <a:ea typeface="Geneva" pitchFamily="122" charset="-128"/>
              </a:defRPr>
            </a:lvl4pPr>
            <a:lvl5pPr marL="2057400" indent="-228600" eaLnBrk="0" hangingPunct="0">
              <a:spcBef>
                <a:spcPct val="30000"/>
              </a:spcBef>
              <a:defRPr sz="1200">
                <a:solidFill>
                  <a:schemeClr val="tx1"/>
                </a:solidFill>
                <a:latin typeface="Calibri" pitchFamily="34" charset="0"/>
                <a:ea typeface="Geneva" pitchFamily="122"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9pPr>
          </a:lstStyle>
          <a:p>
            <a:pPr eaLnBrk="1" hangingPunct="1">
              <a:spcBef>
                <a:spcPct val="0"/>
              </a:spcBef>
            </a:pPr>
            <a:fld id="{9E0A4F8F-2C6B-4123-B96D-D4E9AA674E0E}" type="slidenum">
              <a:rPr lang="en-GB" altLang="en-US" smtClean="0">
                <a:solidFill>
                  <a:prstClr val="black"/>
                </a:solidFill>
              </a:rPr>
              <a:pPr eaLnBrk="1" hangingPunct="1">
                <a:spcBef>
                  <a:spcPct val="0"/>
                </a:spcBef>
              </a:pPr>
              <a:t>65</a:t>
            </a:fld>
            <a:endParaRPr lang="en-GB" altLang="en-US" smtClean="0">
              <a:solidFill>
                <a:prstClr val="black"/>
              </a:solidFill>
            </a:endParaRPr>
          </a:p>
        </p:txBody>
      </p:sp>
    </p:spTree>
    <p:extLst>
      <p:ext uri="{BB962C8B-B14F-4D97-AF65-F5344CB8AC3E}">
        <p14:creationId xmlns:p14="http://schemas.microsoft.com/office/powerpoint/2010/main" val="18746529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ea typeface="Geneva" pitchFamily="122"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Geneva" pitchFamily="122" charset="-128"/>
              </a:defRPr>
            </a:lvl1pPr>
            <a:lvl2pPr marL="742950" indent="-285750" eaLnBrk="0" hangingPunct="0">
              <a:spcBef>
                <a:spcPct val="30000"/>
              </a:spcBef>
              <a:defRPr sz="1200">
                <a:solidFill>
                  <a:schemeClr val="tx1"/>
                </a:solidFill>
                <a:latin typeface="Calibri" pitchFamily="34" charset="0"/>
                <a:ea typeface="Geneva" pitchFamily="122" charset="-128"/>
              </a:defRPr>
            </a:lvl2pPr>
            <a:lvl3pPr marL="1143000" indent="-228600" eaLnBrk="0" hangingPunct="0">
              <a:spcBef>
                <a:spcPct val="30000"/>
              </a:spcBef>
              <a:defRPr sz="1200">
                <a:solidFill>
                  <a:schemeClr val="tx1"/>
                </a:solidFill>
                <a:latin typeface="Calibri" pitchFamily="34" charset="0"/>
                <a:ea typeface="Geneva" pitchFamily="122" charset="-128"/>
              </a:defRPr>
            </a:lvl3pPr>
            <a:lvl4pPr marL="1600200" indent="-228600" eaLnBrk="0" hangingPunct="0">
              <a:spcBef>
                <a:spcPct val="30000"/>
              </a:spcBef>
              <a:defRPr sz="1200">
                <a:solidFill>
                  <a:schemeClr val="tx1"/>
                </a:solidFill>
                <a:latin typeface="Calibri" pitchFamily="34" charset="0"/>
                <a:ea typeface="Geneva" pitchFamily="122" charset="-128"/>
              </a:defRPr>
            </a:lvl4pPr>
            <a:lvl5pPr marL="2057400" indent="-228600" eaLnBrk="0" hangingPunct="0">
              <a:spcBef>
                <a:spcPct val="30000"/>
              </a:spcBef>
              <a:defRPr sz="1200">
                <a:solidFill>
                  <a:schemeClr val="tx1"/>
                </a:solidFill>
                <a:latin typeface="Calibri" pitchFamily="34" charset="0"/>
                <a:ea typeface="Geneva" pitchFamily="122"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9pPr>
          </a:lstStyle>
          <a:p>
            <a:pPr eaLnBrk="1" hangingPunct="1">
              <a:spcBef>
                <a:spcPct val="0"/>
              </a:spcBef>
            </a:pPr>
            <a:fld id="{9E0A4F8F-2C6B-4123-B96D-D4E9AA674E0E}" type="slidenum">
              <a:rPr lang="en-GB" altLang="en-US" smtClean="0">
                <a:solidFill>
                  <a:prstClr val="black"/>
                </a:solidFill>
              </a:rPr>
              <a:pPr eaLnBrk="1" hangingPunct="1">
                <a:spcBef>
                  <a:spcPct val="0"/>
                </a:spcBef>
              </a:pPr>
              <a:t>66</a:t>
            </a:fld>
            <a:endParaRPr lang="en-GB" altLang="en-US" smtClean="0">
              <a:solidFill>
                <a:prstClr val="black"/>
              </a:solidFill>
            </a:endParaRPr>
          </a:p>
        </p:txBody>
      </p:sp>
    </p:spTree>
    <p:extLst>
      <p:ext uri="{BB962C8B-B14F-4D97-AF65-F5344CB8AC3E}">
        <p14:creationId xmlns:p14="http://schemas.microsoft.com/office/powerpoint/2010/main" val="22293772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7A4969A-A788-485D-92A3-67F4DFE758DF}" type="slidenum">
              <a:rPr lang="en-US">
                <a:solidFill>
                  <a:prstClr val="black"/>
                </a:solidFill>
              </a:rPr>
              <a:pPr>
                <a:defRPr/>
              </a:pPr>
              <a:t>67</a:t>
            </a:fld>
            <a:endParaRPr lang="en-US">
              <a:solidFill>
                <a:prstClr val="black"/>
              </a:solidFill>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p:txBody>
          <a:bodyPr wrap="square" numCol="1" anchor="t" anchorCtr="0" compatLnSpc="1">
            <a:prstTxWarp prst="textNoShape">
              <a:avLst/>
            </a:prstTxWarp>
            <a:normAutofit fontScale="77500" lnSpcReduction="20000"/>
          </a:bodyPr>
          <a:lstStyle/>
          <a:p>
            <a:pPr marL="228600" indent="-228600" eaLnBrk="1" hangingPunct="1">
              <a:spcBef>
                <a:spcPct val="0"/>
              </a:spcBef>
              <a:defRPr/>
            </a:pPr>
            <a:r>
              <a:rPr lang="en-GB" dirty="0" smtClean="0"/>
              <a:t>This is taken from The University’s own Admissions Policy</a:t>
            </a:r>
          </a:p>
          <a:p>
            <a:pPr marL="228600" indent="-228600" eaLnBrk="1" hangingPunct="1">
              <a:spcBef>
                <a:spcPct val="0"/>
              </a:spcBef>
              <a:defRPr/>
            </a:pPr>
            <a:endParaRPr lang="en-GB" dirty="0" smtClean="0"/>
          </a:p>
          <a:p>
            <a:pPr marL="228600" indent="-228600" eaLnBrk="1" hangingPunct="1">
              <a:spcBef>
                <a:spcPct val="0"/>
              </a:spcBef>
              <a:defRPr/>
            </a:pPr>
            <a:r>
              <a:rPr lang="en-GB" dirty="0" smtClean="0"/>
              <a:t>When applying it’s good to understand what the university is looking for in a potential student</a:t>
            </a:r>
          </a:p>
          <a:p>
            <a:pPr marL="228600" indent="-228600" eaLnBrk="1" hangingPunct="1">
              <a:spcBef>
                <a:spcPct val="0"/>
              </a:spcBef>
              <a:defRPr/>
            </a:pPr>
            <a:endParaRPr lang="en-GB" dirty="0" smtClean="0"/>
          </a:p>
          <a:p>
            <a:pPr marL="228600" indent="-228600" eaLnBrk="1" hangingPunct="1">
              <a:spcBef>
                <a:spcPct val="0"/>
              </a:spcBef>
              <a:defRPr/>
            </a:pPr>
            <a:r>
              <a:rPr lang="en-GB" dirty="0" smtClean="0"/>
              <a:t>This is the wording from Manchester’s admission policy: other </a:t>
            </a:r>
            <a:r>
              <a:rPr lang="en-GB" dirty="0" err="1" smtClean="0"/>
              <a:t>unis</a:t>
            </a:r>
            <a:r>
              <a:rPr lang="en-GB" dirty="0" smtClean="0"/>
              <a:t> may vary but we’re all after the best students, so it’s worth noting the above.</a:t>
            </a:r>
          </a:p>
          <a:p>
            <a:pPr marL="228600" indent="-228600" eaLnBrk="1" hangingPunct="1">
              <a:spcBef>
                <a:spcPct val="0"/>
              </a:spcBef>
              <a:defRPr/>
            </a:pPr>
            <a:endParaRPr lang="en-GB" dirty="0" smtClean="0"/>
          </a:p>
          <a:p>
            <a:pPr marL="342900" indent="-342900" eaLnBrk="1" fontAlgn="auto" hangingPunct="1">
              <a:spcBef>
                <a:spcPct val="20000"/>
              </a:spcBef>
              <a:spcAft>
                <a:spcPts val="0"/>
              </a:spcAft>
              <a:defRPr/>
            </a:pPr>
            <a:r>
              <a:rPr lang="en-US" dirty="0" smtClean="0"/>
              <a:t>Evidence of:</a:t>
            </a:r>
          </a:p>
          <a:p>
            <a:pPr marL="742950" lvl="1" indent="-285750" eaLnBrk="1" fontAlgn="auto" hangingPunct="1">
              <a:spcBef>
                <a:spcPct val="20000"/>
              </a:spcBef>
              <a:spcAft>
                <a:spcPts val="0"/>
              </a:spcAft>
              <a:buFont typeface="Arial" pitchFamily="34" charset="0"/>
              <a:buChar char="–"/>
              <a:defRPr/>
            </a:pPr>
            <a:r>
              <a:rPr lang="en-US" dirty="0" smtClean="0"/>
              <a:t>Potential to successfully complete the </a:t>
            </a:r>
            <a:r>
              <a:rPr lang="en-US" dirty="0" err="1" smtClean="0"/>
              <a:t>programme</a:t>
            </a:r>
            <a:endParaRPr lang="en-US" dirty="0" smtClean="0"/>
          </a:p>
          <a:p>
            <a:pPr marL="742950" lvl="1" indent="-285750" eaLnBrk="1" fontAlgn="auto" hangingPunct="1">
              <a:spcBef>
                <a:spcPct val="20000"/>
              </a:spcBef>
              <a:spcAft>
                <a:spcPts val="0"/>
              </a:spcAft>
              <a:buFont typeface="Arial" pitchFamily="34" charset="0"/>
              <a:buChar char="–"/>
              <a:defRPr/>
            </a:pPr>
            <a:r>
              <a:rPr lang="en-US" dirty="0" smtClean="0"/>
              <a:t>An understanding of what the programme requires</a:t>
            </a:r>
          </a:p>
          <a:p>
            <a:pPr marL="742950" lvl="1" indent="-285750" eaLnBrk="1" fontAlgn="auto" hangingPunct="1">
              <a:spcBef>
                <a:spcPct val="20000"/>
              </a:spcBef>
              <a:spcAft>
                <a:spcPts val="0"/>
              </a:spcAft>
              <a:buFont typeface="Arial" pitchFamily="34" charset="0"/>
              <a:buChar char="–"/>
              <a:defRPr/>
            </a:pPr>
            <a:r>
              <a:rPr lang="en-US" dirty="0" smtClean="0"/>
              <a:t>Independent decision making and commitment</a:t>
            </a:r>
          </a:p>
          <a:p>
            <a:pPr marL="742950" lvl="1" indent="-285750" eaLnBrk="1" fontAlgn="auto" hangingPunct="1">
              <a:spcBef>
                <a:spcPct val="20000"/>
              </a:spcBef>
              <a:spcAft>
                <a:spcPts val="0"/>
              </a:spcAft>
              <a:buFont typeface="Arial" pitchFamily="34" charset="0"/>
              <a:buChar char="–"/>
              <a:defRPr/>
            </a:pPr>
            <a:r>
              <a:rPr lang="en-US" dirty="0" smtClean="0"/>
              <a:t>Capability to contribute to </a:t>
            </a:r>
            <a:r>
              <a:rPr lang="en-US" dirty="0" err="1" smtClean="0"/>
              <a:t>programme</a:t>
            </a:r>
            <a:r>
              <a:rPr lang="en-US" dirty="0" smtClean="0"/>
              <a:t> and university</a:t>
            </a:r>
            <a:endParaRPr lang="en-GB" dirty="0" smtClean="0"/>
          </a:p>
          <a:p>
            <a:pPr marL="228600" indent="-228600" eaLnBrk="1" hangingPunct="1">
              <a:spcBef>
                <a:spcPct val="0"/>
              </a:spcBef>
              <a:defRPr/>
            </a:pPr>
            <a:endParaRPr lang="en-GB" dirty="0" smtClean="0"/>
          </a:p>
          <a:p>
            <a:pPr marL="228600" indent="-228600" eaLnBrk="1" hangingPunct="1">
              <a:spcBef>
                <a:spcPct val="0"/>
              </a:spcBef>
              <a:buFontTx/>
              <a:buAutoNum type="arabicPeriod"/>
              <a:defRPr/>
            </a:pPr>
            <a:r>
              <a:rPr lang="en-GB" dirty="0" smtClean="0"/>
              <a:t>Potential: we can tell some of this by your A-level grades, but not all of it!  The transferable skills we mentioned before, which will help your studies at </a:t>
            </a:r>
            <a:r>
              <a:rPr lang="en-GB" dirty="0" err="1" smtClean="0"/>
              <a:t>uni</a:t>
            </a:r>
            <a:r>
              <a:rPr lang="en-GB" dirty="0" smtClean="0"/>
              <a:t>, don’t always follow from good A-level grades…it’s very important to talk about these things in your PS!</a:t>
            </a:r>
          </a:p>
          <a:p>
            <a:pPr marL="228600" indent="-228600" eaLnBrk="1" hangingPunct="1">
              <a:spcBef>
                <a:spcPct val="0"/>
              </a:spcBef>
              <a:defRPr/>
            </a:pPr>
            <a:r>
              <a:rPr lang="en-GB" dirty="0" smtClean="0"/>
              <a:t>2.	Understanding: this is why research is so important – are you choosing the subject for the right reasons?  Are you aware of what studying this subject will  involve?  We can tell whether you’ve done your research by whether you’ve talked about the things we’re looking for (see Entry Profiles next slide)</a:t>
            </a:r>
          </a:p>
          <a:p>
            <a:pPr marL="228600" indent="-228600" eaLnBrk="1" hangingPunct="1">
              <a:spcBef>
                <a:spcPct val="0"/>
              </a:spcBef>
              <a:defRPr/>
            </a:pPr>
            <a:r>
              <a:rPr lang="en-GB" dirty="0" smtClean="0"/>
              <a:t>3. 	Independent: you should be doing this course because you want to – not because your mum or your </a:t>
            </a:r>
            <a:r>
              <a:rPr lang="en-GB" dirty="0" err="1" smtClean="0"/>
              <a:t>gran</a:t>
            </a:r>
            <a:r>
              <a:rPr lang="en-GB" dirty="0" smtClean="0"/>
              <a:t> want you to!  We can tell this by whether you’re really sounding enthusiastic in your PS.</a:t>
            </a:r>
          </a:p>
          <a:p>
            <a:pPr marL="228600" indent="-228600" eaLnBrk="1" hangingPunct="1">
              <a:spcBef>
                <a:spcPct val="0"/>
              </a:spcBef>
              <a:defRPr/>
            </a:pPr>
            <a:r>
              <a:rPr lang="en-GB" dirty="0" smtClean="0"/>
              <a:t>4. 	Contribution: we want people who are going to bring something to the community of Uni – so outside interests are important…any thing that you do “above the minimum” whether it’s inside or outside of college.</a:t>
            </a:r>
          </a:p>
          <a:p>
            <a:pPr marL="228600" indent="-228600" eaLnBrk="1" hangingPunct="1">
              <a:spcBef>
                <a:spcPct val="0"/>
              </a:spcBef>
              <a:defRPr/>
            </a:pPr>
            <a:endParaRPr lang="en-GB" dirty="0" smtClean="0"/>
          </a:p>
          <a:p>
            <a:pPr eaLnBrk="1" fontAlgn="auto" hangingPunct="1">
              <a:spcAft>
                <a:spcPts val="0"/>
              </a:spcAft>
              <a:defRPr/>
            </a:pPr>
            <a:r>
              <a:rPr lang="en-US" dirty="0" smtClean="0"/>
              <a:t>Judged through:</a:t>
            </a:r>
          </a:p>
          <a:p>
            <a:pPr lvl="1" eaLnBrk="1" fontAlgn="auto" hangingPunct="1">
              <a:spcAft>
                <a:spcPts val="0"/>
              </a:spcAft>
              <a:defRPr/>
            </a:pPr>
            <a:r>
              <a:rPr lang="en-US" dirty="0" smtClean="0"/>
              <a:t>Academic performance to date and predicted grades</a:t>
            </a:r>
          </a:p>
          <a:p>
            <a:pPr lvl="1" eaLnBrk="1" fontAlgn="auto" hangingPunct="1">
              <a:spcAft>
                <a:spcPts val="0"/>
              </a:spcAft>
              <a:defRPr/>
            </a:pPr>
            <a:r>
              <a:rPr lang="en-US" dirty="0" smtClean="0"/>
              <a:t>Interview or admissions test (possibly)</a:t>
            </a:r>
          </a:p>
          <a:p>
            <a:pPr lvl="1" eaLnBrk="1" fontAlgn="auto" hangingPunct="1">
              <a:spcAft>
                <a:spcPts val="0"/>
              </a:spcAft>
              <a:defRPr/>
            </a:pPr>
            <a:r>
              <a:rPr lang="en-US" dirty="0" smtClean="0"/>
              <a:t>Reference and the Personal Statement</a:t>
            </a:r>
            <a:endParaRPr lang="en-GB" dirty="0" smtClean="0"/>
          </a:p>
          <a:p>
            <a:pPr marL="228600" indent="-228600" eaLnBrk="1" hangingPunct="1">
              <a:spcBef>
                <a:spcPct val="0"/>
              </a:spcBef>
              <a:defRPr/>
            </a:pPr>
            <a:endParaRPr lang="en-GB" dirty="0" smtClean="0"/>
          </a:p>
          <a:p>
            <a:pPr marL="228600" indent="-228600" eaLnBrk="1" hangingPunct="1">
              <a:spcBef>
                <a:spcPct val="0"/>
              </a:spcBef>
              <a:defRPr/>
            </a:pPr>
            <a:r>
              <a:rPr lang="en-GB" dirty="0" smtClean="0"/>
              <a:t>We’ll judge the above through the things listed.  GCSE grades are sometimes important, and some </a:t>
            </a:r>
            <a:r>
              <a:rPr lang="en-GB" dirty="0" err="1" smtClean="0"/>
              <a:t>unis</a:t>
            </a:r>
            <a:r>
              <a:rPr lang="en-GB" dirty="0" smtClean="0"/>
              <a:t> will be interested in your AS level grades (we won’t consider them at Manchester).  Predicted grades are always the “first hurdle” but you have to have a strong application generally.</a:t>
            </a:r>
          </a:p>
          <a:p>
            <a:pPr marL="228600" indent="-228600" eaLnBrk="1" hangingPunct="1">
              <a:spcBef>
                <a:spcPct val="0"/>
              </a:spcBef>
              <a:defRPr/>
            </a:pPr>
            <a:endParaRPr lang="en-GB" dirty="0" smtClean="0"/>
          </a:p>
          <a:p>
            <a:pPr marL="228600" indent="-228600" eaLnBrk="1" hangingPunct="1">
              <a:spcBef>
                <a:spcPct val="0"/>
              </a:spcBef>
              <a:defRPr/>
            </a:pPr>
            <a:r>
              <a:rPr lang="en-GB" dirty="0" smtClean="0"/>
              <a:t>Find out whether you’ll be interviewed before you make your application, and also whether you’ll have an admissions test.</a:t>
            </a:r>
          </a:p>
          <a:p>
            <a:pPr marL="228600" indent="-228600" eaLnBrk="1" hangingPunct="1">
              <a:spcBef>
                <a:spcPct val="0"/>
              </a:spcBef>
              <a:defRPr/>
            </a:pPr>
            <a:endParaRPr lang="en-GB" dirty="0" smtClean="0"/>
          </a:p>
          <a:p>
            <a:pPr marL="228600" indent="-228600" eaLnBrk="1" hangingPunct="1">
              <a:spcBef>
                <a:spcPct val="0"/>
              </a:spcBef>
              <a:defRPr/>
            </a:pPr>
            <a:r>
              <a:rPr lang="en-GB" dirty="0" smtClean="0"/>
              <a:t>The PS is the most important part of the application after predicted grades.</a:t>
            </a:r>
            <a:endParaRPr lang="en-US" dirty="0" smtClean="0"/>
          </a:p>
          <a:p>
            <a:pPr marL="228600" indent="-228600" eaLnBrk="1" hangingPunct="1">
              <a:lnSpc>
                <a:spcPct val="80000"/>
              </a:lnSpc>
              <a:spcBef>
                <a:spcPct val="0"/>
              </a:spcBef>
              <a:defRPr/>
            </a:pPr>
            <a:endParaRPr lang="en-US" dirty="0" smtClean="0"/>
          </a:p>
        </p:txBody>
      </p:sp>
    </p:spTree>
    <p:extLst>
      <p:ext uri="{BB962C8B-B14F-4D97-AF65-F5344CB8AC3E}">
        <p14:creationId xmlns:p14="http://schemas.microsoft.com/office/powerpoint/2010/main" val="33199048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DAD9065-D10B-4439-A580-94471183AE75}" type="slidenum">
              <a:rPr lang="en-US">
                <a:solidFill>
                  <a:prstClr val="black"/>
                </a:solidFill>
              </a:rPr>
              <a:pPr>
                <a:defRPr/>
              </a:pPr>
              <a:t>68</a:t>
            </a:fld>
            <a:endParaRPr lang="en-US">
              <a:solidFill>
                <a:prstClr val="black"/>
              </a:solidFill>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p:txBody>
          <a:bodyPr wrap="square" numCol="1" anchor="t" anchorCtr="0" compatLnSpc="1">
            <a:prstTxWarp prst="textNoShape">
              <a:avLst/>
            </a:prstTxWarp>
            <a:normAutofit lnSpcReduction="10000"/>
          </a:bodyPr>
          <a:lstStyle/>
          <a:p>
            <a:pPr eaLnBrk="1" hangingPunct="1">
              <a:spcBef>
                <a:spcPct val="0"/>
              </a:spcBef>
              <a:defRPr/>
            </a:pPr>
            <a:r>
              <a:rPr lang="en-GB" dirty="0" smtClean="0"/>
              <a:t>Speaker: Stress that anything included should be RELEVANT  to the course or the </a:t>
            </a:r>
            <a:r>
              <a:rPr lang="en-GB" dirty="0" err="1" smtClean="0"/>
              <a:t>uni</a:t>
            </a:r>
            <a:endParaRPr lang="en-GB" dirty="0" smtClean="0"/>
          </a:p>
          <a:p>
            <a:pPr eaLnBrk="1" hangingPunct="1">
              <a:spcBef>
                <a:spcPct val="0"/>
              </a:spcBef>
              <a:defRPr/>
            </a:pPr>
            <a:endParaRPr lang="en-GB" dirty="0" smtClean="0"/>
          </a:p>
          <a:p>
            <a:pPr eaLnBrk="1" hangingPunct="1">
              <a:spcBef>
                <a:spcPct val="0"/>
              </a:spcBef>
              <a:defRPr/>
            </a:pPr>
            <a:r>
              <a:rPr lang="en-GB" b="1" dirty="0" smtClean="0"/>
              <a:t>Reasons for choosing the course/evidence of research</a:t>
            </a:r>
          </a:p>
          <a:p>
            <a:pPr eaLnBrk="1" hangingPunct="1">
              <a:spcBef>
                <a:spcPct val="0"/>
              </a:spcBef>
              <a:defRPr/>
            </a:pPr>
            <a:r>
              <a:rPr lang="en-GB" b="1" dirty="0" smtClean="0"/>
              <a:t>Academic/personal abilities needed to succeed</a:t>
            </a:r>
          </a:p>
          <a:p>
            <a:pPr eaLnBrk="1" hangingPunct="1">
              <a:spcBef>
                <a:spcPct val="0"/>
              </a:spcBef>
              <a:defRPr/>
            </a:pPr>
            <a:r>
              <a:rPr lang="en-GB" b="1" dirty="0" smtClean="0"/>
              <a:t>Work experience/voluntary work</a:t>
            </a:r>
          </a:p>
          <a:p>
            <a:pPr eaLnBrk="1" hangingPunct="1">
              <a:spcBef>
                <a:spcPct val="0"/>
              </a:spcBef>
              <a:defRPr/>
            </a:pPr>
            <a:r>
              <a:rPr lang="en-GB" b="1" dirty="0" smtClean="0"/>
              <a:t>Aspirations (career or academic)</a:t>
            </a:r>
          </a:p>
          <a:p>
            <a:pPr eaLnBrk="1" hangingPunct="1">
              <a:spcBef>
                <a:spcPct val="0"/>
              </a:spcBef>
              <a:defRPr/>
            </a:pPr>
            <a:r>
              <a:rPr lang="en-GB" b="1" dirty="0" smtClean="0"/>
              <a:t>Further qualifications</a:t>
            </a:r>
          </a:p>
          <a:p>
            <a:pPr eaLnBrk="1" hangingPunct="1">
              <a:spcBef>
                <a:spcPct val="0"/>
              </a:spcBef>
              <a:defRPr/>
            </a:pPr>
            <a:r>
              <a:rPr lang="en-GB" b="1" dirty="0" smtClean="0"/>
              <a:t>Outside interests</a:t>
            </a:r>
          </a:p>
          <a:p>
            <a:pPr eaLnBrk="1" hangingPunct="1">
              <a:spcBef>
                <a:spcPct val="0"/>
              </a:spcBef>
              <a:defRPr/>
            </a:pPr>
            <a:r>
              <a:rPr lang="en-GB" b="1" dirty="0" smtClean="0"/>
              <a:t>Deferred entry/positive reasons for</a:t>
            </a:r>
          </a:p>
          <a:p>
            <a:pPr eaLnBrk="1" hangingPunct="1">
              <a:spcBef>
                <a:spcPct val="0"/>
              </a:spcBef>
              <a:defRPr/>
            </a:pPr>
            <a:endParaRPr lang="en-GB" dirty="0" smtClean="0"/>
          </a:p>
          <a:p>
            <a:pPr eaLnBrk="1" hangingPunct="1">
              <a:spcBef>
                <a:spcPct val="0"/>
              </a:spcBef>
              <a:defRPr/>
            </a:pPr>
            <a:endParaRPr lang="en-GB" dirty="0" smtClean="0"/>
          </a:p>
          <a:p>
            <a:pPr eaLnBrk="1" hangingPunct="1">
              <a:spcBef>
                <a:spcPct val="0"/>
              </a:spcBef>
              <a:defRPr/>
            </a:pPr>
            <a:r>
              <a:rPr lang="en-GB" dirty="0" smtClean="0"/>
              <a:t>All of the above is common sense…and readily available on UCAS website etc…nothing new and already covered elsewhere in statement.</a:t>
            </a:r>
          </a:p>
          <a:p>
            <a:pPr eaLnBrk="1" hangingPunct="1">
              <a:spcBef>
                <a:spcPct val="0"/>
              </a:spcBef>
              <a:defRPr/>
            </a:pPr>
            <a:endParaRPr lang="en-GB" dirty="0" smtClean="0"/>
          </a:p>
          <a:p>
            <a:pPr eaLnBrk="1" hangingPunct="1">
              <a:spcBef>
                <a:spcPct val="0"/>
              </a:spcBef>
              <a:defRPr/>
            </a:pPr>
            <a:r>
              <a:rPr lang="en-GB" dirty="0" smtClean="0"/>
              <a:t>Important to mention for points 3, 5, 6 that we’re interested in </a:t>
            </a:r>
            <a:r>
              <a:rPr lang="en-GB" b="1" dirty="0" smtClean="0"/>
              <a:t>what’s been learnt</a:t>
            </a:r>
            <a:r>
              <a:rPr lang="en-GB" dirty="0" smtClean="0"/>
              <a:t> from these experiences…they’re not an end in themselves.  </a:t>
            </a:r>
          </a:p>
          <a:p>
            <a:pPr eaLnBrk="1" hangingPunct="1">
              <a:spcBef>
                <a:spcPct val="0"/>
              </a:spcBef>
              <a:defRPr/>
            </a:pPr>
            <a:endParaRPr lang="en-GB" dirty="0" smtClean="0"/>
          </a:p>
          <a:p>
            <a:pPr eaLnBrk="1" hangingPunct="1">
              <a:spcBef>
                <a:spcPct val="0"/>
              </a:spcBef>
              <a:defRPr/>
            </a:pPr>
            <a:r>
              <a:rPr lang="en-GB" dirty="0" smtClean="0"/>
              <a:t>[Discussed in further detail next slide]</a:t>
            </a:r>
          </a:p>
          <a:p>
            <a:pPr eaLnBrk="1" hangingPunct="1">
              <a:spcBef>
                <a:spcPct val="0"/>
              </a:spcBef>
              <a:defRPr/>
            </a:pPr>
            <a:endParaRPr lang="en-GB" dirty="0" smtClean="0"/>
          </a:p>
          <a:p>
            <a:pPr eaLnBrk="1" hangingPunct="1">
              <a:spcBef>
                <a:spcPct val="0"/>
              </a:spcBef>
              <a:defRPr/>
            </a:pPr>
            <a:r>
              <a:rPr lang="en-GB" dirty="0" smtClean="0"/>
              <a:t>Deferred entry – mostly fine, but check your subject will allow it (Maths at Oxbridge don’t like gap years</a:t>
            </a:r>
            <a:r>
              <a:rPr lang="en-GB" baseline="0" dirty="0" smtClean="0"/>
              <a:t> </a:t>
            </a:r>
            <a:r>
              <a:rPr lang="en-GB" dirty="0" smtClean="0"/>
              <a:t>– make your reasons sound positive – earning money to be able to support yourself etc – travel but NOT a year long holiday!  Cultural experiences etc.</a:t>
            </a:r>
          </a:p>
          <a:p>
            <a:pPr eaLnBrk="1" hangingPunct="1">
              <a:spcBef>
                <a:spcPct val="0"/>
              </a:spcBef>
              <a:defRPr/>
            </a:pPr>
            <a:endParaRPr lang="en-GB" dirty="0" smtClean="0"/>
          </a:p>
          <a:p>
            <a:pPr eaLnBrk="1" hangingPunct="1">
              <a:spcBef>
                <a:spcPct val="0"/>
              </a:spcBef>
              <a:defRPr/>
            </a:pPr>
            <a:endParaRPr lang="en-US" dirty="0" smtClean="0"/>
          </a:p>
        </p:txBody>
      </p:sp>
    </p:spTree>
    <p:extLst>
      <p:ext uri="{BB962C8B-B14F-4D97-AF65-F5344CB8AC3E}">
        <p14:creationId xmlns:p14="http://schemas.microsoft.com/office/powerpoint/2010/main" val="41404425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Refer to ABC section in leaflet.</a:t>
            </a:r>
          </a:p>
          <a:p>
            <a:pPr eaLnBrk="1" hangingPunct="1">
              <a:spcBef>
                <a:spcPct val="0"/>
              </a:spcBef>
            </a:pPr>
            <a:endParaRPr lang="en-GB" dirty="0" smtClean="0"/>
          </a:p>
          <a:p>
            <a:pPr eaLnBrk="1" hangingPunct="1">
              <a:spcBef>
                <a:spcPct val="0"/>
              </a:spcBef>
            </a:pPr>
            <a:r>
              <a:rPr lang="en-GB" dirty="0" smtClean="0"/>
              <a:t>Think about this when you’re talking about what you’ve done or achieved</a:t>
            </a:r>
          </a:p>
          <a:p>
            <a:pPr eaLnBrk="1" hangingPunct="1">
              <a:spcBef>
                <a:spcPct val="0"/>
              </a:spcBef>
            </a:pPr>
            <a:r>
              <a:rPr lang="en-GB" dirty="0" smtClean="0"/>
              <a:t>The A B C of personal statements</a:t>
            </a:r>
          </a:p>
          <a:p>
            <a:pPr eaLnBrk="1" hangingPunct="1">
              <a:spcBef>
                <a:spcPct val="0"/>
              </a:spcBef>
            </a:pPr>
            <a:endParaRPr lang="en-GB" dirty="0" smtClean="0"/>
          </a:p>
          <a:p>
            <a:pPr eaLnBrk="1" hangingPunct="1">
              <a:spcBef>
                <a:spcPct val="0"/>
              </a:spcBef>
              <a:buFontTx/>
              <a:buChar char="-"/>
            </a:pPr>
            <a:r>
              <a:rPr lang="en-GB" dirty="0" smtClean="0"/>
              <a:t>Activity – what you’ve done, D of E, Part time job, voluntary placement, captaining the football team</a:t>
            </a:r>
            <a:br>
              <a:rPr lang="en-GB" dirty="0" smtClean="0"/>
            </a:br>
            <a:r>
              <a:rPr lang="en-GB" dirty="0" smtClean="0"/>
              <a:t>- Benefit – What you’ve learnt from it, responsibility, good communications skills, leadership</a:t>
            </a:r>
          </a:p>
          <a:p>
            <a:pPr eaLnBrk="1" hangingPunct="1">
              <a:spcBef>
                <a:spcPct val="0"/>
              </a:spcBef>
              <a:buFontTx/>
              <a:buChar char="-"/>
            </a:pPr>
            <a:r>
              <a:rPr lang="en-GB" dirty="0" smtClean="0"/>
              <a:t> Course – How this relates to your course or </a:t>
            </a:r>
            <a:r>
              <a:rPr lang="en-GB" dirty="0" err="1" smtClean="0"/>
              <a:t>uni</a:t>
            </a:r>
            <a:r>
              <a:rPr lang="en-GB" dirty="0" smtClean="0"/>
              <a:t> - </a:t>
            </a:r>
          </a:p>
          <a:p>
            <a:pPr eaLnBrk="1" hangingPunct="1">
              <a:spcBef>
                <a:spcPct val="0"/>
              </a:spcBef>
            </a:pPr>
            <a:endParaRPr lang="en-GB" dirty="0" smtClean="0"/>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E785BB8-8986-4358-BB89-F489DDE814A6}" type="slidenum">
              <a:rPr lang="en-GB">
                <a:solidFill>
                  <a:prstClr val="black"/>
                </a:solidFill>
              </a:rPr>
              <a:pPr>
                <a:defRPr/>
              </a:pPr>
              <a:t>69</a:t>
            </a:fld>
            <a:endParaRPr lang="en-GB">
              <a:solidFill>
                <a:prstClr val="black"/>
              </a:solidFill>
            </a:endParaRPr>
          </a:p>
        </p:txBody>
      </p:sp>
    </p:spTree>
    <p:extLst>
      <p:ext uri="{BB962C8B-B14F-4D97-AF65-F5344CB8AC3E}">
        <p14:creationId xmlns:p14="http://schemas.microsoft.com/office/powerpoint/2010/main" val="3661906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ea typeface="Geneva" pitchFamily="122"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Geneva" pitchFamily="122" charset="-128"/>
              </a:defRPr>
            </a:lvl1pPr>
            <a:lvl2pPr marL="742950" indent="-285750" eaLnBrk="0" hangingPunct="0">
              <a:spcBef>
                <a:spcPct val="30000"/>
              </a:spcBef>
              <a:defRPr sz="1200">
                <a:solidFill>
                  <a:schemeClr val="tx1"/>
                </a:solidFill>
                <a:latin typeface="Calibri" pitchFamily="34" charset="0"/>
                <a:ea typeface="Geneva" pitchFamily="122" charset="-128"/>
              </a:defRPr>
            </a:lvl2pPr>
            <a:lvl3pPr marL="1143000" indent="-228600" eaLnBrk="0" hangingPunct="0">
              <a:spcBef>
                <a:spcPct val="30000"/>
              </a:spcBef>
              <a:defRPr sz="1200">
                <a:solidFill>
                  <a:schemeClr val="tx1"/>
                </a:solidFill>
                <a:latin typeface="Calibri" pitchFamily="34" charset="0"/>
                <a:ea typeface="Geneva" pitchFamily="122" charset="-128"/>
              </a:defRPr>
            </a:lvl3pPr>
            <a:lvl4pPr marL="1600200" indent="-228600" eaLnBrk="0" hangingPunct="0">
              <a:spcBef>
                <a:spcPct val="30000"/>
              </a:spcBef>
              <a:defRPr sz="1200">
                <a:solidFill>
                  <a:schemeClr val="tx1"/>
                </a:solidFill>
                <a:latin typeface="Calibri" pitchFamily="34" charset="0"/>
                <a:ea typeface="Geneva" pitchFamily="122" charset="-128"/>
              </a:defRPr>
            </a:lvl4pPr>
            <a:lvl5pPr marL="2057400" indent="-228600" eaLnBrk="0" hangingPunct="0">
              <a:spcBef>
                <a:spcPct val="30000"/>
              </a:spcBef>
              <a:defRPr sz="1200">
                <a:solidFill>
                  <a:schemeClr val="tx1"/>
                </a:solidFill>
                <a:latin typeface="Calibri" pitchFamily="34" charset="0"/>
                <a:ea typeface="Geneva" pitchFamily="122"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9pPr>
          </a:lstStyle>
          <a:p>
            <a:pPr eaLnBrk="1" hangingPunct="1">
              <a:spcBef>
                <a:spcPct val="0"/>
              </a:spcBef>
            </a:pPr>
            <a:fld id="{9E0A4F8F-2C6B-4123-B96D-D4E9AA674E0E}" type="slidenum">
              <a:rPr lang="en-GB" altLang="en-US" smtClean="0">
                <a:solidFill>
                  <a:prstClr val="black"/>
                </a:solidFill>
              </a:rPr>
              <a:pPr eaLnBrk="1" hangingPunct="1">
                <a:spcBef>
                  <a:spcPct val="0"/>
                </a:spcBef>
              </a:pPr>
              <a:t>70</a:t>
            </a:fld>
            <a:endParaRPr lang="en-GB" altLang="en-US" smtClean="0">
              <a:solidFill>
                <a:prstClr val="black"/>
              </a:solidFill>
            </a:endParaRPr>
          </a:p>
        </p:txBody>
      </p:sp>
    </p:spTree>
    <p:extLst>
      <p:ext uri="{BB962C8B-B14F-4D97-AF65-F5344CB8AC3E}">
        <p14:creationId xmlns:p14="http://schemas.microsoft.com/office/powerpoint/2010/main" val="2776751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Hand out PS leaflet at this stage.</a:t>
            </a:r>
          </a:p>
          <a:p>
            <a:pPr eaLnBrk="1" hangingPunct="1">
              <a:spcBef>
                <a:spcPct val="0"/>
              </a:spcBef>
            </a:pPr>
            <a:endParaRPr lang="en-GB" dirty="0" smtClean="0"/>
          </a:p>
          <a:p>
            <a:pPr eaLnBrk="1" hangingPunct="1">
              <a:spcBef>
                <a:spcPct val="0"/>
              </a:spcBef>
            </a:pPr>
            <a:r>
              <a:rPr lang="en-GB" dirty="0" smtClean="0"/>
              <a:t>This is an example of how your personal statement should be made up.</a:t>
            </a:r>
          </a:p>
          <a:p>
            <a:pPr eaLnBrk="1" hangingPunct="1">
              <a:spcBef>
                <a:spcPct val="0"/>
              </a:spcBef>
            </a:pPr>
            <a:r>
              <a:rPr lang="en-GB" dirty="0" smtClean="0"/>
              <a:t>Imagine this is an A4 sheet, these are the proportions the various parts of your statement should be</a:t>
            </a:r>
          </a:p>
          <a:p>
            <a:pPr eaLnBrk="1" hangingPunct="1">
              <a:spcBef>
                <a:spcPct val="0"/>
              </a:spcBef>
            </a:pPr>
            <a:endParaRPr lang="en-GB" dirty="0" smtClean="0"/>
          </a:p>
          <a:p>
            <a:pPr eaLnBrk="1" hangingPunct="1">
              <a:spcBef>
                <a:spcPct val="0"/>
              </a:spcBef>
              <a:buFontTx/>
              <a:buChar char="-"/>
            </a:pPr>
            <a:r>
              <a:rPr lang="en-GB" dirty="0" smtClean="0"/>
              <a:t>Introduction, this should address why you want to study the course. Make it personal and interesting, if something particular happened to you or you read something that made you want to do the course mention it!</a:t>
            </a:r>
          </a:p>
          <a:p>
            <a:pPr eaLnBrk="1" hangingPunct="1">
              <a:spcBef>
                <a:spcPct val="0"/>
              </a:spcBef>
              <a:buFontTx/>
              <a:buChar char="-"/>
            </a:pPr>
            <a:r>
              <a:rPr lang="en-GB" dirty="0" smtClean="0"/>
              <a:t> Main part – This is the biggest section and should address the </a:t>
            </a:r>
            <a:r>
              <a:rPr lang="en-GB" b="1" dirty="0" smtClean="0"/>
              <a:t>academic </a:t>
            </a:r>
            <a:r>
              <a:rPr lang="en-GB" dirty="0" smtClean="0"/>
              <a:t>skills and knowledge that you have that will help you succeed at university. If you’re going to talk about certain books/papers/notable figures make sure you know enough about them, remember the person reading this will know all about the subject</a:t>
            </a:r>
          </a:p>
          <a:p>
            <a:pPr eaLnBrk="1" hangingPunct="1">
              <a:spcBef>
                <a:spcPct val="0"/>
              </a:spcBef>
              <a:buFontTx/>
              <a:buChar char="-"/>
            </a:pPr>
            <a:r>
              <a:rPr lang="en-GB" dirty="0" smtClean="0"/>
              <a:t> Work experience- this is where you mention any work you have done, don’t just list it, remember the ABC – what you’ve learnt and how it will help you on the course</a:t>
            </a:r>
          </a:p>
          <a:p>
            <a:pPr eaLnBrk="1" hangingPunct="1">
              <a:spcBef>
                <a:spcPct val="0"/>
              </a:spcBef>
              <a:buFontTx/>
              <a:buChar char="-"/>
            </a:pPr>
            <a:r>
              <a:rPr lang="en-GB" dirty="0" smtClean="0"/>
              <a:t> Similarly with extra-</a:t>
            </a:r>
            <a:r>
              <a:rPr lang="en-GB" dirty="0" err="1" smtClean="0"/>
              <a:t>curriculur</a:t>
            </a:r>
            <a:r>
              <a:rPr lang="en-GB" dirty="0" smtClean="0"/>
              <a:t> activities </a:t>
            </a:r>
            <a:r>
              <a:rPr lang="en-GB" b="1" dirty="0" smtClean="0"/>
              <a:t>make it relevant </a:t>
            </a:r>
            <a:r>
              <a:rPr lang="en-GB" dirty="0" smtClean="0"/>
              <a:t> remember the ABC</a:t>
            </a:r>
          </a:p>
          <a:p>
            <a:pPr eaLnBrk="1" hangingPunct="1">
              <a:spcBef>
                <a:spcPct val="0"/>
              </a:spcBef>
              <a:buFontTx/>
              <a:buChar char="-"/>
            </a:pPr>
            <a:r>
              <a:rPr lang="en-GB" dirty="0" smtClean="0"/>
              <a:t> Conclusion, make it strong – it should tie together what you’ve talked about in your PS and why they should offer you a place </a:t>
            </a:r>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020E9D3-85F0-4021-AAEB-C808FD4A318F}" type="slidenum">
              <a:rPr lang="en-GB">
                <a:solidFill>
                  <a:prstClr val="black"/>
                </a:solidFill>
              </a:rPr>
              <a:pPr>
                <a:defRPr/>
              </a:pPr>
              <a:t>71</a:t>
            </a:fld>
            <a:endParaRPr lang="en-GB">
              <a:solidFill>
                <a:prstClr val="black"/>
              </a:solidFill>
            </a:endParaRPr>
          </a:p>
        </p:txBody>
      </p:sp>
    </p:spTree>
    <p:extLst>
      <p:ext uri="{BB962C8B-B14F-4D97-AF65-F5344CB8AC3E}">
        <p14:creationId xmlns:p14="http://schemas.microsoft.com/office/powerpoint/2010/main" val="21376589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ea typeface="Geneva" pitchFamily="122" charset="-128"/>
              </a:rPr>
              <a:t>Candy Stripers story….</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Geneva" pitchFamily="122" charset="-128"/>
              </a:defRPr>
            </a:lvl1pPr>
            <a:lvl2pPr marL="742950" indent="-285750" eaLnBrk="0" hangingPunct="0">
              <a:spcBef>
                <a:spcPct val="30000"/>
              </a:spcBef>
              <a:defRPr sz="1200">
                <a:solidFill>
                  <a:schemeClr val="tx1"/>
                </a:solidFill>
                <a:latin typeface="Calibri" pitchFamily="34" charset="0"/>
                <a:ea typeface="Geneva" pitchFamily="122" charset="-128"/>
              </a:defRPr>
            </a:lvl2pPr>
            <a:lvl3pPr marL="1143000" indent="-228600" eaLnBrk="0" hangingPunct="0">
              <a:spcBef>
                <a:spcPct val="30000"/>
              </a:spcBef>
              <a:defRPr sz="1200">
                <a:solidFill>
                  <a:schemeClr val="tx1"/>
                </a:solidFill>
                <a:latin typeface="Calibri" pitchFamily="34" charset="0"/>
                <a:ea typeface="Geneva" pitchFamily="122" charset="-128"/>
              </a:defRPr>
            </a:lvl3pPr>
            <a:lvl4pPr marL="1600200" indent="-228600" eaLnBrk="0" hangingPunct="0">
              <a:spcBef>
                <a:spcPct val="30000"/>
              </a:spcBef>
              <a:defRPr sz="1200">
                <a:solidFill>
                  <a:schemeClr val="tx1"/>
                </a:solidFill>
                <a:latin typeface="Calibri" pitchFamily="34" charset="0"/>
                <a:ea typeface="Geneva" pitchFamily="122" charset="-128"/>
              </a:defRPr>
            </a:lvl4pPr>
            <a:lvl5pPr marL="2057400" indent="-228600" eaLnBrk="0" hangingPunct="0">
              <a:spcBef>
                <a:spcPct val="30000"/>
              </a:spcBef>
              <a:defRPr sz="1200">
                <a:solidFill>
                  <a:schemeClr val="tx1"/>
                </a:solidFill>
                <a:latin typeface="Calibri" pitchFamily="34" charset="0"/>
                <a:ea typeface="Geneva" pitchFamily="122"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9pPr>
          </a:lstStyle>
          <a:p>
            <a:pPr eaLnBrk="1" hangingPunct="1">
              <a:spcBef>
                <a:spcPct val="0"/>
              </a:spcBef>
            </a:pPr>
            <a:fld id="{9E0A4F8F-2C6B-4123-B96D-D4E9AA674E0E}" type="slidenum">
              <a:rPr lang="en-GB" altLang="en-US" smtClean="0">
                <a:solidFill>
                  <a:prstClr val="black"/>
                </a:solidFill>
              </a:rPr>
              <a:pPr eaLnBrk="1" hangingPunct="1">
                <a:spcBef>
                  <a:spcPct val="0"/>
                </a:spcBef>
              </a:pPr>
              <a:t>72</a:t>
            </a:fld>
            <a:endParaRPr lang="en-GB" altLang="en-US" smtClean="0">
              <a:solidFill>
                <a:prstClr val="black"/>
              </a:solidFill>
            </a:endParaRPr>
          </a:p>
        </p:txBody>
      </p:sp>
    </p:spTree>
    <p:extLst>
      <p:ext uri="{BB962C8B-B14F-4D97-AF65-F5344CB8AC3E}">
        <p14:creationId xmlns:p14="http://schemas.microsoft.com/office/powerpoint/2010/main" val="14640119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ea typeface="Geneva" pitchFamily="122" charset="-128"/>
              </a:rPr>
              <a:t>Candy Stripers story….</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Geneva" pitchFamily="122" charset="-128"/>
              </a:defRPr>
            </a:lvl1pPr>
            <a:lvl2pPr marL="742950" indent="-285750" eaLnBrk="0" hangingPunct="0">
              <a:spcBef>
                <a:spcPct val="30000"/>
              </a:spcBef>
              <a:defRPr sz="1200">
                <a:solidFill>
                  <a:schemeClr val="tx1"/>
                </a:solidFill>
                <a:latin typeface="Calibri" pitchFamily="34" charset="0"/>
                <a:ea typeface="Geneva" pitchFamily="122" charset="-128"/>
              </a:defRPr>
            </a:lvl2pPr>
            <a:lvl3pPr marL="1143000" indent="-228600" eaLnBrk="0" hangingPunct="0">
              <a:spcBef>
                <a:spcPct val="30000"/>
              </a:spcBef>
              <a:defRPr sz="1200">
                <a:solidFill>
                  <a:schemeClr val="tx1"/>
                </a:solidFill>
                <a:latin typeface="Calibri" pitchFamily="34" charset="0"/>
                <a:ea typeface="Geneva" pitchFamily="122" charset="-128"/>
              </a:defRPr>
            </a:lvl3pPr>
            <a:lvl4pPr marL="1600200" indent="-228600" eaLnBrk="0" hangingPunct="0">
              <a:spcBef>
                <a:spcPct val="30000"/>
              </a:spcBef>
              <a:defRPr sz="1200">
                <a:solidFill>
                  <a:schemeClr val="tx1"/>
                </a:solidFill>
                <a:latin typeface="Calibri" pitchFamily="34" charset="0"/>
                <a:ea typeface="Geneva" pitchFamily="122" charset="-128"/>
              </a:defRPr>
            </a:lvl4pPr>
            <a:lvl5pPr marL="2057400" indent="-228600" eaLnBrk="0" hangingPunct="0">
              <a:spcBef>
                <a:spcPct val="30000"/>
              </a:spcBef>
              <a:defRPr sz="1200">
                <a:solidFill>
                  <a:schemeClr val="tx1"/>
                </a:solidFill>
                <a:latin typeface="Calibri" pitchFamily="34" charset="0"/>
                <a:ea typeface="Geneva" pitchFamily="122"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9pPr>
          </a:lstStyle>
          <a:p>
            <a:pPr eaLnBrk="1" hangingPunct="1">
              <a:spcBef>
                <a:spcPct val="0"/>
              </a:spcBef>
            </a:pPr>
            <a:fld id="{9E0A4F8F-2C6B-4123-B96D-D4E9AA674E0E}" type="slidenum">
              <a:rPr lang="en-GB" altLang="en-US" smtClean="0">
                <a:solidFill>
                  <a:prstClr val="black"/>
                </a:solidFill>
              </a:rPr>
              <a:pPr eaLnBrk="1" hangingPunct="1">
                <a:spcBef>
                  <a:spcPct val="0"/>
                </a:spcBef>
              </a:pPr>
              <a:t>73</a:t>
            </a:fld>
            <a:endParaRPr lang="en-GB" altLang="en-US" smtClean="0">
              <a:solidFill>
                <a:prstClr val="black"/>
              </a:solidFill>
            </a:endParaRPr>
          </a:p>
        </p:txBody>
      </p:sp>
    </p:spTree>
    <p:extLst>
      <p:ext uri="{BB962C8B-B14F-4D97-AF65-F5344CB8AC3E}">
        <p14:creationId xmlns:p14="http://schemas.microsoft.com/office/powerpoint/2010/main" val="25014516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ea typeface="Geneva" pitchFamily="122" charset="-128"/>
              </a:rPr>
              <a:t>Candy Stripers story….</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Geneva" pitchFamily="122" charset="-128"/>
              </a:defRPr>
            </a:lvl1pPr>
            <a:lvl2pPr marL="742950" indent="-285750" eaLnBrk="0" hangingPunct="0">
              <a:spcBef>
                <a:spcPct val="30000"/>
              </a:spcBef>
              <a:defRPr sz="1200">
                <a:solidFill>
                  <a:schemeClr val="tx1"/>
                </a:solidFill>
                <a:latin typeface="Calibri" pitchFamily="34" charset="0"/>
                <a:ea typeface="Geneva" pitchFamily="122" charset="-128"/>
              </a:defRPr>
            </a:lvl2pPr>
            <a:lvl3pPr marL="1143000" indent="-228600" eaLnBrk="0" hangingPunct="0">
              <a:spcBef>
                <a:spcPct val="30000"/>
              </a:spcBef>
              <a:defRPr sz="1200">
                <a:solidFill>
                  <a:schemeClr val="tx1"/>
                </a:solidFill>
                <a:latin typeface="Calibri" pitchFamily="34" charset="0"/>
                <a:ea typeface="Geneva" pitchFamily="122" charset="-128"/>
              </a:defRPr>
            </a:lvl3pPr>
            <a:lvl4pPr marL="1600200" indent="-228600" eaLnBrk="0" hangingPunct="0">
              <a:spcBef>
                <a:spcPct val="30000"/>
              </a:spcBef>
              <a:defRPr sz="1200">
                <a:solidFill>
                  <a:schemeClr val="tx1"/>
                </a:solidFill>
                <a:latin typeface="Calibri" pitchFamily="34" charset="0"/>
                <a:ea typeface="Geneva" pitchFamily="122" charset="-128"/>
              </a:defRPr>
            </a:lvl4pPr>
            <a:lvl5pPr marL="2057400" indent="-228600" eaLnBrk="0" hangingPunct="0">
              <a:spcBef>
                <a:spcPct val="30000"/>
              </a:spcBef>
              <a:defRPr sz="1200">
                <a:solidFill>
                  <a:schemeClr val="tx1"/>
                </a:solidFill>
                <a:latin typeface="Calibri" pitchFamily="34" charset="0"/>
                <a:ea typeface="Geneva" pitchFamily="122"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9pPr>
          </a:lstStyle>
          <a:p>
            <a:pPr eaLnBrk="1" hangingPunct="1">
              <a:spcBef>
                <a:spcPct val="0"/>
              </a:spcBef>
            </a:pPr>
            <a:fld id="{9E0A4F8F-2C6B-4123-B96D-D4E9AA674E0E}" type="slidenum">
              <a:rPr lang="en-GB" altLang="en-US" smtClean="0">
                <a:solidFill>
                  <a:prstClr val="black"/>
                </a:solidFill>
              </a:rPr>
              <a:pPr eaLnBrk="1" hangingPunct="1">
                <a:spcBef>
                  <a:spcPct val="0"/>
                </a:spcBef>
              </a:pPr>
              <a:t>74</a:t>
            </a:fld>
            <a:endParaRPr lang="en-GB" altLang="en-US" smtClean="0">
              <a:solidFill>
                <a:prstClr val="black"/>
              </a:solidFill>
            </a:endParaRPr>
          </a:p>
        </p:txBody>
      </p:sp>
    </p:spTree>
    <p:extLst>
      <p:ext uri="{BB962C8B-B14F-4D97-AF65-F5344CB8AC3E}">
        <p14:creationId xmlns:p14="http://schemas.microsoft.com/office/powerpoint/2010/main" val="2040972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C238F1-F31B-475D-9F11-D149341743A6}"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725841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smtClean="0"/>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020E9D3-85F0-4021-AAEB-C808FD4A318F}" type="slidenum">
              <a:rPr lang="en-GB">
                <a:solidFill>
                  <a:prstClr val="black"/>
                </a:solidFill>
              </a:rPr>
              <a:pPr>
                <a:defRPr/>
              </a:pPr>
              <a:t>75</a:t>
            </a:fld>
            <a:endParaRPr lang="en-GB">
              <a:solidFill>
                <a:prstClr val="black"/>
              </a:solidFill>
            </a:endParaRPr>
          </a:p>
        </p:txBody>
      </p:sp>
    </p:spTree>
    <p:extLst>
      <p:ext uri="{BB962C8B-B14F-4D97-AF65-F5344CB8AC3E}">
        <p14:creationId xmlns:p14="http://schemas.microsoft.com/office/powerpoint/2010/main" val="32664243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This is an example of how your personal statement should be made up.</a:t>
            </a:r>
          </a:p>
          <a:p>
            <a:pPr eaLnBrk="1" hangingPunct="1">
              <a:spcBef>
                <a:spcPct val="0"/>
              </a:spcBef>
            </a:pPr>
            <a:r>
              <a:rPr lang="en-GB" dirty="0" smtClean="0"/>
              <a:t>Imagine this is an A4 sheet, these are the proportions the various parts of your statement should be</a:t>
            </a:r>
          </a:p>
          <a:p>
            <a:pPr eaLnBrk="1" hangingPunct="1">
              <a:spcBef>
                <a:spcPct val="0"/>
              </a:spcBef>
            </a:pPr>
            <a:endParaRPr lang="en-GB" dirty="0" smtClean="0"/>
          </a:p>
          <a:p>
            <a:pPr eaLnBrk="1" hangingPunct="1">
              <a:spcBef>
                <a:spcPct val="0"/>
              </a:spcBef>
              <a:buFontTx/>
              <a:buChar char="-"/>
            </a:pPr>
            <a:r>
              <a:rPr lang="en-GB" dirty="0" smtClean="0"/>
              <a:t>Introduction, this should address why you want to study the course. Make it personal and interesting, if something particular happened to you or you read something that made you want to do the course mention it!</a:t>
            </a:r>
          </a:p>
          <a:p>
            <a:pPr eaLnBrk="1" hangingPunct="1">
              <a:spcBef>
                <a:spcPct val="0"/>
              </a:spcBef>
              <a:buFontTx/>
              <a:buChar char="-"/>
            </a:pPr>
            <a:r>
              <a:rPr lang="en-GB" dirty="0" smtClean="0"/>
              <a:t> Main part – This is the biggest section and should address the </a:t>
            </a:r>
            <a:r>
              <a:rPr lang="en-GB" b="1" dirty="0" smtClean="0"/>
              <a:t>academic </a:t>
            </a:r>
            <a:r>
              <a:rPr lang="en-GB" dirty="0" smtClean="0"/>
              <a:t>skills and knowledge that you have that will help you succeed at university. If you’re going to talk about certain books/papers/notable figures make sure you know enough about them, remember the person reading this will know all about the subject</a:t>
            </a:r>
          </a:p>
          <a:p>
            <a:pPr eaLnBrk="1" hangingPunct="1">
              <a:spcBef>
                <a:spcPct val="0"/>
              </a:spcBef>
              <a:buFontTx/>
              <a:buChar char="-"/>
            </a:pPr>
            <a:r>
              <a:rPr lang="en-GB" dirty="0" smtClean="0"/>
              <a:t> Work experience- this is where you mention any work you have done, don’t just list it, remember the ABC – what you’ve learnt and how it will help you on the course</a:t>
            </a:r>
          </a:p>
          <a:p>
            <a:pPr eaLnBrk="1" hangingPunct="1">
              <a:spcBef>
                <a:spcPct val="0"/>
              </a:spcBef>
              <a:buFontTx/>
              <a:buChar char="-"/>
            </a:pPr>
            <a:r>
              <a:rPr lang="en-GB" dirty="0" smtClean="0"/>
              <a:t> Similarly with extra-</a:t>
            </a:r>
            <a:r>
              <a:rPr lang="en-GB" dirty="0" err="1" smtClean="0"/>
              <a:t>curriculur</a:t>
            </a:r>
            <a:r>
              <a:rPr lang="en-GB" dirty="0" smtClean="0"/>
              <a:t> activities </a:t>
            </a:r>
            <a:r>
              <a:rPr lang="en-GB" b="1" dirty="0" smtClean="0"/>
              <a:t>make it relevant </a:t>
            </a:r>
            <a:r>
              <a:rPr lang="en-GB" dirty="0" smtClean="0"/>
              <a:t> remember the ABC</a:t>
            </a:r>
          </a:p>
          <a:p>
            <a:pPr eaLnBrk="1" hangingPunct="1">
              <a:spcBef>
                <a:spcPct val="0"/>
              </a:spcBef>
              <a:buFontTx/>
              <a:buChar char="-"/>
            </a:pPr>
            <a:r>
              <a:rPr lang="en-GB" dirty="0" smtClean="0"/>
              <a:t> Conclusion, make it strong – it should tie together what you’ve talked about in your PS and why they should offer you a place </a:t>
            </a:r>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020E9D3-85F0-4021-AAEB-C808FD4A318F}" type="slidenum">
              <a:rPr lang="en-GB">
                <a:solidFill>
                  <a:prstClr val="black"/>
                </a:solidFill>
              </a:rPr>
              <a:pPr>
                <a:defRPr/>
              </a:pPr>
              <a:t>76</a:t>
            </a:fld>
            <a:endParaRPr lang="en-GB">
              <a:solidFill>
                <a:prstClr val="black"/>
              </a:solidFill>
            </a:endParaRPr>
          </a:p>
        </p:txBody>
      </p:sp>
    </p:spTree>
    <p:extLst>
      <p:ext uri="{BB962C8B-B14F-4D97-AF65-F5344CB8AC3E}">
        <p14:creationId xmlns:p14="http://schemas.microsoft.com/office/powerpoint/2010/main" val="11435613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ea typeface="Geneva" pitchFamily="122"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Geneva" pitchFamily="122" charset="-128"/>
              </a:defRPr>
            </a:lvl1pPr>
            <a:lvl2pPr marL="742950" indent="-285750" eaLnBrk="0" hangingPunct="0">
              <a:spcBef>
                <a:spcPct val="30000"/>
              </a:spcBef>
              <a:defRPr sz="1200">
                <a:solidFill>
                  <a:schemeClr val="tx1"/>
                </a:solidFill>
                <a:latin typeface="Calibri" pitchFamily="34" charset="0"/>
                <a:ea typeface="Geneva" pitchFamily="122" charset="-128"/>
              </a:defRPr>
            </a:lvl2pPr>
            <a:lvl3pPr marL="1143000" indent="-228600" eaLnBrk="0" hangingPunct="0">
              <a:spcBef>
                <a:spcPct val="30000"/>
              </a:spcBef>
              <a:defRPr sz="1200">
                <a:solidFill>
                  <a:schemeClr val="tx1"/>
                </a:solidFill>
                <a:latin typeface="Calibri" pitchFamily="34" charset="0"/>
                <a:ea typeface="Geneva" pitchFamily="122" charset="-128"/>
              </a:defRPr>
            </a:lvl3pPr>
            <a:lvl4pPr marL="1600200" indent="-228600" eaLnBrk="0" hangingPunct="0">
              <a:spcBef>
                <a:spcPct val="30000"/>
              </a:spcBef>
              <a:defRPr sz="1200">
                <a:solidFill>
                  <a:schemeClr val="tx1"/>
                </a:solidFill>
                <a:latin typeface="Calibri" pitchFamily="34" charset="0"/>
                <a:ea typeface="Geneva" pitchFamily="122" charset="-128"/>
              </a:defRPr>
            </a:lvl4pPr>
            <a:lvl5pPr marL="2057400" indent="-228600" eaLnBrk="0" hangingPunct="0">
              <a:spcBef>
                <a:spcPct val="30000"/>
              </a:spcBef>
              <a:defRPr sz="1200">
                <a:solidFill>
                  <a:schemeClr val="tx1"/>
                </a:solidFill>
                <a:latin typeface="Calibri" pitchFamily="34" charset="0"/>
                <a:ea typeface="Geneva" pitchFamily="122"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Geneva" pitchFamily="122" charset="-128"/>
              </a:defRPr>
            </a:lvl9pPr>
          </a:lstStyle>
          <a:p>
            <a:pPr eaLnBrk="1" hangingPunct="1">
              <a:spcBef>
                <a:spcPct val="0"/>
              </a:spcBef>
            </a:pPr>
            <a:fld id="{9E0A4F8F-2C6B-4123-B96D-D4E9AA674E0E}" type="slidenum">
              <a:rPr lang="en-GB" altLang="en-US" smtClean="0">
                <a:solidFill>
                  <a:prstClr val="black"/>
                </a:solidFill>
              </a:rPr>
              <a:pPr eaLnBrk="1" hangingPunct="1">
                <a:spcBef>
                  <a:spcPct val="0"/>
                </a:spcBef>
              </a:pPr>
              <a:t>77</a:t>
            </a:fld>
            <a:endParaRPr lang="en-GB" altLang="en-US" smtClean="0">
              <a:solidFill>
                <a:prstClr val="black"/>
              </a:solidFill>
            </a:endParaRPr>
          </a:p>
        </p:txBody>
      </p:sp>
    </p:spTree>
    <p:extLst>
      <p:ext uri="{BB962C8B-B14F-4D97-AF65-F5344CB8AC3E}">
        <p14:creationId xmlns:p14="http://schemas.microsoft.com/office/powerpoint/2010/main" val="40227933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teachers will probably be writing a lot of references, it’s up to you to tell them the points that need to come across.</a:t>
            </a:r>
          </a:p>
          <a:p>
            <a:endParaRPr lang="en-GB" dirty="0"/>
          </a:p>
        </p:txBody>
      </p:sp>
      <p:sp>
        <p:nvSpPr>
          <p:cNvPr id="4" name="Slide Number Placeholder 3"/>
          <p:cNvSpPr>
            <a:spLocks noGrp="1"/>
          </p:cNvSpPr>
          <p:nvPr>
            <p:ph type="sldNum" sz="quarter" idx="10"/>
          </p:nvPr>
        </p:nvSpPr>
        <p:spPr/>
        <p:txBody>
          <a:bodyPr/>
          <a:lstStyle/>
          <a:p>
            <a:fld id="{DA25F9E1-C685-42CB-898E-7D37A7017161}" type="slidenum">
              <a:rPr lang="en-GB" smtClean="0">
                <a:solidFill>
                  <a:prstClr val="black"/>
                </a:solidFill>
              </a:rPr>
              <a:pPr/>
              <a:t>78</a:t>
            </a:fld>
            <a:endParaRPr lang="en-GB">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ea typeface="Geneva" pitchFamily="122" charset="-128"/>
              </a:rPr>
              <a:t>LC</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36600" indent="-282575" eaLnBrk="0" hangingPunct="0">
              <a:spcBef>
                <a:spcPct val="30000"/>
              </a:spcBef>
              <a:defRPr sz="1200">
                <a:solidFill>
                  <a:schemeClr val="tx1"/>
                </a:solidFill>
                <a:latin typeface="Calibri" pitchFamily="34" charset="0"/>
              </a:defRPr>
            </a:lvl2pPr>
            <a:lvl3pPr marL="1133475" indent="-225425" eaLnBrk="0" hangingPunct="0">
              <a:spcBef>
                <a:spcPct val="30000"/>
              </a:spcBef>
              <a:defRPr sz="1200">
                <a:solidFill>
                  <a:schemeClr val="tx1"/>
                </a:solidFill>
                <a:latin typeface="Calibri" pitchFamily="34" charset="0"/>
              </a:defRPr>
            </a:lvl3pPr>
            <a:lvl4pPr marL="1587500" indent="-225425" eaLnBrk="0" hangingPunct="0">
              <a:spcBef>
                <a:spcPct val="30000"/>
              </a:spcBef>
              <a:defRPr sz="1200">
                <a:solidFill>
                  <a:schemeClr val="tx1"/>
                </a:solidFill>
                <a:latin typeface="Calibri" pitchFamily="34" charset="0"/>
              </a:defRPr>
            </a:lvl4pPr>
            <a:lvl5pPr marL="2039938" indent="-225425" eaLnBrk="0" hangingPunct="0">
              <a:spcBef>
                <a:spcPct val="30000"/>
              </a:spcBef>
              <a:defRPr sz="1200">
                <a:solidFill>
                  <a:schemeClr val="tx1"/>
                </a:solidFill>
                <a:latin typeface="Calibri" pitchFamily="34" charset="0"/>
              </a:defRPr>
            </a:lvl5pPr>
            <a:lvl6pPr marL="2497138" indent="-225425" eaLnBrk="0" fontAlgn="base" hangingPunct="0">
              <a:spcBef>
                <a:spcPct val="30000"/>
              </a:spcBef>
              <a:spcAft>
                <a:spcPct val="0"/>
              </a:spcAft>
              <a:defRPr sz="1200">
                <a:solidFill>
                  <a:schemeClr val="tx1"/>
                </a:solidFill>
                <a:latin typeface="Calibri" pitchFamily="34" charset="0"/>
              </a:defRPr>
            </a:lvl6pPr>
            <a:lvl7pPr marL="2954338" indent="-225425" eaLnBrk="0" fontAlgn="base" hangingPunct="0">
              <a:spcBef>
                <a:spcPct val="30000"/>
              </a:spcBef>
              <a:spcAft>
                <a:spcPct val="0"/>
              </a:spcAft>
              <a:defRPr sz="1200">
                <a:solidFill>
                  <a:schemeClr val="tx1"/>
                </a:solidFill>
                <a:latin typeface="Calibri" pitchFamily="34" charset="0"/>
              </a:defRPr>
            </a:lvl7pPr>
            <a:lvl8pPr marL="3411538" indent="-225425" eaLnBrk="0" fontAlgn="base" hangingPunct="0">
              <a:spcBef>
                <a:spcPct val="30000"/>
              </a:spcBef>
              <a:spcAft>
                <a:spcPct val="0"/>
              </a:spcAft>
              <a:defRPr sz="1200">
                <a:solidFill>
                  <a:schemeClr val="tx1"/>
                </a:solidFill>
                <a:latin typeface="Calibri" pitchFamily="34" charset="0"/>
              </a:defRPr>
            </a:lvl8pPr>
            <a:lvl9pPr marL="3868738" indent="-2254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7C019A8-AA48-44A6-B6EC-1BC5C8E3F786}" type="slidenum">
              <a:rPr lang="en-GB" altLang="en-US">
                <a:solidFill>
                  <a:prstClr val="black"/>
                </a:solidFill>
                <a:ea typeface="Geneva" pitchFamily="122" charset="-128"/>
              </a:rPr>
              <a:pPr eaLnBrk="1" hangingPunct="1">
                <a:spcBef>
                  <a:spcPct val="0"/>
                </a:spcBef>
              </a:pPr>
              <a:t>79</a:t>
            </a:fld>
            <a:endParaRPr lang="en-GB" altLang="en-US">
              <a:solidFill>
                <a:prstClr val="black"/>
              </a:solidFill>
              <a:ea typeface="Geneva" pitchFamily="122"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ea typeface="Geneva" pitchFamily="122" charset="-128"/>
            </a:endParaRP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36600" indent="-282575" eaLnBrk="0" hangingPunct="0">
              <a:spcBef>
                <a:spcPct val="30000"/>
              </a:spcBef>
              <a:defRPr sz="1200">
                <a:solidFill>
                  <a:schemeClr val="tx1"/>
                </a:solidFill>
                <a:latin typeface="Calibri" pitchFamily="34" charset="0"/>
              </a:defRPr>
            </a:lvl2pPr>
            <a:lvl3pPr marL="1133475" indent="-225425" eaLnBrk="0" hangingPunct="0">
              <a:spcBef>
                <a:spcPct val="30000"/>
              </a:spcBef>
              <a:defRPr sz="1200">
                <a:solidFill>
                  <a:schemeClr val="tx1"/>
                </a:solidFill>
                <a:latin typeface="Calibri" pitchFamily="34" charset="0"/>
              </a:defRPr>
            </a:lvl3pPr>
            <a:lvl4pPr marL="1587500" indent="-225425" eaLnBrk="0" hangingPunct="0">
              <a:spcBef>
                <a:spcPct val="30000"/>
              </a:spcBef>
              <a:defRPr sz="1200">
                <a:solidFill>
                  <a:schemeClr val="tx1"/>
                </a:solidFill>
                <a:latin typeface="Calibri" pitchFamily="34" charset="0"/>
              </a:defRPr>
            </a:lvl4pPr>
            <a:lvl5pPr marL="2039938" indent="-225425" eaLnBrk="0" hangingPunct="0">
              <a:spcBef>
                <a:spcPct val="30000"/>
              </a:spcBef>
              <a:defRPr sz="1200">
                <a:solidFill>
                  <a:schemeClr val="tx1"/>
                </a:solidFill>
                <a:latin typeface="Calibri" pitchFamily="34" charset="0"/>
              </a:defRPr>
            </a:lvl5pPr>
            <a:lvl6pPr marL="2497138" indent="-225425" eaLnBrk="0" fontAlgn="base" hangingPunct="0">
              <a:spcBef>
                <a:spcPct val="30000"/>
              </a:spcBef>
              <a:spcAft>
                <a:spcPct val="0"/>
              </a:spcAft>
              <a:defRPr sz="1200">
                <a:solidFill>
                  <a:schemeClr val="tx1"/>
                </a:solidFill>
                <a:latin typeface="Calibri" pitchFamily="34" charset="0"/>
              </a:defRPr>
            </a:lvl6pPr>
            <a:lvl7pPr marL="2954338" indent="-225425" eaLnBrk="0" fontAlgn="base" hangingPunct="0">
              <a:spcBef>
                <a:spcPct val="30000"/>
              </a:spcBef>
              <a:spcAft>
                <a:spcPct val="0"/>
              </a:spcAft>
              <a:defRPr sz="1200">
                <a:solidFill>
                  <a:schemeClr val="tx1"/>
                </a:solidFill>
                <a:latin typeface="Calibri" pitchFamily="34" charset="0"/>
              </a:defRPr>
            </a:lvl7pPr>
            <a:lvl8pPr marL="3411538" indent="-225425" eaLnBrk="0" fontAlgn="base" hangingPunct="0">
              <a:spcBef>
                <a:spcPct val="30000"/>
              </a:spcBef>
              <a:spcAft>
                <a:spcPct val="0"/>
              </a:spcAft>
              <a:defRPr sz="1200">
                <a:solidFill>
                  <a:schemeClr val="tx1"/>
                </a:solidFill>
                <a:latin typeface="Calibri" pitchFamily="34" charset="0"/>
              </a:defRPr>
            </a:lvl8pPr>
            <a:lvl9pPr marL="3868738" indent="-2254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12DFBBA-4D22-4C69-92EA-0FC2C96E797A}" type="slidenum">
              <a:rPr lang="en-GB" altLang="en-US">
                <a:solidFill>
                  <a:prstClr val="black"/>
                </a:solidFill>
                <a:ea typeface="Geneva" pitchFamily="122" charset="-128"/>
              </a:rPr>
              <a:pPr eaLnBrk="1" hangingPunct="1">
                <a:spcBef>
                  <a:spcPct val="0"/>
                </a:spcBef>
              </a:pPr>
              <a:t>80</a:t>
            </a:fld>
            <a:endParaRPr lang="en-GB" altLang="en-US">
              <a:solidFill>
                <a:prstClr val="black"/>
              </a:solidFill>
              <a:ea typeface="Geneva" pitchFamily="122"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smtClean="0"/>
              <a:t>General traffic leave Oxford Road at </a:t>
            </a:r>
            <a:r>
              <a:rPr lang="en-GB" dirty="0" err="1" smtClean="0"/>
              <a:t>Hathersage</a:t>
            </a:r>
            <a:r>
              <a:rPr lang="en-GB" dirty="0" smtClean="0"/>
              <a:t> Road </a:t>
            </a:r>
            <a:endParaRPr lang="en-GB" dirty="0"/>
          </a:p>
        </p:txBody>
      </p:sp>
      <p:sp>
        <p:nvSpPr>
          <p:cNvPr id="4" name="Slide Number Placeholder 3"/>
          <p:cNvSpPr>
            <a:spLocks noGrp="1"/>
          </p:cNvSpPr>
          <p:nvPr>
            <p:ph type="sldNum" sz="quarter" idx="10"/>
          </p:nvPr>
        </p:nvSpPr>
        <p:spPr/>
        <p:txBody>
          <a:bodyPr/>
          <a:lstStyle/>
          <a:p>
            <a:fld id="{A9C238F1-F31B-475D-9F11-D149341743A6}"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72584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fontAlgn="base"/>
            <a:r>
              <a:rPr lang="en-GB" sz="1200" b="0" i="0" kern="1200" dirty="0" smtClean="0">
                <a:solidFill>
                  <a:schemeClr val="tx1"/>
                </a:solidFill>
                <a:effectLst/>
                <a:latin typeface="+mn-lt"/>
                <a:ea typeface="ＭＳ Ｐゴシック" charset="0"/>
                <a:cs typeface="Geneva" charset="0"/>
              </a:rPr>
              <a:t>Across a three-phase project taking place between June 2016 and June 2021, existing properties including the Owens Park Tower will be demolished and replaced by 3,000 modern, high-quality student accommodation units. The existing </a:t>
            </a:r>
            <a:r>
              <a:rPr lang="en-GB" sz="1200" b="0" i="0" kern="1200" dirty="0" err="1" smtClean="0">
                <a:solidFill>
                  <a:schemeClr val="tx1"/>
                </a:solidFill>
                <a:effectLst/>
                <a:latin typeface="+mn-lt"/>
                <a:ea typeface="ＭＳ Ｐゴシック" charset="0"/>
                <a:cs typeface="Geneva" charset="0"/>
              </a:rPr>
              <a:t>accomodation</a:t>
            </a:r>
            <a:r>
              <a:rPr lang="en-GB" sz="1200" b="0" i="0" kern="1200" dirty="0" smtClean="0">
                <a:solidFill>
                  <a:schemeClr val="tx1"/>
                </a:solidFill>
                <a:effectLst/>
                <a:latin typeface="+mn-lt"/>
                <a:ea typeface="ＭＳ Ｐゴシック" charset="0"/>
                <a:cs typeface="Geneva" charset="0"/>
              </a:rPr>
              <a:t> at </a:t>
            </a:r>
            <a:r>
              <a:rPr lang="en-GB" sz="1200" b="0" i="0" kern="1200" dirty="0" err="1" smtClean="0">
                <a:solidFill>
                  <a:schemeClr val="tx1"/>
                </a:solidFill>
                <a:effectLst/>
                <a:latin typeface="+mn-lt"/>
                <a:ea typeface="ＭＳ Ｐゴシック" charset="0"/>
                <a:cs typeface="Geneva" charset="0"/>
              </a:rPr>
              <a:t>Ashburne</a:t>
            </a:r>
            <a:r>
              <a:rPr lang="en-GB" sz="1200" b="0" i="0" kern="1200" dirty="0" smtClean="0">
                <a:solidFill>
                  <a:schemeClr val="tx1"/>
                </a:solidFill>
                <a:effectLst/>
                <a:latin typeface="+mn-lt"/>
                <a:ea typeface="ＭＳ Ｐゴシック" charset="0"/>
                <a:cs typeface="Geneva" charset="0"/>
              </a:rPr>
              <a:t> Hall, </a:t>
            </a:r>
            <a:r>
              <a:rPr lang="en-GB" sz="1200" b="0" i="0" kern="1200" dirty="0" err="1" smtClean="0">
                <a:solidFill>
                  <a:schemeClr val="tx1"/>
                </a:solidFill>
                <a:effectLst/>
                <a:latin typeface="+mn-lt"/>
                <a:ea typeface="ＭＳ Ｐゴシック" charset="0"/>
                <a:cs typeface="Geneva" charset="0"/>
              </a:rPr>
              <a:t>Sheavyn</a:t>
            </a:r>
            <a:r>
              <a:rPr lang="en-GB" sz="1200" b="0" i="0" kern="1200" dirty="0" smtClean="0">
                <a:solidFill>
                  <a:schemeClr val="tx1"/>
                </a:solidFill>
                <a:effectLst/>
                <a:latin typeface="+mn-lt"/>
                <a:ea typeface="ＭＳ Ｐゴシック" charset="0"/>
                <a:cs typeface="Geneva" charset="0"/>
              </a:rPr>
              <a:t> House, Richmond Park and </a:t>
            </a:r>
            <a:r>
              <a:rPr lang="en-GB" sz="1200" b="0" i="0" kern="1200" dirty="0" err="1" smtClean="0">
                <a:solidFill>
                  <a:schemeClr val="tx1"/>
                </a:solidFill>
                <a:effectLst/>
                <a:latin typeface="+mn-lt"/>
                <a:ea typeface="ＭＳ Ｐゴシック" charset="0"/>
                <a:cs typeface="Geneva" charset="0"/>
              </a:rPr>
              <a:t>Woolton</a:t>
            </a:r>
            <a:r>
              <a:rPr lang="en-GB" sz="1200" b="0" i="0" kern="1200" dirty="0" smtClean="0">
                <a:solidFill>
                  <a:schemeClr val="tx1"/>
                </a:solidFill>
                <a:effectLst/>
                <a:latin typeface="+mn-lt"/>
                <a:ea typeface="ＭＳ Ｐゴシック" charset="0"/>
                <a:cs typeface="Geneva" charset="0"/>
              </a:rPr>
              <a:t> Hall will be retained.</a:t>
            </a:r>
          </a:p>
          <a:p>
            <a:pPr fontAlgn="base"/>
            <a:r>
              <a:rPr lang="en-GB" sz="1200" b="0" i="0" kern="1200" dirty="0" smtClean="0">
                <a:solidFill>
                  <a:schemeClr val="tx1"/>
                </a:solidFill>
                <a:effectLst/>
                <a:latin typeface="+mn-lt"/>
                <a:ea typeface="ＭＳ Ｐゴシック" charset="0"/>
                <a:cs typeface="Geneva" charset="0"/>
              </a:rPr>
              <a:t>The development will bring the University’s accommodation up to date and in line with the expectations of today’s students and their parents.</a:t>
            </a:r>
          </a:p>
          <a:p>
            <a:pPr fontAlgn="base"/>
            <a:r>
              <a:rPr lang="en-GB" sz="1200" b="0" i="0" kern="1200" dirty="0" smtClean="0">
                <a:solidFill>
                  <a:schemeClr val="tx1"/>
                </a:solidFill>
                <a:effectLst/>
                <a:latin typeface="+mn-lt"/>
                <a:ea typeface="ＭＳ Ｐゴシック" charset="0"/>
                <a:cs typeface="Geneva" charset="0"/>
              </a:rPr>
              <a:t>As well as replacing current facilities, this project will see an exciting student hub created, including new social and study facilities that can be used by any University of Manchester student living in the area.</a:t>
            </a:r>
          </a:p>
          <a:p>
            <a:pPr fontAlgn="base"/>
            <a:r>
              <a:rPr lang="en-GB" sz="1200" b="0" i="0" kern="1200" dirty="0" smtClean="0">
                <a:solidFill>
                  <a:schemeClr val="tx1"/>
                </a:solidFill>
                <a:effectLst/>
                <a:latin typeface="+mn-lt"/>
                <a:ea typeface="ＭＳ Ｐゴシック" charset="0"/>
                <a:cs typeface="Geneva" charset="0"/>
              </a:rPr>
              <a:t>The plan also provides for improved sports facilities that will be accessible to the public and benefit the local community, enhanced landscaping and the construction of improved frontage along the public highway, which will incorporate a small number of retail units.</a:t>
            </a:r>
          </a:p>
          <a:p>
            <a:endParaRPr lang="en-GB" dirty="0"/>
          </a:p>
        </p:txBody>
      </p:sp>
      <p:sp>
        <p:nvSpPr>
          <p:cNvPr id="4" name="Slide Number Placeholder 3"/>
          <p:cNvSpPr>
            <a:spLocks noGrp="1"/>
          </p:cNvSpPr>
          <p:nvPr>
            <p:ph type="sldNum" sz="quarter" idx="10"/>
          </p:nvPr>
        </p:nvSpPr>
        <p:spPr/>
        <p:txBody>
          <a:bodyPr/>
          <a:lstStyle/>
          <a:p>
            <a:fld id="{A9C238F1-F31B-475D-9F11-D149341743A6}"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950164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MS PGothic" pitchFamily="34" charset="-128"/>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8C8D74F-352A-4028-920B-F1B3C728FA59}" type="slidenum">
              <a:rPr lang="en-GB" altLang="en-US" smtClean="0">
                <a:solidFill>
                  <a:srgbClr val="000000"/>
                </a:solidFill>
                <a:latin typeface="Calibri" pitchFamily="34" charset="0"/>
              </a:rPr>
              <a:pPr eaLnBrk="1" hangingPunct="1"/>
              <a:t>18</a:t>
            </a:fld>
            <a:endParaRPr lang="en-GB" altLang="en-US" smtClean="0">
              <a:solidFill>
                <a:srgbClr val="000000"/>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defRPr/>
            </a:pPr>
            <a:r>
              <a:rPr lang="en-US" u="sng" dirty="0" smtClean="0">
                <a:solidFill>
                  <a:schemeClr val="tx1">
                    <a:lumMod val="65000"/>
                    <a:lumOff val="35000"/>
                  </a:schemeClr>
                </a:solidFill>
                <a:cs typeface="FS Albert Pro"/>
              </a:rPr>
              <a:t>Increasing diversity in qualifications</a:t>
            </a:r>
          </a:p>
          <a:p>
            <a:pPr>
              <a:defRPr/>
            </a:pPr>
            <a:endParaRPr lang="en-US" dirty="0" smtClean="0">
              <a:solidFill>
                <a:schemeClr val="tx1">
                  <a:lumMod val="65000"/>
                  <a:lumOff val="35000"/>
                </a:schemeClr>
              </a:solidFill>
              <a:cs typeface="FS Albert Pro"/>
            </a:endParaRPr>
          </a:p>
          <a:p>
            <a:pPr>
              <a:defRPr/>
            </a:pPr>
            <a:r>
              <a:rPr lang="en-US" dirty="0" smtClean="0">
                <a:solidFill>
                  <a:schemeClr val="tx1">
                    <a:lumMod val="65000"/>
                    <a:lumOff val="35000"/>
                  </a:schemeClr>
                </a:solidFill>
              </a:rPr>
              <a:t>Most UK 18 year olds who apply to higher education through UCAS are studying for A level qualifications. </a:t>
            </a:r>
          </a:p>
          <a:p>
            <a:pPr>
              <a:defRPr/>
            </a:pPr>
            <a:endParaRPr lang="en-US" dirty="0" smtClean="0">
              <a:solidFill>
                <a:schemeClr val="tx1">
                  <a:lumMod val="65000"/>
                  <a:lumOff val="35000"/>
                </a:schemeClr>
              </a:solidFill>
            </a:endParaRPr>
          </a:p>
          <a:p>
            <a:pPr>
              <a:defRPr/>
            </a:pPr>
            <a:r>
              <a:rPr lang="en-US" dirty="0" smtClean="0">
                <a:solidFill>
                  <a:schemeClr val="tx1">
                    <a:lumMod val="65000"/>
                    <a:lumOff val="35000"/>
                  </a:schemeClr>
                </a:solidFill>
              </a:rPr>
              <a:t>At the March deadline for 2015 entry, there were 173,420 applicants studying for three or more A levels, 63 per cent of all UK 18 year old applicants. </a:t>
            </a:r>
          </a:p>
          <a:p>
            <a:pPr>
              <a:defRPr/>
            </a:pPr>
            <a:endParaRPr lang="en-US" dirty="0" smtClean="0">
              <a:solidFill>
                <a:schemeClr val="tx1">
                  <a:lumMod val="65000"/>
                  <a:lumOff val="35000"/>
                </a:schemeClr>
              </a:solidFill>
            </a:endParaRPr>
          </a:p>
          <a:p>
            <a:pPr>
              <a:defRPr/>
            </a:pPr>
            <a:r>
              <a:rPr lang="en-US" dirty="0" smtClean="0">
                <a:solidFill>
                  <a:schemeClr val="tx1">
                    <a:lumMod val="65000"/>
                    <a:lumOff val="35000"/>
                  </a:schemeClr>
                </a:solidFill>
              </a:rPr>
              <a:t>There were 42,130 applicants who were studying for a BTEC qualification (see technical note 2), 11,520 of those applicants were also studying for A levels, and 30,610 applicants were studying for BTECs alone. </a:t>
            </a:r>
          </a:p>
          <a:p>
            <a:pPr>
              <a:defRPr/>
            </a:pPr>
            <a:endParaRPr lang="en-US" dirty="0" smtClean="0">
              <a:solidFill>
                <a:schemeClr val="tx1">
                  <a:lumMod val="65000"/>
                  <a:lumOff val="35000"/>
                </a:schemeClr>
              </a:solidFill>
            </a:endParaRPr>
          </a:p>
          <a:p>
            <a:pPr>
              <a:defRPr/>
            </a:pPr>
            <a:r>
              <a:rPr lang="en-US" dirty="0" smtClean="0">
                <a:solidFill>
                  <a:schemeClr val="tx1">
                    <a:lumMod val="65000"/>
                    <a:lumOff val="35000"/>
                  </a:schemeClr>
                </a:solidFill>
              </a:rPr>
              <a:t>Scottish Higher or Advanced Higher qualifications were being studied by 17,240 applicants. </a:t>
            </a:r>
          </a:p>
          <a:p>
            <a:pPr>
              <a:defRPr/>
            </a:pPr>
            <a:endParaRPr lang="en-US" dirty="0" smtClean="0">
              <a:solidFill>
                <a:schemeClr val="tx1">
                  <a:lumMod val="65000"/>
                  <a:lumOff val="35000"/>
                </a:schemeClr>
              </a:solidFill>
            </a:endParaRPr>
          </a:p>
          <a:p>
            <a:pPr>
              <a:defRPr/>
            </a:pPr>
            <a:r>
              <a:rPr lang="en-US" dirty="0" smtClean="0">
                <a:solidFill>
                  <a:schemeClr val="tx1">
                    <a:lumMod val="65000"/>
                    <a:lumOff val="35000"/>
                  </a:schemeClr>
                </a:solidFill>
              </a:rPr>
              <a:t>There were 2,530 applicants studying for the International Baccalaureate. </a:t>
            </a:r>
          </a:p>
          <a:p>
            <a:pPr>
              <a:defRPr/>
            </a:pPr>
            <a:endParaRPr lang="en-US" dirty="0" smtClean="0">
              <a:solidFill>
                <a:schemeClr val="tx1">
                  <a:lumMod val="65000"/>
                  <a:lumOff val="35000"/>
                </a:schemeClr>
              </a:solidFill>
            </a:endParaRPr>
          </a:p>
          <a:p>
            <a:pPr>
              <a:defRPr/>
            </a:pPr>
            <a:r>
              <a:rPr lang="en-US" dirty="0" smtClean="0">
                <a:solidFill>
                  <a:schemeClr val="tx1">
                    <a:lumMod val="65000"/>
                    <a:lumOff val="35000"/>
                  </a:schemeClr>
                </a:solidFill>
              </a:rPr>
              <a:t>In 2015, applicants studying for BTECs (either on their own or in combination with A levels) accounted for 15 per cent of all UK 18 year old applicants, up from 11 per cent in 2011. Most of these applicants are studying only for BTEC qualifications – this group has increased in number by 37 per cent (+8,330 applicants) since 2011, with nearly half of this increase in 2015 (16 per cent, +4,150 applicants). </a:t>
            </a:r>
          </a:p>
          <a:p>
            <a:pPr>
              <a:defRPr/>
            </a:pPr>
            <a:endParaRPr lang="en-US" dirty="0" smtClean="0">
              <a:solidFill>
                <a:schemeClr val="tx1">
                  <a:lumMod val="65000"/>
                  <a:lumOff val="35000"/>
                </a:schemeClr>
              </a:solidFill>
            </a:endParaRPr>
          </a:p>
          <a:p>
            <a:pPr>
              <a:defRPr/>
            </a:pPr>
            <a:r>
              <a:rPr lang="en-US" dirty="0" smtClean="0">
                <a:solidFill>
                  <a:schemeClr val="tx1">
                    <a:lumMod val="65000"/>
                    <a:lumOff val="35000"/>
                  </a:schemeClr>
                </a:solidFill>
              </a:rPr>
              <a:t>Across the time period there are generally a smaller number of UCAS applicants studying BTECs alongside A levels, but their numbers show larger proportional increases. These applicants have almost doubled in number since 2011, with a 23 per cent (+2,150 applicants) increase in 2015. </a:t>
            </a:r>
          </a:p>
          <a:p>
            <a:pPr>
              <a:defRPr/>
            </a:pPr>
            <a:endParaRPr lang="en-US" dirty="0" smtClean="0">
              <a:solidFill>
                <a:schemeClr val="tx1">
                  <a:lumMod val="65000"/>
                  <a:lumOff val="35000"/>
                </a:schemeClr>
              </a:solidFill>
            </a:endParaRPr>
          </a:p>
          <a:p>
            <a:pPr>
              <a:defRPr/>
            </a:pPr>
            <a:r>
              <a:rPr lang="en-US" dirty="0" smtClean="0">
                <a:solidFill>
                  <a:schemeClr val="tx1">
                    <a:lumMod val="65000"/>
                    <a:lumOff val="35000"/>
                  </a:schemeClr>
                </a:solidFill>
              </a:rPr>
              <a:t>There are 6,230 fewer 18 year old UK applicants studying at least three A levels (without BTECs) in 2015 compared to 2011, a 3 per cent fall. </a:t>
            </a:r>
          </a:p>
          <a:p>
            <a:pPr>
              <a:defRPr/>
            </a:pPr>
            <a:endParaRPr lang="en-US" dirty="0" smtClean="0">
              <a:solidFill>
                <a:schemeClr val="tx1">
                  <a:lumMod val="65000"/>
                  <a:lumOff val="35000"/>
                </a:schemeClr>
              </a:solidFill>
            </a:endParaRPr>
          </a:p>
          <a:p>
            <a:pPr>
              <a:defRPr/>
            </a:pPr>
            <a:r>
              <a:rPr lang="en-US" dirty="0" smtClean="0">
                <a:solidFill>
                  <a:schemeClr val="tx1">
                    <a:lumMod val="65000"/>
                    <a:lumOff val="35000"/>
                  </a:schemeClr>
                </a:solidFill>
              </a:rPr>
              <a:t>Those applicants studying Scottish qualifications are up by 6 per cent over this period, and the number of applicants studying the International Baccalaureate has fallen by 15 per cent. </a:t>
            </a:r>
            <a:endParaRPr lang="en-GB" dirty="0" smtClean="0">
              <a:solidFill>
                <a:schemeClr val="tx1">
                  <a:lumMod val="65000"/>
                  <a:lumOff val="35000"/>
                </a:schemeClr>
              </a:solidFill>
            </a:endParaRPr>
          </a:p>
          <a:p>
            <a:pPr>
              <a:defRPr/>
            </a:pPr>
            <a:endParaRPr lang="en-US" dirty="0" smtClean="0">
              <a:solidFill>
                <a:schemeClr val="tx1">
                  <a:lumMod val="65000"/>
                  <a:lumOff val="35000"/>
                </a:schemeClr>
              </a:solidFill>
              <a:cs typeface="FS Albert Pro"/>
            </a:endParaRPr>
          </a:p>
          <a:p>
            <a:pPr>
              <a:defRPr/>
            </a:pPr>
            <a:endParaRPr lang="en-US" dirty="0" smtClean="0">
              <a:solidFill>
                <a:schemeClr val="tx1">
                  <a:lumMod val="65000"/>
                  <a:lumOff val="35000"/>
                </a:schemeClr>
              </a:solidFill>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07F42B5-F476-4E38-9614-7FCAAA55698F}" type="slidenum">
              <a:rPr lang="en-GB" altLang="en-US" smtClean="0">
                <a:solidFill>
                  <a:srgbClr val="000000"/>
                </a:solidFill>
                <a:latin typeface="Calibri" pitchFamily="34" charset="0"/>
              </a:rPr>
              <a:pPr eaLnBrk="1" hangingPunct="1"/>
              <a:t>19</a:t>
            </a:fld>
            <a:endParaRPr lang="en-GB" altLang="en-US" smtClean="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1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48447" indent="0" algn="ctr">
              <a:buNone/>
              <a:defRPr>
                <a:solidFill>
                  <a:schemeClr val="tx1">
                    <a:tint val="75000"/>
                  </a:schemeClr>
                </a:solidFill>
              </a:defRPr>
            </a:lvl2pPr>
            <a:lvl3pPr marL="896871" indent="0" algn="ctr">
              <a:buNone/>
              <a:defRPr>
                <a:solidFill>
                  <a:schemeClr val="tx1">
                    <a:tint val="75000"/>
                  </a:schemeClr>
                </a:solidFill>
              </a:defRPr>
            </a:lvl3pPr>
            <a:lvl4pPr marL="1345290" indent="0" algn="ctr">
              <a:buNone/>
              <a:defRPr>
                <a:solidFill>
                  <a:schemeClr val="tx1">
                    <a:tint val="75000"/>
                  </a:schemeClr>
                </a:solidFill>
              </a:defRPr>
            </a:lvl4pPr>
            <a:lvl5pPr marL="1793724" indent="0" algn="ctr">
              <a:buNone/>
              <a:defRPr>
                <a:solidFill>
                  <a:schemeClr val="tx1">
                    <a:tint val="75000"/>
                  </a:schemeClr>
                </a:solidFill>
              </a:defRPr>
            </a:lvl5pPr>
            <a:lvl6pPr marL="2242155" indent="0" algn="ctr">
              <a:buNone/>
              <a:defRPr>
                <a:solidFill>
                  <a:schemeClr val="tx1">
                    <a:tint val="75000"/>
                  </a:schemeClr>
                </a:solidFill>
              </a:defRPr>
            </a:lvl6pPr>
            <a:lvl7pPr marL="2690588" indent="0" algn="ctr">
              <a:buNone/>
              <a:defRPr>
                <a:solidFill>
                  <a:schemeClr val="tx1">
                    <a:tint val="75000"/>
                  </a:schemeClr>
                </a:solidFill>
              </a:defRPr>
            </a:lvl7pPr>
            <a:lvl8pPr marL="3139016" indent="0" algn="ctr">
              <a:buNone/>
              <a:defRPr>
                <a:solidFill>
                  <a:schemeClr val="tx1">
                    <a:tint val="75000"/>
                  </a:schemeClr>
                </a:solidFill>
              </a:defRPr>
            </a:lvl8pPr>
            <a:lvl9pPr marL="3587446"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AD94FB2-C0DF-48B7-8631-D52C7D2A0E4B}" type="datetimeFigureOut">
              <a:rPr lang="en-GB" smtClean="0"/>
              <a:t>27/05/2016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8D409E-28FE-4F7C-8B4C-EAE4453E3036}" type="slidenum">
              <a:rPr lang="en-GB" smtClean="0"/>
              <a:t>‹#›</a:t>
            </a:fld>
            <a:endParaRPr lang="en-GB"/>
          </a:p>
        </p:txBody>
      </p:sp>
    </p:spTree>
    <p:extLst>
      <p:ext uri="{BB962C8B-B14F-4D97-AF65-F5344CB8AC3E}">
        <p14:creationId xmlns:p14="http://schemas.microsoft.com/office/powerpoint/2010/main" val="1732067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AD94FB2-C0DF-48B7-8631-D52C7D2A0E4B}" type="datetimeFigureOut">
              <a:rPr lang="en-GB" smtClean="0"/>
              <a:t>27/05/2016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8D409E-28FE-4F7C-8B4C-EAE4453E3036}" type="slidenum">
              <a:rPr lang="en-GB" smtClean="0"/>
              <a:t>‹#›</a:t>
            </a:fld>
            <a:endParaRPr lang="en-GB"/>
          </a:p>
        </p:txBody>
      </p:sp>
    </p:spTree>
    <p:extLst>
      <p:ext uri="{BB962C8B-B14F-4D97-AF65-F5344CB8AC3E}">
        <p14:creationId xmlns:p14="http://schemas.microsoft.com/office/powerpoint/2010/main" val="1903135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AD94FB2-C0DF-48B7-8631-D52C7D2A0E4B}" type="datetimeFigureOut">
              <a:rPr lang="en-GB" smtClean="0"/>
              <a:t>27/05/2016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8D409E-28FE-4F7C-8B4C-EAE4453E3036}" type="slidenum">
              <a:rPr lang="en-GB" smtClean="0"/>
              <a:t>‹#›</a:t>
            </a:fld>
            <a:endParaRPr lang="en-GB"/>
          </a:p>
        </p:txBody>
      </p:sp>
    </p:spTree>
    <p:extLst>
      <p:ext uri="{BB962C8B-B14F-4D97-AF65-F5344CB8AC3E}">
        <p14:creationId xmlns:p14="http://schemas.microsoft.com/office/powerpoint/2010/main" val="1320567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1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48447" indent="0" algn="ctr">
              <a:buNone/>
              <a:defRPr>
                <a:solidFill>
                  <a:schemeClr val="tx1">
                    <a:tint val="75000"/>
                  </a:schemeClr>
                </a:solidFill>
              </a:defRPr>
            </a:lvl2pPr>
            <a:lvl3pPr marL="896871" indent="0" algn="ctr">
              <a:buNone/>
              <a:defRPr>
                <a:solidFill>
                  <a:schemeClr val="tx1">
                    <a:tint val="75000"/>
                  </a:schemeClr>
                </a:solidFill>
              </a:defRPr>
            </a:lvl3pPr>
            <a:lvl4pPr marL="1345290" indent="0" algn="ctr">
              <a:buNone/>
              <a:defRPr>
                <a:solidFill>
                  <a:schemeClr val="tx1">
                    <a:tint val="75000"/>
                  </a:schemeClr>
                </a:solidFill>
              </a:defRPr>
            </a:lvl4pPr>
            <a:lvl5pPr marL="1793724" indent="0" algn="ctr">
              <a:buNone/>
              <a:defRPr>
                <a:solidFill>
                  <a:schemeClr val="tx1">
                    <a:tint val="75000"/>
                  </a:schemeClr>
                </a:solidFill>
              </a:defRPr>
            </a:lvl5pPr>
            <a:lvl6pPr marL="2242155" indent="0" algn="ctr">
              <a:buNone/>
              <a:defRPr>
                <a:solidFill>
                  <a:schemeClr val="tx1">
                    <a:tint val="75000"/>
                  </a:schemeClr>
                </a:solidFill>
              </a:defRPr>
            </a:lvl6pPr>
            <a:lvl7pPr marL="2690588" indent="0" algn="ctr">
              <a:buNone/>
              <a:defRPr>
                <a:solidFill>
                  <a:schemeClr val="tx1">
                    <a:tint val="75000"/>
                  </a:schemeClr>
                </a:solidFill>
              </a:defRPr>
            </a:lvl7pPr>
            <a:lvl8pPr marL="3139016" indent="0" algn="ctr">
              <a:buNone/>
              <a:defRPr>
                <a:solidFill>
                  <a:schemeClr val="tx1">
                    <a:tint val="75000"/>
                  </a:schemeClr>
                </a:solidFill>
              </a:defRPr>
            </a:lvl8pPr>
            <a:lvl9pPr marL="3587446"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4833D74-A83C-4373-81EE-BDC1D0A6B313}" type="datetimeFigureOut">
              <a:rPr lang="en-US"/>
              <a:pPr/>
              <a:t>5/27/2016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2E59F8F-E693-44D6-9348-752DDAC1844C}" type="slidenum">
              <a:rPr lang="en-US"/>
              <a:pPr/>
              <a:t>‹#›</a:t>
            </a:fld>
            <a:endParaRPr lang="en-US"/>
          </a:p>
        </p:txBody>
      </p:sp>
      <p:pic>
        <p:nvPicPr>
          <p:cNvPr id="7" name="Picture 5" descr="TAB_col_white_background.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23878" y="509590"/>
            <a:ext cx="1663700" cy="711200"/>
          </a:xfrm>
          <a:prstGeom prst="rect">
            <a:avLst/>
          </a:prstGeom>
          <a:noFill/>
          <a:ln w="9525">
            <a:noFill/>
            <a:miter lim="800000"/>
            <a:headEnd/>
            <a:tailEnd/>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3877" y="212976"/>
            <a:ext cx="8229600" cy="1143000"/>
          </a:xfrm>
        </p:spPr>
        <p:txBody>
          <a:bodyPr/>
          <a:lstStyle>
            <a:lvl1pPr>
              <a:defRPr sz="3600">
                <a:solidFill>
                  <a:srgbClr val="4D4D4D"/>
                </a:solidFill>
              </a:defRPr>
            </a:lvl1pPr>
          </a:lstStyle>
          <a:p>
            <a:r>
              <a:rPr lang="en-GB" dirty="0" smtClean="0"/>
              <a:t>Click to edit Master title style</a:t>
            </a:r>
            <a:endParaRPr lang="en-US" dirty="0"/>
          </a:p>
        </p:txBody>
      </p:sp>
      <p:sp>
        <p:nvSpPr>
          <p:cNvPr id="3" name="Content Placeholder 2"/>
          <p:cNvSpPr>
            <a:spLocks noGrp="1"/>
          </p:cNvSpPr>
          <p:nvPr>
            <p:ph idx="1"/>
          </p:nvPr>
        </p:nvSpPr>
        <p:spPr/>
        <p:txBody>
          <a:bodyPr/>
          <a:lstStyle>
            <a:lvl1pPr>
              <a:defRPr sz="2800">
                <a:solidFill>
                  <a:srgbClr val="4D4D4D"/>
                </a:solidFill>
              </a:defRPr>
            </a:lvl1pPr>
            <a:lvl2pPr>
              <a:defRPr sz="2400">
                <a:solidFill>
                  <a:srgbClr val="4D4D4D"/>
                </a:solidFill>
              </a:defRPr>
            </a:lvl2pPr>
            <a:lvl3pPr>
              <a:defRPr sz="2000">
                <a:solidFill>
                  <a:srgbClr val="4D4D4D"/>
                </a:solidFill>
              </a:defRPr>
            </a:lvl3pPr>
            <a:lvl4pPr>
              <a:defRPr sz="1800">
                <a:solidFill>
                  <a:srgbClr val="4D4D4D"/>
                </a:solidFill>
              </a:defRPr>
            </a:lvl4pPr>
            <a:lvl5pPr>
              <a:defRPr sz="1600">
                <a:solidFill>
                  <a:srgbClr val="4D4D4D"/>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5EF51CB6-D253-4575-9B86-C7CB732FD167}" type="datetimeFigureOut">
              <a:rPr lang="en-US"/>
              <a:pPr/>
              <a:t>5/27/2016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1EB7470-ADA0-47F9-BAC5-45676523B765}" type="slidenum">
              <a:rPr lang="en-US"/>
              <a:pPr/>
              <a:t>‹#›</a:t>
            </a:fld>
            <a:endParaRPr lang="en-US"/>
          </a:p>
        </p:txBody>
      </p:sp>
      <p:pic>
        <p:nvPicPr>
          <p:cNvPr id="7" name="Picture 5" descr="TAB_col_white_background.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23878" y="509590"/>
            <a:ext cx="1663700" cy="711200"/>
          </a:xfrm>
          <a:prstGeom prst="rect">
            <a:avLst/>
          </a:prstGeom>
          <a:noFill/>
          <a:ln w="9525">
            <a:noFill/>
            <a:miter lim="800000"/>
            <a:headEnd/>
            <a:tailEnd/>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547" y="1916836"/>
            <a:ext cx="7772400" cy="1470025"/>
          </a:xfrm>
        </p:spPr>
        <p:txBody>
          <a:bodyPr>
            <a:normAutofit/>
          </a:bodyPr>
          <a:lstStyle>
            <a:lvl1pPr algn="l">
              <a:defRPr sz="3600" b="1">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467544" y="3933056"/>
            <a:ext cx="6400800" cy="1752600"/>
          </a:xfrm>
        </p:spPr>
        <p:txBody>
          <a:bodyPr>
            <a:normAutofit/>
          </a:bodyPr>
          <a:lstStyle>
            <a:lvl1pPr marL="0" indent="0" algn="l">
              <a:buNone/>
              <a:defRPr sz="2400" b="1">
                <a:solidFill>
                  <a:schemeClr val="bg1"/>
                </a:solidFill>
                <a:latin typeface="Arial" panose="020B0604020202020204" pitchFamily="34" charset="0"/>
                <a:cs typeface="Arial" panose="020B0604020202020204" pitchFamily="34" charset="0"/>
              </a:defRPr>
            </a:lvl1pPr>
            <a:lvl2pPr marL="448447" indent="0" algn="ctr">
              <a:buNone/>
              <a:defRPr>
                <a:solidFill>
                  <a:schemeClr val="tx1">
                    <a:tint val="75000"/>
                  </a:schemeClr>
                </a:solidFill>
              </a:defRPr>
            </a:lvl2pPr>
            <a:lvl3pPr marL="896871" indent="0" algn="ctr">
              <a:buNone/>
              <a:defRPr>
                <a:solidFill>
                  <a:schemeClr val="tx1">
                    <a:tint val="75000"/>
                  </a:schemeClr>
                </a:solidFill>
              </a:defRPr>
            </a:lvl3pPr>
            <a:lvl4pPr marL="1345290" indent="0" algn="ctr">
              <a:buNone/>
              <a:defRPr>
                <a:solidFill>
                  <a:schemeClr val="tx1">
                    <a:tint val="75000"/>
                  </a:schemeClr>
                </a:solidFill>
              </a:defRPr>
            </a:lvl4pPr>
            <a:lvl5pPr marL="1793724" indent="0" algn="ctr">
              <a:buNone/>
              <a:defRPr>
                <a:solidFill>
                  <a:schemeClr val="tx1">
                    <a:tint val="75000"/>
                  </a:schemeClr>
                </a:solidFill>
              </a:defRPr>
            </a:lvl5pPr>
            <a:lvl6pPr marL="2242155" indent="0" algn="ctr">
              <a:buNone/>
              <a:defRPr>
                <a:solidFill>
                  <a:schemeClr val="tx1">
                    <a:tint val="75000"/>
                  </a:schemeClr>
                </a:solidFill>
              </a:defRPr>
            </a:lvl6pPr>
            <a:lvl7pPr marL="2690588" indent="0" algn="ctr">
              <a:buNone/>
              <a:defRPr>
                <a:solidFill>
                  <a:schemeClr val="tx1">
                    <a:tint val="75000"/>
                  </a:schemeClr>
                </a:solidFill>
              </a:defRPr>
            </a:lvl7pPr>
            <a:lvl8pPr marL="3139016" indent="0" algn="ctr">
              <a:buNone/>
              <a:defRPr>
                <a:solidFill>
                  <a:schemeClr val="tx1">
                    <a:tint val="75000"/>
                  </a:schemeClr>
                </a:solidFill>
              </a:defRPr>
            </a:lvl8pPr>
            <a:lvl9pPr marL="3587446"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pPr>
              <a:defRPr/>
            </a:pPr>
            <a:fld id="{1753B958-E010-4BE9-BEC9-6F11DCE69CBF}" type="datetimeFigureOut">
              <a:rPr lang="en-GB">
                <a:solidFill>
                  <a:prstClr val="black">
                    <a:tint val="75000"/>
                  </a:prstClr>
                </a:solidFill>
              </a:rPr>
              <a:pPr>
                <a:defRPr/>
              </a:pPr>
              <a:t>27/05/2016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104EBA0-8F6D-4BB7-BFC9-9C7DF475149A}"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21136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9" y="1196752"/>
            <a:ext cx="8229600" cy="1143000"/>
          </a:xfrm>
        </p:spPr>
        <p:txBody>
          <a:bodyPr>
            <a:normAutofit/>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10" y="2493139"/>
            <a:ext cx="8229600" cy="3633267"/>
          </a:xfrm>
        </p:spPr>
        <p:txBody>
          <a:bodyPr/>
          <a:lstStyle>
            <a:lvl1pPr>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ABA4F764-83E7-4F18-83B3-94C0353D9D4D}" type="datetimeFigureOut">
              <a:rPr lang="en-GB">
                <a:solidFill>
                  <a:prstClr val="black">
                    <a:tint val="75000"/>
                  </a:prstClr>
                </a:solidFill>
              </a:rPr>
              <a:pPr>
                <a:defRPr/>
              </a:pPr>
              <a:t>27/05/2016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793FAE-BF71-4339-906B-F57D91A3EA9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54705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9" y="1196752"/>
            <a:ext cx="8229600" cy="1143000"/>
          </a:xfrm>
        </p:spPr>
        <p:txBody>
          <a:bodyPr>
            <a:normAutofit/>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10" y="2493139"/>
            <a:ext cx="8229600" cy="3633267"/>
          </a:xfrm>
        </p:spPr>
        <p:txBody>
          <a:bodyPr/>
          <a:lstStyle>
            <a:lvl1pPr>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3B8BC2C1-4E2D-49C6-BFD2-CD55D43BCD59}" type="datetimeFigureOut">
              <a:rPr lang="en-GB"/>
              <a:pPr>
                <a:defRPr/>
              </a:pPr>
              <a:t>27/05/2016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2C3D86B-DA31-44DC-94A5-56A0E5538BD8}" type="slidenum">
              <a:rPr lang="en-GB"/>
              <a:pPr>
                <a:defRPr/>
              </a:pPr>
              <a:t>‹#›</a:t>
            </a:fld>
            <a:endParaRPr lang="en-GB"/>
          </a:p>
        </p:txBody>
      </p:sp>
    </p:spTree>
    <p:extLst>
      <p:ext uri="{BB962C8B-B14F-4D97-AF65-F5344CB8AC3E}">
        <p14:creationId xmlns:p14="http://schemas.microsoft.com/office/powerpoint/2010/main" val="279625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fontAlgn="base">
              <a:spcBef>
                <a:spcPct val="0"/>
              </a:spcBef>
              <a:spcAft>
                <a:spcPct val="0"/>
              </a:spcAft>
              <a:defRPr>
                <a:solidFill>
                  <a:srgbClr val="000000"/>
                </a:solidFill>
                <a:latin typeface="Arial" pitchFamily="34" charset="0"/>
                <a:cs typeface="Arial" pitchFamily="34" charset="0"/>
              </a:defRPr>
            </a:lvl1pPr>
          </a:lstStyle>
          <a:p>
            <a:pPr>
              <a:defRPr/>
            </a:pPr>
            <a:fld id="{F8E7383E-A3A5-4E41-A054-076302FDC362}" type="datetime1">
              <a:rPr lang="en-GB"/>
              <a:pPr>
                <a:defRPr/>
              </a:pPr>
              <a:t>27/05/2016</a:t>
            </a:fld>
            <a:endParaRPr lang="en-GB" dirty="0"/>
          </a:p>
        </p:txBody>
      </p:sp>
      <p:sp>
        <p:nvSpPr>
          <p:cNvPr id="4" name="Footer Placeholder 3"/>
          <p:cNvSpPr>
            <a:spLocks noGrp="1"/>
          </p:cNvSpPr>
          <p:nvPr>
            <p:ph type="ftr" sz="quarter" idx="11"/>
          </p:nvPr>
        </p:nvSpPr>
        <p:spPr>
          <a:xfrm>
            <a:off x="1698625" y="6303963"/>
            <a:ext cx="2873375" cy="365125"/>
          </a:xfrm>
        </p:spPr>
        <p:txBody>
          <a:bodyPr/>
          <a:lstStyle>
            <a:lvl1pPr defTabSz="896027" fontAlgn="base">
              <a:spcBef>
                <a:spcPct val="0"/>
              </a:spcBef>
              <a:spcAft>
                <a:spcPct val="0"/>
              </a:spcAft>
              <a:defRPr sz="1800">
                <a:solidFill>
                  <a:srgbClr val="000000"/>
                </a:solidFill>
                <a:latin typeface="Arial" pitchFamily="34" charset="0"/>
                <a:cs typeface="Arial" pitchFamily="34" charset="0"/>
              </a:defRPr>
            </a:lvl1pPr>
          </a:lstStyle>
          <a:p>
            <a:pPr>
              <a:defRPr/>
            </a:pPr>
            <a:r>
              <a:rPr lang="en-GB"/>
              <a:t>At the heart of connecting people to higher education</a:t>
            </a:r>
            <a:endParaRPr lang="en-GB" dirty="0"/>
          </a:p>
        </p:txBody>
      </p:sp>
      <p:sp>
        <p:nvSpPr>
          <p:cNvPr id="5" name="Slide Number Placeholder 4"/>
          <p:cNvSpPr>
            <a:spLocks noGrp="1"/>
          </p:cNvSpPr>
          <p:nvPr>
            <p:ph type="sldNum" sz="quarter" idx="12"/>
          </p:nvPr>
        </p:nvSpPr>
        <p:spPr/>
        <p:txBody>
          <a:bodyPr/>
          <a:lstStyle>
            <a:lvl1pPr fontAlgn="base">
              <a:spcBef>
                <a:spcPct val="0"/>
              </a:spcBef>
              <a:spcAft>
                <a:spcPct val="0"/>
              </a:spcAft>
              <a:defRPr>
                <a:solidFill>
                  <a:srgbClr val="000000"/>
                </a:solidFill>
                <a:latin typeface="Arial" pitchFamily="34" charset="0"/>
                <a:cs typeface="Arial" pitchFamily="34" charset="0"/>
              </a:defRPr>
            </a:lvl1pPr>
          </a:lstStyle>
          <a:p>
            <a:pPr>
              <a:defRPr/>
            </a:pPr>
            <a:fld id="{A08F9ABE-8022-4B3D-949D-4845396F2F59}" type="slidenum">
              <a:rPr lang="en-GB"/>
              <a:pPr>
                <a:defRPr/>
              </a:pPr>
              <a:t>‹#›</a:t>
            </a:fld>
            <a:endParaRPr lang="en-GB" dirty="0"/>
          </a:p>
        </p:txBody>
      </p:sp>
    </p:spTree>
    <p:extLst>
      <p:ext uri="{BB962C8B-B14F-4D97-AF65-F5344CB8AC3E}">
        <p14:creationId xmlns:p14="http://schemas.microsoft.com/office/powerpoint/2010/main" val="80377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922A955-D5B6-43C3-94A0-FE761415AA24}" type="datetimeFigureOut">
              <a:rPr lang="en-GB"/>
              <a:pPr>
                <a:defRPr/>
              </a:pPr>
              <a:t>27/05/2016</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AA980D3F-BBF6-457E-B5DA-F93DC0561D54}" type="slidenum">
              <a:rPr lang="en-GB"/>
              <a:pPr>
                <a:defRPr/>
              </a:pPr>
              <a:t>‹#›</a:t>
            </a:fld>
            <a:endParaRPr lang="en-GB"/>
          </a:p>
        </p:txBody>
      </p:sp>
    </p:spTree>
    <p:extLst>
      <p:ext uri="{BB962C8B-B14F-4D97-AF65-F5344CB8AC3E}">
        <p14:creationId xmlns:p14="http://schemas.microsoft.com/office/powerpoint/2010/main" val="3013259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9" y="1196752"/>
            <a:ext cx="8229600" cy="1143000"/>
          </a:xfrm>
        </p:spPr>
        <p:txBody>
          <a:bodyPr>
            <a:normAutofit/>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10" y="2493139"/>
            <a:ext cx="8229600" cy="3633267"/>
          </a:xfrm>
        </p:spPr>
        <p:txBody>
          <a:bodyPr/>
          <a:lstStyle>
            <a:lvl1pPr>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ABA4F764-83E7-4F18-83B3-94C0353D9D4D}" type="datetimeFigureOut">
              <a:rPr lang="en-GB">
                <a:solidFill>
                  <a:prstClr val="black">
                    <a:tint val="75000"/>
                  </a:prstClr>
                </a:solidFill>
              </a:rPr>
              <a:pPr>
                <a:defRPr/>
              </a:pPr>
              <a:t>27/05/2016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793FAE-BF71-4339-906B-F57D91A3EA9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54705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AD94FB2-C0DF-48B7-8631-D52C7D2A0E4B}" type="datetimeFigureOut">
              <a:rPr lang="en-GB" smtClean="0"/>
              <a:t>27/05/2016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8D409E-28FE-4F7C-8B4C-EAE4453E3036}" type="slidenum">
              <a:rPr lang="en-GB" smtClean="0"/>
              <a:t>‹#›</a:t>
            </a:fld>
            <a:endParaRPr lang="en-GB"/>
          </a:p>
        </p:txBody>
      </p:sp>
    </p:spTree>
    <p:extLst>
      <p:ext uri="{BB962C8B-B14F-4D97-AF65-F5344CB8AC3E}">
        <p14:creationId xmlns:p14="http://schemas.microsoft.com/office/powerpoint/2010/main" val="1554249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9" y="1196752"/>
            <a:ext cx="8229600" cy="1143000"/>
          </a:xfrm>
        </p:spPr>
        <p:txBody>
          <a:bodyPr>
            <a:normAutofit/>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10" y="2493139"/>
            <a:ext cx="8229600" cy="3633267"/>
          </a:xfrm>
        </p:spPr>
        <p:txBody>
          <a:bodyPr/>
          <a:lstStyle>
            <a:lvl1pPr>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ABA4F764-83E7-4F18-83B3-94C0353D9D4D}" type="datetimeFigureOut">
              <a:rPr lang="en-GB">
                <a:solidFill>
                  <a:prstClr val="black">
                    <a:tint val="75000"/>
                  </a:prstClr>
                </a:solidFill>
              </a:rPr>
              <a:pPr>
                <a:defRPr/>
              </a:pPr>
              <a:t>27/05/2016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793FAE-BF71-4339-906B-F57D91A3EA9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54705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9" y="1196752"/>
            <a:ext cx="8229600" cy="1143000"/>
          </a:xfrm>
        </p:spPr>
        <p:txBody>
          <a:bodyPr>
            <a:normAutofit/>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10" y="2493139"/>
            <a:ext cx="8229600" cy="3633267"/>
          </a:xfrm>
        </p:spPr>
        <p:txBody>
          <a:bodyPr/>
          <a:lstStyle>
            <a:lvl1pPr>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82B63236-302B-44D2-B6EB-FA9DAAF366B1}" type="datetimeFigureOut">
              <a:rPr lang="en-GB"/>
              <a:pPr>
                <a:defRPr/>
              </a:pPr>
              <a:t>27/05/2016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1815374-54CB-4432-8BCB-10D4F9CB7B80}" type="slidenum">
              <a:rPr lang="en-GB"/>
              <a:pPr>
                <a:defRPr/>
              </a:pPr>
              <a:t>‹#›</a:t>
            </a:fld>
            <a:endParaRPr lang="en-GB"/>
          </a:p>
        </p:txBody>
      </p:sp>
    </p:spTree>
    <p:extLst>
      <p:ext uri="{BB962C8B-B14F-4D97-AF65-F5344CB8AC3E}">
        <p14:creationId xmlns:p14="http://schemas.microsoft.com/office/powerpoint/2010/main" val="41071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9" y="1196752"/>
            <a:ext cx="8229600" cy="1143000"/>
          </a:xfrm>
        </p:spPr>
        <p:txBody>
          <a:bodyPr>
            <a:normAutofit/>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10" y="2493139"/>
            <a:ext cx="8229600" cy="3633267"/>
          </a:xfrm>
        </p:spPr>
        <p:txBody>
          <a:bodyPr/>
          <a:lstStyle>
            <a:lvl1pPr>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5F6B05ED-7E4F-41B6-819F-D81B117B9BFB}" type="datetimeFigureOut">
              <a:rPr lang="en-GB"/>
              <a:pPr>
                <a:defRPr/>
              </a:pPr>
              <a:t>27/05/2016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B6737E2-80CF-4CD9-94E8-286CB6C1723D}" type="slidenum">
              <a:rPr lang="en-GB"/>
              <a:pPr>
                <a:defRPr/>
              </a:pPr>
              <a:t>‹#›</a:t>
            </a:fld>
            <a:endParaRPr lang="en-GB"/>
          </a:p>
        </p:txBody>
      </p:sp>
    </p:spTree>
    <p:extLst>
      <p:ext uri="{BB962C8B-B14F-4D97-AF65-F5344CB8AC3E}">
        <p14:creationId xmlns:p14="http://schemas.microsoft.com/office/powerpoint/2010/main" val="2633215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9" y="1196752"/>
            <a:ext cx="8229600" cy="1143000"/>
          </a:xfrm>
        </p:spPr>
        <p:txBody>
          <a:bodyPr>
            <a:normAutofit/>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10" y="2493139"/>
            <a:ext cx="8229600" cy="3633267"/>
          </a:xfrm>
        </p:spPr>
        <p:txBody>
          <a:bodyPr/>
          <a:lstStyle>
            <a:lvl1pPr>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ABA4F764-83E7-4F18-83B3-94C0353D9D4D}" type="datetimeFigureOut">
              <a:rPr lang="en-GB">
                <a:solidFill>
                  <a:prstClr val="black">
                    <a:tint val="75000"/>
                  </a:prstClr>
                </a:solidFill>
              </a:rPr>
              <a:pPr>
                <a:defRPr/>
              </a:pPr>
              <a:t>27/05/2016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793FAE-BF71-4339-906B-F57D91A3EA9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54705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9" y="1196752"/>
            <a:ext cx="8229600" cy="1143000"/>
          </a:xfrm>
        </p:spPr>
        <p:txBody>
          <a:bodyPr>
            <a:normAutofit/>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10" y="2493139"/>
            <a:ext cx="8229600" cy="3633267"/>
          </a:xfrm>
        </p:spPr>
        <p:txBody>
          <a:bodyPr/>
          <a:lstStyle>
            <a:lvl1pPr>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E3E8B16C-B083-44B7-84C6-5A58642A26EE}" type="datetimeFigureOut">
              <a:rPr lang="en-GB"/>
              <a:pPr>
                <a:defRPr/>
              </a:pPr>
              <a:t>27/05/2016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B4B2087-DB67-46CE-A4DB-F77410E9D533}" type="slidenum">
              <a:rPr lang="en-GB"/>
              <a:pPr>
                <a:defRPr/>
              </a:pPr>
              <a:t>‹#›</a:t>
            </a:fld>
            <a:endParaRPr lang="en-GB"/>
          </a:p>
        </p:txBody>
      </p:sp>
    </p:spTree>
    <p:extLst>
      <p:ext uri="{BB962C8B-B14F-4D97-AF65-F5344CB8AC3E}">
        <p14:creationId xmlns:p14="http://schemas.microsoft.com/office/powerpoint/2010/main" val="1229141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9" y="1196752"/>
            <a:ext cx="8229600" cy="1143000"/>
          </a:xfrm>
        </p:spPr>
        <p:txBody>
          <a:bodyPr>
            <a:normAutofit/>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10" y="2493139"/>
            <a:ext cx="8229600" cy="3633267"/>
          </a:xfrm>
        </p:spPr>
        <p:txBody>
          <a:bodyPr/>
          <a:lstStyle>
            <a:lvl1pPr>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FE5D4639-81C8-4FDE-8D92-6841D8D36A02}" type="datetimeFigureOut">
              <a:rPr lang="en-GB"/>
              <a:pPr>
                <a:defRPr/>
              </a:pPr>
              <a:t>27/05/2016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440BED2-BD95-4C38-8255-6E924661EB12}" type="slidenum">
              <a:rPr lang="en-GB"/>
              <a:pPr>
                <a:defRPr/>
              </a:pPr>
              <a:t>‹#›</a:t>
            </a:fld>
            <a:endParaRPr lang="en-GB"/>
          </a:p>
        </p:txBody>
      </p:sp>
    </p:spTree>
    <p:extLst>
      <p:ext uri="{BB962C8B-B14F-4D97-AF65-F5344CB8AC3E}">
        <p14:creationId xmlns:p14="http://schemas.microsoft.com/office/powerpoint/2010/main" val="1718646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9" y="1196752"/>
            <a:ext cx="8229600" cy="1143000"/>
          </a:xfrm>
        </p:spPr>
        <p:txBody>
          <a:bodyPr>
            <a:normAutofit/>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10" y="2493139"/>
            <a:ext cx="8229600" cy="3633267"/>
          </a:xfrm>
        </p:spPr>
        <p:txBody>
          <a:bodyPr/>
          <a:lstStyle>
            <a:lvl1pPr>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ABA4F764-83E7-4F18-83B3-94C0353D9D4D}" type="datetimeFigureOut">
              <a:rPr lang="en-GB">
                <a:solidFill>
                  <a:prstClr val="black">
                    <a:tint val="75000"/>
                  </a:prstClr>
                </a:solidFill>
              </a:rPr>
              <a:pPr>
                <a:defRPr/>
              </a:pPr>
              <a:t>27/05/2016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793FAE-BF71-4339-906B-F57D91A3EA9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54705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9" y="1196752"/>
            <a:ext cx="8229600" cy="1143000"/>
          </a:xfrm>
        </p:spPr>
        <p:txBody>
          <a:bodyPr>
            <a:normAutofit/>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10" y="2493139"/>
            <a:ext cx="8229600" cy="3633267"/>
          </a:xfrm>
        </p:spPr>
        <p:txBody>
          <a:bodyPr/>
          <a:lstStyle>
            <a:lvl1pPr>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152AAA0F-F033-4314-ABBC-6893833F9B82}" type="datetimeFigureOut">
              <a:rPr lang="en-GB"/>
              <a:pPr>
                <a:defRPr/>
              </a:pPr>
              <a:t>27/05/2016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E0278F1-CE96-478C-8301-563DE8FC9259}" type="slidenum">
              <a:rPr lang="en-GB"/>
              <a:pPr>
                <a:defRPr/>
              </a:pPr>
              <a:t>‹#›</a:t>
            </a:fld>
            <a:endParaRPr lang="en-GB"/>
          </a:p>
        </p:txBody>
      </p:sp>
    </p:spTree>
    <p:extLst>
      <p:ext uri="{BB962C8B-B14F-4D97-AF65-F5344CB8AC3E}">
        <p14:creationId xmlns:p14="http://schemas.microsoft.com/office/powerpoint/2010/main" val="1959515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9" y="1196752"/>
            <a:ext cx="8229600" cy="1143000"/>
          </a:xfrm>
        </p:spPr>
        <p:txBody>
          <a:bodyPr>
            <a:normAutofit/>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10" y="2493139"/>
            <a:ext cx="8229600" cy="3633267"/>
          </a:xfrm>
        </p:spPr>
        <p:txBody>
          <a:bodyPr/>
          <a:lstStyle>
            <a:lvl1pPr>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ABA4F764-83E7-4F18-83B3-94C0353D9D4D}" type="datetimeFigureOut">
              <a:rPr lang="en-GB">
                <a:solidFill>
                  <a:prstClr val="black">
                    <a:tint val="75000"/>
                  </a:prstClr>
                </a:solidFill>
              </a:rPr>
              <a:pPr>
                <a:defRPr/>
              </a:pPr>
              <a:t>27/05/2016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793FAE-BF71-4339-906B-F57D91A3EA99}"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54705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9" y="1196752"/>
            <a:ext cx="8229600" cy="1143000"/>
          </a:xfrm>
        </p:spPr>
        <p:txBody>
          <a:bodyPr>
            <a:normAutofit/>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10" y="2493139"/>
            <a:ext cx="8229600" cy="3633267"/>
          </a:xfrm>
        </p:spPr>
        <p:txBody>
          <a:bodyPr/>
          <a:lstStyle>
            <a:lvl1pPr>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F1E66B4D-480C-4782-9447-BEDBB8E050AD}" type="datetimeFigureOut">
              <a:rPr lang="en-GB"/>
              <a:pPr>
                <a:defRPr/>
              </a:pPr>
              <a:t>27/05/2016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D1489E6-9AC8-4146-ABD1-E4A7D51E43F3}" type="slidenum">
              <a:rPr lang="en-GB"/>
              <a:pPr>
                <a:defRPr/>
              </a:pPr>
              <a:t>‹#›</a:t>
            </a:fld>
            <a:endParaRPr lang="en-GB"/>
          </a:p>
        </p:txBody>
      </p:sp>
    </p:spTree>
    <p:extLst>
      <p:ext uri="{BB962C8B-B14F-4D97-AF65-F5344CB8AC3E}">
        <p14:creationId xmlns:p14="http://schemas.microsoft.com/office/powerpoint/2010/main" val="4197229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7143"/>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4" y="2906722"/>
            <a:ext cx="7772400" cy="1500187"/>
          </a:xfrm>
        </p:spPr>
        <p:txBody>
          <a:bodyPr anchor="b"/>
          <a:lstStyle>
            <a:lvl1pPr marL="0" indent="0">
              <a:buNone/>
              <a:defRPr sz="2000">
                <a:solidFill>
                  <a:schemeClr val="tx1">
                    <a:tint val="75000"/>
                  </a:schemeClr>
                </a:solidFill>
              </a:defRPr>
            </a:lvl1pPr>
            <a:lvl2pPr marL="448447" indent="0">
              <a:buNone/>
              <a:defRPr sz="1800">
                <a:solidFill>
                  <a:schemeClr val="tx1">
                    <a:tint val="75000"/>
                  </a:schemeClr>
                </a:solidFill>
              </a:defRPr>
            </a:lvl2pPr>
            <a:lvl3pPr marL="896871" indent="0">
              <a:buNone/>
              <a:defRPr sz="1600">
                <a:solidFill>
                  <a:schemeClr val="tx1">
                    <a:tint val="75000"/>
                  </a:schemeClr>
                </a:solidFill>
              </a:defRPr>
            </a:lvl3pPr>
            <a:lvl4pPr marL="1345290" indent="0">
              <a:buNone/>
              <a:defRPr sz="1400">
                <a:solidFill>
                  <a:schemeClr val="tx1">
                    <a:tint val="75000"/>
                  </a:schemeClr>
                </a:solidFill>
              </a:defRPr>
            </a:lvl4pPr>
            <a:lvl5pPr marL="1793724" indent="0">
              <a:buNone/>
              <a:defRPr sz="1400">
                <a:solidFill>
                  <a:schemeClr val="tx1">
                    <a:tint val="75000"/>
                  </a:schemeClr>
                </a:solidFill>
              </a:defRPr>
            </a:lvl5pPr>
            <a:lvl6pPr marL="2242155" indent="0">
              <a:buNone/>
              <a:defRPr sz="1400">
                <a:solidFill>
                  <a:schemeClr val="tx1">
                    <a:tint val="75000"/>
                  </a:schemeClr>
                </a:solidFill>
              </a:defRPr>
            </a:lvl6pPr>
            <a:lvl7pPr marL="2690588" indent="0">
              <a:buNone/>
              <a:defRPr sz="1400">
                <a:solidFill>
                  <a:schemeClr val="tx1">
                    <a:tint val="75000"/>
                  </a:schemeClr>
                </a:solidFill>
              </a:defRPr>
            </a:lvl7pPr>
            <a:lvl8pPr marL="3139016" indent="0">
              <a:buNone/>
              <a:defRPr sz="1400">
                <a:solidFill>
                  <a:schemeClr val="tx1">
                    <a:tint val="75000"/>
                  </a:schemeClr>
                </a:solidFill>
              </a:defRPr>
            </a:lvl8pPr>
            <a:lvl9pPr marL="358744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D94FB2-C0DF-48B7-8631-D52C7D2A0E4B}" type="datetimeFigureOut">
              <a:rPr lang="en-GB" smtClean="0"/>
              <a:t>27/05/2016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8D409E-28FE-4F7C-8B4C-EAE4453E3036}" type="slidenum">
              <a:rPr lang="en-GB" smtClean="0"/>
              <a:t>‹#›</a:t>
            </a:fld>
            <a:endParaRPr lang="en-GB"/>
          </a:p>
        </p:txBody>
      </p:sp>
    </p:spTree>
    <p:extLst>
      <p:ext uri="{BB962C8B-B14F-4D97-AF65-F5344CB8AC3E}">
        <p14:creationId xmlns:p14="http://schemas.microsoft.com/office/powerpoint/2010/main" val="1254287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9" y="1196752"/>
            <a:ext cx="8229600" cy="1143000"/>
          </a:xfrm>
        </p:spPr>
        <p:txBody>
          <a:bodyPr>
            <a:normAutofit/>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10" y="2493139"/>
            <a:ext cx="8229600" cy="3633267"/>
          </a:xfrm>
        </p:spPr>
        <p:txBody>
          <a:bodyPr/>
          <a:lstStyle>
            <a:lvl1pPr>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E1ADACE8-8C77-4071-B073-38D6A3282786}" type="datetimeFigureOut">
              <a:rPr lang="en-GB"/>
              <a:pPr>
                <a:defRPr/>
              </a:pPr>
              <a:t>27/05/2016</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2DBFC0A-0A65-40FF-8766-3370810DFBC4}" type="slidenum">
              <a:rPr lang="en-GB"/>
              <a:pPr>
                <a:defRPr/>
              </a:pPr>
              <a:t>‹#›</a:t>
            </a:fld>
            <a:endParaRPr lang="en-GB"/>
          </a:p>
        </p:txBody>
      </p:sp>
    </p:spTree>
    <p:extLst>
      <p:ext uri="{BB962C8B-B14F-4D97-AF65-F5344CB8AC3E}">
        <p14:creationId xmlns:p14="http://schemas.microsoft.com/office/powerpoint/2010/main" val="842151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1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48333" indent="0" algn="ctr">
              <a:buNone/>
              <a:defRPr>
                <a:solidFill>
                  <a:schemeClr val="tx1">
                    <a:tint val="75000"/>
                  </a:schemeClr>
                </a:solidFill>
              </a:defRPr>
            </a:lvl2pPr>
            <a:lvl3pPr marL="896645" indent="0" algn="ctr">
              <a:buNone/>
              <a:defRPr>
                <a:solidFill>
                  <a:schemeClr val="tx1">
                    <a:tint val="75000"/>
                  </a:schemeClr>
                </a:solidFill>
              </a:defRPr>
            </a:lvl3pPr>
            <a:lvl4pPr marL="1344951" indent="0" algn="ctr">
              <a:buNone/>
              <a:defRPr>
                <a:solidFill>
                  <a:schemeClr val="tx1">
                    <a:tint val="75000"/>
                  </a:schemeClr>
                </a:solidFill>
              </a:defRPr>
            </a:lvl4pPr>
            <a:lvl5pPr marL="1793271" indent="0" algn="ctr">
              <a:buNone/>
              <a:defRPr>
                <a:solidFill>
                  <a:schemeClr val="tx1">
                    <a:tint val="75000"/>
                  </a:schemeClr>
                </a:solidFill>
              </a:defRPr>
            </a:lvl5pPr>
            <a:lvl6pPr marL="2241589" indent="0" algn="ctr">
              <a:buNone/>
              <a:defRPr>
                <a:solidFill>
                  <a:schemeClr val="tx1">
                    <a:tint val="75000"/>
                  </a:schemeClr>
                </a:solidFill>
              </a:defRPr>
            </a:lvl6pPr>
            <a:lvl7pPr marL="2689909" indent="0" algn="ctr">
              <a:buNone/>
              <a:defRPr>
                <a:solidFill>
                  <a:schemeClr val="tx1">
                    <a:tint val="75000"/>
                  </a:schemeClr>
                </a:solidFill>
              </a:defRPr>
            </a:lvl7pPr>
            <a:lvl8pPr marL="3138224" indent="0" algn="ctr">
              <a:buNone/>
              <a:defRPr>
                <a:solidFill>
                  <a:schemeClr val="tx1">
                    <a:tint val="75000"/>
                  </a:schemeClr>
                </a:solidFill>
              </a:defRPr>
            </a:lvl8pPr>
            <a:lvl9pPr marL="358654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lIns="89666" tIns="44844" rIns="89666" bIns="44844"/>
          <a:lstStyle/>
          <a:p>
            <a:pPr defTabSz="448333"/>
            <a:fld id="{045954CB-CFBE-0340-9329-E88BA499833F}" type="datetimeFigureOut">
              <a:rPr lang="en-US" smtClean="0">
                <a:solidFill>
                  <a:prstClr val="black"/>
                </a:solidFill>
              </a:rPr>
              <a:pPr defTabSz="448333"/>
              <a:t>5/27/2016</a:t>
            </a:fld>
            <a:endParaRPr lang="en-GB">
              <a:solidFill>
                <a:prstClr val="black"/>
              </a:solidFill>
            </a:endParaRPr>
          </a:p>
        </p:txBody>
      </p:sp>
      <p:sp>
        <p:nvSpPr>
          <p:cNvPr id="5" name="Footer Placeholder 4"/>
          <p:cNvSpPr>
            <a:spLocks noGrp="1"/>
          </p:cNvSpPr>
          <p:nvPr>
            <p:ph type="ftr" sz="quarter" idx="11"/>
          </p:nvPr>
        </p:nvSpPr>
        <p:spPr>
          <a:xfrm>
            <a:off x="3124201" y="6356352"/>
            <a:ext cx="2895600" cy="365125"/>
          </a:xfrm>
          <a:prstGeom prst="rect">
            <a:avLst/>
          </a:prstGeom>
        </p:spPr>
        <p:txBody>
          <a:bodyPr lIns="89666" tIns="44844" rIns="89666" bIns="44844"/>
          <a:lstStyle/>
          <a:p>
            <a:pPr defTabSz="448333"/>
            <a:endParaRPr lang="en-GB">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89666" tIns="44844" rIns="89666" bIns="44844"/>
          <a:lstStyle/>
          <a:p>
            <a:pPr defTabSz="448333"/>
            <a:fld id="{B103C602-AF57-2C4F-8C12-835911DCB252}" type="slidenum">
              <a:rPr lang="en-GB" smtClean="0">
                <a:solidFill>
                  <a:prstClr val="black"/>
                </a:solidFill>
              </a:rPr>
              <a:pPr defTabSz="448333"/>
              <a:t>‹#›</a:t>
            </a:fld>
            <a:endParaRPr lang="en-GB">
              <a:solidFill>
                <a:prstClr val="black"/>
              </a:solidFill>
            </a:endParaRPr>
          </a:p>
        </p:txBody>
      </p:sp>
    </p:spTree>
    <p:extLst>
      <p:ext uri="{BB962C8B-B14F-4D97-AF65-F5344CB8AC3E}">
        <p14:creationId xmlns:p14="http://schemas.microsoft.com/office/powerpoint/2010/main" val="237762922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a:xfrm>
            <a:off x="457200" y="6356352"/>
            <a:ext cx="2133600" cy="365125"/>
          </a:xfrm>
          <a:prstGeom prst="rect">
            <a:avLst/>
          </a:prstGeom>
        </p:spPr>
        <p:txBody>
          <a:bodyPr lIns="89680" tIns="44851" rIns="89680" bIns="44851"/>
          <a:lstStyle/>
          <a:p>
            <a:pPr defTabSz="448409"/>
            <a:fld id="{045954CB-CFBE-0340-9329-E88BA499833F}" type="datetimeFigureOut">
              <a:rPr lang="en-US" smtClean="0">
                <a:solidFill>
                  <a:prstClr val="black"/>
                </a:solidFill>
              </a:rPr>
              <a:pPr defTabSz="448409"/>
              <a:t>5/27/2016</a:t>
            </a:fld>
            <a:endParaRPr lang="en-GB">
              <a:solidFill>
                <a:prstClr val="black"/>
              </a:solidFill>
            </a:endParaRPr>
          </a:p>
        </p:txBody>
      </p:sp>
      <p:sp>
        <p:nvSpPr>
          <p:cNvPr id="4" name="Footer Placeholder 3"/>
          <p:cNvSpPr>
            <a:spLocks noGrp="1"/>
          </p:cNvSpPr>
          <p:nvPr>
            <p:ph type="ftr" sz="quarter" idx="11"/>
          </p:nvPr>
        </p:nvSpPr>
        <p:spPr>
          <a:xfrm>
            <a:off x="3124201" y="6356352"/>
            <a:ext cx="2895600" cy="365125"/>
          </a:xfrm>
          <a:prstGeom prst="rect">
            <a:avLst/>
          </a:prstGeom>
        </p:spPr>
        <p:txBody>
          <a:bodyPr lIns="89680" tIns="44851" rIns="89680" bIns="44851"/>
          <a:lstStyle/>
          <a:p>
            <a:pPr defTabSz="448409"/>
            <a:endParaRPr lang="en-GB">
              <a:solidFill>
                <a:prstClr val="black"/>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lIns="89680" tIns="44851" rIns="89680" bIns="44851"/>
          <a:lstStyle/>
          <a:p>
            <a:pPr defTabSz="448409"/>
            <a:fld id="{B103C602-AF57-2C4F-8C12-835911DCB252}" type="slidenum">
              <a:rPr lang="en-GB" smtClean="0">
                <a:solidFill>
                  <a:prstClr val="black"/>
                </a:solidFill>
              </a:rPr>
              <a:pPr defTabSz="448409"/>
              <a:t>‹#›</a:t>
            </a:fld>
            <a:endParaRPr lang="en-GB">
              <a:solidFill>
                <a:prstClr val="black"/>
              </a:solidFill>
            </a:endParaRPr>
          </a:p>
        </p:txBody>
      </p:sp>
    </p:spTree>
    <p:extLst>
      <p:ext uri="{BB962C8B-B14F-4D97-AF65-F5344CB8AC3E}">
        <p14:creationId xmlns:p14="http://schemas.microsoft.com/office/powerpoint/2010/main" val="1742624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a:xfrm>
            <a:off x="457200" y="6356352"/>
            <a:ext cx="2133600" cy="365125"/>
          </a:xfrm>
          <a:prstGeom prst="rect">
            <a:avLst/>
          </a:prstGeom>
        </p:spPr>
        <p:txBody>
          <a:bodyPr lIns="89703" tIns="44862" rIns="89703" bIns="44862"/>
          <a:lstStyle/>
          <a:p>
            <a:pPr defTabSz="448523"/>
            <a:fld id="{045954CB-CFBE-0340-9329-E88BA499833F}" type="datetimeFigureOut">
              <a:rPr lang="en-US" smtClean="0">
                <a:solidFill>
                  <a:prstClr val="black"/>
                </a:solidFill>
              </a:rPr>
              <a:pPr defTabSz="448523"/>
              <a:t>5/27/2016</a:t>
            </a:fld>
            <a:endParaRPr lang="en-GB">
              <a:solidFill>
                <a:prstClr val="black"/>
              </a:solidFill>
            </a:endParaRPr>
          </a:p>
        </p:txBody>
      </p:sp>
      <p:sp>
        <p:nvSpPr>
          <p:cNvPr id="4" name="Footer Placeholder 3"/>
          <p:cNvSpPr>
            <a:spLocks noGrp="1"/>
          </p:cNvSpPr>
          <p:nvPr>
            <p:ph type="ftr" sz="quarter" idx="11"/>
          </p:nvPr>
        </p:nvSpPr>
        <p:spPr>
          <a:xfrm>
            <a:off x="3124201" y="6356352"/>
            <a:ext cx="2895600" cy="365125"/>
          </a:xfrm>
          <a:prstGeom prst="rect">
            <a:avLst/>
          </a:prstGeom>
        </p:spPr>
        <p:txBody>
          <a:bodyPr lIns="89703" tIns="44862" rIns="89703" bIns="44862"/>
          <a:lstStyle/>
          <a:p>
            <a:pPr defTabSz="448523"/>
            <a:endParaRPr lang="en-GB">
              <a:solidFill>
                <a:prstClr val="black"/>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lIns="89703" tIns="44862" rIns="89703" bIns="44862"/>
          <a:lstStyle/>
          <a:p>
            <a:pPr defTabSz="448523"/>
            <a:fld id="{B103C602-AF57-2C4F-8C12-835911DCB252}" type="slidenum">
              <a:rPr lang="en-GB" smtClean="0">
                <a:solidFill>
                  <a:prstClr val="black"/>
                </a:solidFill>
              </a:rPr>
              <a:pPr defTabSz="448523"/>
              <a:t>‹#›</a:t>
            </a:fld>
            <a:endParaRPr lang="en-GB">
              <a:solidFill>
                <a:prstClr val="black"/>
              </a:solidFill>
            </a:endParaRPr>
          </a:p>
        </p:txBody>
      </p:sp>
    </p:spTree>
    <p:extLst>
      <p:ext uri="{BB962C8B-B14F-4D97-AF65-F5344CB8AC3E}">
        <p14:creationId xmlns:p14="http://schemas.microsoft.com/office/powerpoint/2010/main" val="17426246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lIns="89733" tIns="44876" rIns="89733" bIns="44876"/>
          <a:lstStyle/>
          <a:p>
            <a:pPr defTabSz="448675"/>
            <a:fld id="{045954CB-CFBE-0340-9329-E88BA499833F}" type="datetimeFigureOut">
              <a:rPr lang="en-US" smtClean="0">
                <a:solidFill>
                  <a:prstClr val="black"/>
                </a:solidFill>
              </a:rPr>
              <a:pPr defTabSz="448675"/>
              <a:t>5/27/2016</a:t>
            </a:fld>
            <a:endParaRPr lang="en-GB">
              <a:solidFill>
                <a:prstClr val="black"/>
              </a:solidFill>
            </a:endParaRPr>
          </a:p>
        </p:txBody>
      </p:sp>
      <p:sp>
        <p:nvSpPr>
          <p:cNvPr id="5" name="Footer Placeholder 4"/>
          <p:cNvSpPr>
            <a:spLocks noGrp="1"/>
          </p:cNvSpPr>
          <p:nvPr>
            <p:ph type="ftr" sz="quarter" idx="11"/>
          </p:nvPr>
        </p:nvSpPr>
        <p:spPr>
          <a:xfrm>
            <a:off x="3124201" y="6356352"/>
            <a:ext cx="2895600" cy="365125"/>
          </a:xfrm>
          <a:prstGeom prst="rect">
            <a:avLst/>
          </a:prstGeom>
        </p:spPr>
        <p:txBody>
          <a:bodyPr lIns="89733" tIns="44876" rIns="89733" bIns="44876"/>
          <a:lstStyle/>
          <a:p>
            <a:pPr defTabSz="448675"/>
            <a:endParaRPr lang="en-GB">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89733" tIns="44876" rIns="89733" bIns="44876"/>
          <a:lstStyle/>
          <a:p>
            <a:pPr defTabSz="448675"/>
            <a:fld id="{B103C602-AF57-2C4F-8C12-835911DCB252}" type="slidenum">
              <a:rPr lang="en-GB" smtClean="0">
                <a:solidFill>
                  <a:prstClr val="black"/>
                </a:solidFill>
              </a:rPr>
              <a:pPr defTabSz="448675"/>
              <a:t>‹#›</a:t>
            </a:fld>
            <a:endParaRPr lang="en-GB">
              <a:solidFill>
                <a:prstClr val="black"/>
              </a:solidFill>
            </a:endParaRPr>
          </a:p>
        </p:txBody>
      </p:sp>
    </p:spTree>
    <p:extLst>
      <p:ext uri="{BB962C8B-B14F-4D97-AF65-F5344CB8AC3E}">
        <p14:creationId xmlns:p14="http://schemas.microsoft.com/office/powerpoint/2010/main" val="1158109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a:xfrm>
            <a:off x="457200" y="6356352"/>
            <a:ext cx="2133600" cy="365125"/>
          </a:xfrm>
          <a:prstGeom prst="rect">
            <a:avLst/>
          </a:prstGeom>
        </p:spPr>
        <p:txBody>
          <a:bodyPr lIns="89771" tIns="44894" rIns="89771" bIns="44894"/>
          <a:lstStyle/>
          <a:p>
            <a:pPr defTabSz="448860"/>
            <a:fld id="{045954CB-CFBE-0340-9329-E88BA499833F}" type="datetimeFigureOut">
              <a:rPr lang="en-US" smtClean="0">
                <a:solidFill>
                  <a:prstClr val="black"/>
                </a:solidFill>
              </a:rPr>
              <a:pPr defTabSz="448860"/>
              <a:t>5/27/2016</a:t>
            </a:fld>
            <a:endParaRPr lang="en-GB">
              <a:solidFill>
                <a:prstClr val="black"/>
              </a:solidFill>
            </a:endParaRPr>
          </a:p>
        </p:txBody>
      </p:sp>
      <p:sp>
        <p:nvSpPr>
          <p:cNvPr id="4" name="Footer Placeholder 3"/>
          <p:cNvSpPr>
            <a:spLocks noGrp="1"/>
          </p:cNvSpPr>
          <p:nvPr>
            <p:ph type="ftr" sz="quarter" idx="11"/>
          </p:nvPr>
        </p:nvSpPr>
        <p:spPr>
          <a:xfrm>
            <a:off x="3124201" y="6356352"/>
            <a:ext cx="2895600" cy="365125"/>
          </a:xfrm>
          <a:prstGeom prst="rect">
            <a:avLst/>
          </a:prstGeom>
        </p:spPr>
        <p:txBody>
          <a:bodyPr lIns="89771" tIns="44894" rIns="89771" bIns="44894"/>
          <a:lstStyle/>
          <a:p>
            <a:pPr defTabSz="448860"/>
            <a:endParaRPr lang="en-GB">
              <a:solidFill>
                <a:prstClr val="black"/>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lIns="89771" tIns="44894" rIns="89771" bIns="44894"/>
          <a:lstStyle/>
          <a:p>
            <a:pPr defTabSz="448860"/>
            <a:fld id="{B103C602-AF57-2C4F-8C12-835911DCB252}" type="slidenum">
              <a:rPr lang="en-GB" smtClean="0">
                <a:solidFill>
                  <a:prstClr val="black"/>
                </a:solidFill>
              </a:rPr>
              <a:pPr defTabSz="448860"/>
              <a:t>‹#›</a:t>
            </a:fld>
            <a:endParaRPr lang="en-GB">
              <a:solidFill>
                <a:prstClr val="black"/>
              </a:solidFill>
            </a:endParaRPr>
          </a:p>
        </p:txBody>
      </p:sp>
    </p:spTree>
    <p:extLst>
      <p:ext uri="{BB962C8B-B14F-4D97-AF65-F5344CB8AC3E}">
        <p14:creationId xmlns:p14="http://schemas.microsoft.com/office/powerpoint/2010/main" val="17426246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a:xfrm>
            <a:off x="457200" y="6356352"/>
            <a:ext cx="2133600" cy="365125"/>
          </a:xfrm>
          <a:prstGeom prst="rect">
            <a:avLst/>
          </a:prstGeom>
        </p:spPr>
        <p:txBody>
          <a:bodyPr lIns="89817" tIns="44917" rIns="89817" bIns="44917"/>
          <a:lstStyle/>
          <a:p>
            <a:pPr defTabSz="449087"/>
            <a:fld id="{045954CB-CFBE-0340-9329-E88BA499833F}" type="datetimeFigureOut">
              <a:rPr lang="en-US" smtClean="0">
                <a:solidFill>
                  <a:prstClr val="black"/>
                </a:solidFill>
              </a:rPr>
              <a:pPr defTabSz="449087"/>
              <a:t>5/27/2016</a:t>
            </a:fld>
            <a:endParaRPr lang="en-GB">
              <a:solidFill>
                <a:prstClr val="black"/>
              </a:solidFill>
            </a:endParaRPr>
          </a:p>
        </p:txBody>
      </p:sp>
      <p:sp>
        <p:nvSpPr>
          <p:cNvPr id="4" name="Footer Placeholder 3"/>
          <p:cNvSpPr>
            <a:spLocks noGrp="1"/>
          </p:cNvSpPr>
          <p:nvPr>
            <p:ph type="ftr" sz="quarter" idx="11"/>
          </p:nvPr>
        </p:nvSpPr>
        <p:spPr>
          <a:xfrm>
            <a:off x="3124201" y="6356352"/>
            <a:ext cx="2895600" cy="365125"/>
          </a:xfrm>
          <a:prstGeom prst="rect">
            <a:avLst/>
          </a:prstGeom>
        </p:spPr>
        <p:txBody>
          <a:bodyPr lIns="89817" tIns="44917" rIns="89817" bIns="44917"/>
          <a:lstStyle/>
          <a:p>
            <a:pPr defTabSz="449087"/>
            <a:endParaRPr lang="en-GB">
              <a:solidFill>
                <a:prstClr val="black"/>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lIns="89817" tIns="44917" rIns="89817" bIns="44917"/>
          <a:lstStyle/>
          <a:p>
            <a:pPr defTabSz="449087"/>
            <a:fld id="{B103C602-AF57-2C4F-8C12-835911DCB252}" type="slidenum">
              <a:rPr lang="en-GB" smtClean="0">
                <a:solidFill>
                  <a:prstClr val="black"/>
                </a:solidFill>
              </a:rPr>
              <a:pPr defTabSz="449087"/>
              <a:t>‹#›</a:t>
            </a:fld>
            <a:endParaRPr lang="en-GB">
              <a:solidFill>
                <a:prstClr val="black"/>
              </a:solidFill>
            </a:endParaRPr>
          </a:p>
        </p:txBody>
      </p:sp>
    </p:spTree>
    <p:extLst>
      <p:ext uri="{BB962C8B-B14F-4D97-AF65-F5344CB8AC3E}">
        <p14:creationId xmlns:p14="http://schemas.microsoft.com/office/powerpoint/2010/main" val="1742624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lIns="89870" tIns="44942" rIns="89870" bIns="44942"/>
          <a:lstStyle/>
          <a:p>
            <a:pPr defTabSz="449351"/>
            <a:fld id="{045954CB-CFBE-0340-9329-E88BA499833F}" type="datetimeFigureOut">
              <a:rPr lang="en-US" smtClean="0">
                <a:solidFill>
                  <a:prstClr val="black"/>
                </a:solidFill>
              </a:rPr>
              <a:pPr defTabSz="449351"/>
              <a:t>5/27/2016</a:t>
            </a:fld>
            <a:endParaRPr lang="en-GB">
              <a:solidFill>
                <a:prstClr val="black"/>
              </a:solidFill>
            </a:endParaRPr>
          </a:p>
        </p:txBody>
      </p:sp>
      <p:sp>
        <p:nvSpPr>
          <p:cNvPr id="5" name="Footer Placeholder 4"/>
          <p:cNvSpPr>
            <a:spLocks noGrp="1"/>
          </p:cNvSpPr>
          <p:nvPr>
            <p:ph type="ftr" sz="quarter" idx="11"/>
          </p:nvPr>
        </p:nvSpPr>
        <p:spPr>
          <a:xfrm>
            <a:off x="3124201" y="6356352"/>
            <a:ext cx="2895600" cy="365125"/>
          </a:xfrm>
          <a:prstGeom prst="rect">
            <a:avLst/>
          </a:prstGeom>
        </p:spPr>
        <p:txBody>
          <a:bodyPr lIns="89870" tIns="44942" rIns="89870" bIns="44942"/>
          <a:lstStyle/>
          <a:p>
            <a:pPr defTabSz="449351"/>
            <a:endParaRPr lang="en-GB">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89870" tIns="44942" rIns="89870" bIns="44942"/>
          <a:lstStyle/>
          <a:p>
            <a:pPr defTabSz="449351"/>
            <a:fld id="{B103C602-AF57-2C4F-8C12-835911DCB252}" type="slidenum">
              <a:rPr lang="en-GB" smtClean="0">
                <a:solidFill>
                  <a:prstClr val="black"/>
                </a:solidFill>
              </a:rPr>
              <a:pPr defTabSz="449351"/>
              <a:t>‹#›</a:t>
            </a:fld>
            <a:endParaRPr lang="en-GB">
              <a:solidFill>
                <a:prstClr val="black"/>
              </a:solidFill>
            </a:endParaRPr>
          </a:p>
        </p:txBody>
      </p:sp>
    </p:spTree>
    <p:extLst>
      <p:ext uri="{BB962C8B-B14F-4D97-AF65-F5344CB8AC3E}">
        <p14:creationId xmlns:p14="http://schemas.microsoft.com/office/powerpoint/2010/main" val="1158109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lIns="89929" tIns="44971" rIns="89929" bIns="44971"/>
          <a:lstStyle/>
          <a:p>
            <a:pPr defTabSz="449651"/>
            <a:fld id="{045954CB-CFBE-0340-9329-E88BA499833F}" type="datetimeFigureOut">
              <a:rPr lang="en-US" smtClean="0">
                <a:solidFill>
                  <a:prstClr val="black"/>
                </a:solidFill>
              </a:rPr>
              <a:pPr defTabSz="449651"/>
              <a:t>5/27/2016</a:t>
            </a:fld>
            <a:endParaRPr lang="en-GB">
              <a:solidFill>
                <a:prstClr val="black"/>
              </a:solidFill>
            </a:endParaRPr>
          </a:p>
        </p:txBody>
      </p:sp>
      <p:sp>
        <p:nvSpPr>
          <p:cNvPr id="5" name="Footer Placeholder 4"/>
          <p:cNvSpPr>
            <a:spLocks noGrp="1"/>
          </p:cNvSpPr>
          <p:nvPr>
            <p:ph type="ftr" sz="quarter" idx="11"/>
          </p:nvPr>
        </p:nvSpPr>
        <p:spPr>
          <a:xfrm>
            <a:off x="3124201" y="6356352"/>
            <a:ext cx="2895600" cy="365125"/>
          </a:xfrm>
          <a:prstGeom prst="rect">
            <a:avLst/>
          </a:prstGeom>
        </p:spPr>
        <p:txBody>
          <a:bodyPr lIns="89929" tIns="44971" rIns="89929" bIns="44971"/>
          <a:lstStyle/>
          <a:p>
            <a:pPr defTabSz="449651"/>
            <a:endParaRPr lang="en-GB">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89929" tIns="44971" rIns="89929" bIns="44971"/>
          <a:lstStyle/>
          <a:p>
            <a:pPr defTabSz="449651"/>
            <a:fld id="{B103C602-AF57-2C4F-8C12-835911DCB252}" type="slidenum">
              <a:rPr lang="en-GB" smtClean="0">
                <a:solidFill>
                  <a:prstClr val="black"/>
                </a:solidFill>
              </a:rPr>
              <a:pPr defTabSz="449651"/>
              <a:t>‹#›</a:t>
            </a:fld>
            <a:endParaRPr lang="en-GB">
              <a:solidFill>
                <a:prstClr val="black"/>
              </a:solidFill>
            </a:endParaRPr>
          </a:p>
        </p:txBody>
      </p:sp>
    </p:spTree>
    <p:extLst>
      <p:ext uri="{BB962C8B-B14F-4D97-AF65-F5344CB8AC3E}">
        <p14:creationId xmlns:p14="http://schemas.microsoft.com/office/powerpoint/2010/main" val="1158109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lIns="89998" tIns="45004" rIns="89998" bIns="45004"/>
          <a:lstStyle/>
          <a:p>
            <a:pPr defTabSz="449990"/>
            <a:fld id="{045954CB-CFBE-0340-9329-E88BA499833F}" type="datetimeFigureOut">
              <a:rPr lang="en-US" smtClean="0">
                <a:solidFill>
                  <a:prstClr val="black"/>
                </a:solidFill>
              </a:rPr>
              <a:pPr defTabSz="449990"/>
              <a:t>5/27/2016</a:t>
            </a:fld>
            <a:endParaRPr lang="en-GB">
              <a:solidFill>
                <a:prstClr val="black"/>
              </a:solidFill>
            </a:endParaRPr>
          </a:p>
        </p:txBody>
      </p:sp>
      <p:sp>
        <p:nvSpPr>
          <p:cNvPr id="5" name="Footer Placeholder 4"/>
          <p:cNvSpPr>
            <a:spLocks noGrp="1"/>
          </p:cNvSpPr>
          <p:nvPr>
            <p:ph type="ftr" sz="quarter" idx="11"/>
          </p:nvPr>
        </p:nvSpPr>
        <p:spPr>
          <a:xfrm>
            <a:off x="3124201" y="6356352"/>
            <a:ext cx="2895600" cy="365125"/>
          </a:xfrm>
          <a:prstGeom prst="rect">
            <a:avLst/>
          </a:prstGeom>
        </p:spPr>
        <p:txBody>
          <a:bodyPr lIns="89998" tIns="45004" rIns="89998" bIns="45004"/>
          <a:lstStyle/>
          <a:p>
            <a:pPr defTabSz="449990"/>
            <a:endParaRPr lang="en-GB">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89998" tIns="45004" rIns="89998" bIns="45004"/>
          <a:lstStyle/>
          <a:p>
            <a:pPr defTabSz="449990"/>
            <a:fld id="{B103C602-AF57-2C4F-8C12-835911DCB252}" type="slidenum">
              <a:rPr lang="en-GB" smtClean="0">
                <a:solidFill>
                  <a:prstClr val="black"/>
                </a:solidFill>
              </a:rPr>
              <a:pPr defTabSz="449990"/>
              <a:t>‹#›</a:t>
            </a:fld>
            <a:endParaRPr lang="en-GB">
              <a:solidFill>
                <a:prstClr val="black"/>
              </a:solidFill>
            </a:endParaRPr>
          </a:p>
        </p:txBody>
      </p:sp>
    </p:spTree>
    <p:extLst>
      <p:ext uri="{BB962C8B-B14F-4D97-AF65-F5344CB8AC3E}">
        <p14:creationId xmlns:p14="http://schemas.microsoft.com/office/powerpoint/2010/main" val="1158109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4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7" y="16004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AD94FB2-C0DF-48B7-8631-D52C7D2A0E4B}" type="datetimeFigureOut">
              <a:rPr lang="en-GB" smtClean="0"/>
              <a:t>27/05/2016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8D409E-28FE-4F7C-8B4C-EAE4453E3036}" type="slidenum">
              <a:rPr lang="en-GB" smtClean="0"/>
              <a:t>‹#›</a:t>
            </a:fld>
            <a:endParaRPr lang="en-GB"/>
          </a:p>
        </p:txBody>
      </p:sp>
    </p:spTree>
    <p:extLst>
      <p:ext uri="{BB962C8B-B14F-4D97-AF65-F5344CB8AC3E}">
        <p14:creationId xmlns:p14="http://schemas.microsoft.com/office/powerpoint/2010/main" val="8805068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lIns="90074" tIns="45040" rIns="90074" bIns="45040"/>
          <a:lstStyle/>
          <a:p>
            <a:pPr defTabSz="450370"/>
            <a:fld id="{045954CB-CFBE-0340-9329-E88BA499833F}" type="datetimeFigureOut">
              <a:rPr lang="en-US" smtClean="0">
                <a:solidFill>
                  <a:prstClr val="black"/>
                </a:solidFill>
              </a:rPr>
              <a:pPr defTabSz="450370"/>
              <a:t>5/27/2016</a:t>
            </a:fld>
            <a:endParaRPr lang="en-GB">
              <a:solidFill>
                <a:prstClr val="black"/>
              </a:solidFill>
            </a:endParaRPr>
          </a:p>
        </p:txBody>
      </p:sp>
      <p:sp>
        <p:nvSpPr>
          <p:cNvPr id="5" name="Footer Placeholder 4"/>
          <p:cNvSpPr>
            <a:spLocks noGrp="1"/>
          </p:cNvSpPr>
          <p:nvPr>
            <p:ph type="ftr" sz="quarter" idx="11"/>
          </p:nvPr>
        </p:nvSpPr>
        <p:spPr>
          <a:xfrm>
            <a:off x="3124201" y="6356352"/>
            <a:ext cx="2895600" cy="365125"/>
          </a:xfrm>
          <a:prstGeom prst="rect">
            <a:avLst/>
          </a:prstGeom>
        </p:spPr>
        <p:txBody>
          <a:bodyPr lIns="90074" tIns="45040" rIns="90074" bIns="45040"/>
          <a:lstStyle/>
          <a:p>
            <a:pPr defTabSz="450370"/>
            <a:endParaRPr lang="en-GB">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90074" tIns="45040" rIns="90074" bIns="45040"/>
          <a:lstStyle/>
          <a:p>
            <a:pPr defTabSz="450370"/>
            <a:fld id="{B103C602-AF57-2C4F-8C12-835911DCB252}" type="slidenum">
              <a:rPr lang="en-GB" smtClean="0">
                <a:solidFill>
                  <a:prstClr val="black"/>
                </a:solidFill>
              </a:rPr>
              <a:pPr defTabSz="450370"/>
              <a:t>‹#›</a:t>
            </a:fld>
            <a:endParaRPr lang="en-GB">
              <a:solidFill>
                <a:prstClr val="black"/>
              </a:solidFill>
            </a:endParaRPr>
          </a:p>
        </p:txBody>
      </p:sp>
    </p:spTree>
    <p:extLst>
      <p:ext uri="{BB962C8B-B14F-4D97-AF65-F5344CB8AC3E}">
        <p14:creationId xmlns:p14="http://schemas.microsoft.com/office/powerpoint/2010/main" val="1158109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lIns="90157" tIns="45081" rIns="90157" bIns="45081"/>
          <a:lstStyle/>
          <a:p>
            <a:pPr defTabSz="450785"/>
            <a:fld id="{045954CB-CFBE-0340-9329-E88BA499833F}" type="datetimeFigureOut">
              <a:rPr lang="en-US" smtClean="0">
                <a:solidFill>
                  <a:prstClr val="black"/>
                </a:solidFill>
              </a:rPr>
              <a:pPr defTabSz="450785"/>
              <a:t>5/27/2016</a:t>
            </a:fld>
            <a:endParaRPr lang="en-GB">
              <a:solidFill>
                <a:prstClr val="black"/>
              </a:solidFill>
            </a:endParaRPr>
          </a:p>
        </p:txBody>
      </p:sp>
      <p:sp>
        <p:nvSpPr>
          <p:cNvPr id="5" name="Footer Placeholder 4"/>
          <p:cNvSpPr>
            <a:spLocks noGrp="1"/>
          </p:cNvSpPr>
          <p:nvPr>
            <p:ph type="ftr" sz="quarter" idx="11"/>
          </p:nvPr>
        </p:nvSpPr>
        <p:spPr>
          <a:xfrm>
            <a:off x="3124201" y="6356352"/>
            <a:ext cx="2895600" cy="365125"/>
          </a:xfrm>
          <a:prstGeom prst="rect">
            <a:avLst/>
          </a:prstGeom>
        </p:spPr>
        <p:txBody>
          <a:bodyPr lIns="90157" tIns="45081" rIns="90157" bIns="45081"/>
          <a:lstStyle/>
          <a:p>
            <a:pPr defTabSz="450785"/>
            <a:endParaRPr lang="en-GB">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90157" tIns="45081" rIns="90157" bIns="45081"/>
          <a:lstStyle/>
          <a:p>
            <a:pPr defTabSz="450785"/>
            <a:fld id="{B103C602-AF57-2C4F-8C12-835911DCB252}" type="slidenum">
              <a:rPr lang="en-GB" smtClean="0">
                <a:solidFill>
                  <a:prstClr val="black"/>
                </a:solidFill>
              </a:rPr>
              <a:pPr defTabSz="450785"/>
              <a:t>‹#›</a:t>
            </a:fld>
            <a:endParaRPr lang="en-GB">
              <a:solidFill>
                <a:prstClr val="black"/>
              </a:solidFill>
            </a:endParaRPr>
          </a:p>
        </p:txBody>
      </p:sp>
    </p:spTree>
    <p:extLst>
      <p:ext uri="{BB962C8B-B14F-4D97-AF65-F5344CB8AC3E}">
        <p14:creationId xmlns:p14="http://schemas.microsoft.com/office/powerpoint/2010/main" val="11581096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60036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7" y="160036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a:xfrm>
            <a:off x="457200" y="6356352"/>
            <a:ext cx="2133600" cy="365125"/>
          </a:xfrm>
          <a:prstGeom prst="rect">
            <a:avLst/>
          </a:prstGeom>
        </p:spPr>
        <p:txBody>
          <a:bodyPr lIns="90247" tIns="45125" rIns="90247" bIns="45125"/>
          <a:lstStyle/>
          <a:p>
            <a:pPr defTabSz="451241"/>
            <a:fld id="{045954CB-CFBE-0340-9329-E88BA499833F}" type="datetimeFigureOut">
              <a:rPr lang="en-US" smtClean="0">
                <a:solidFill>
                  <a:prstClr val="black"/>
                </a:solidFill>
              </a:rPr>
              <a:pPr defTabSz="451241"/>
              <a:t>5/27/2016</a:t>
            </a:fld>
            <a:endParaRPr lang="en-GB">
              <a:solidFill>
                <a:prstClr val="black"/>
              </a:solidFill>
            </a:endParaRPr>
          </a:p>
        </p:txBody>
      </p:sp>
      <p:sp>
        <p:nvSpPr>
          <p:cNvPr id="6" name="Footer Placeholder 5"/>
          <p:cNvSpPr>
            <a:spLocks noGrp="1"/>
          </p:cNvSpPr>
          <p:nvPr>
            <p:ph type="ftr" sz="quarter" idx="11"/>
          </p:nvPr>
        </p:nvSpPr>
        <p:spPr>
          <a:xfrm>
            <a:off x="3124201" y="6356352"/>
            <a:ext cx="2895600" cy="365125"/>
          </a:xfrm>
          <a:prstGeom prst="rect">
            <a:avLst/>
          </a:prstGeom>
        </p:spPr>
        <p:txBody>
          <a:bodyPr lIns="90247" tIns="45125" rIns="90247" bIns="45125"/>
          <a:lstStyle/>
          <a:p>
            <a:pPr defTabSz="451241"/>
            <a:endParaRPr lang="en-GB">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lIns="90247" tIns="45125" rIns="90247" bIns="45125"/>
          <a:lstStyle/>
          <a:p>
            <a:pPr defTabSz="451241"/>
            <a:fld id="{B103C602-AF57-2C4F-8C12-835911DCB252}" type="slidenum">
              <a:rPr lang="en-GB" smtClean="0">
                <a:solidFill>
                  <a:prstClr val="black"/>
                </a:solidFill>
              </a:rPr>
              <a:pPr defTabSz="451241"/>
              <a:t>‹#›</a:t>
            </a:fld>
            <a:endParaRPr lang="en-GB">
              <a:solidFill>
                <a:prstClr val="black"/>
              </a:solidFill>
            </a:endParaRPr>
          </a:p>
        </p:txBody>
      </p:sp>
    </p:spTree>
    <p:extLst>
      <p:ext uri="{BB962C8B-B14F-4D97-AF65-F5344CB8AC3E}">
        <p14:creationId xmlns:p14="http://schemas.microsoft.com/office/powerpoint/2010/main" val="25032769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lIns="90346" tIns="45176" rIns="90346" bIns="45176"/>
          <a:lstStyle/>
          <a:p>
            <a:pPr defTabSz="451736"/>
            <a:fld id="{045954CB-CFBE-0340-9329-E88BA499833F}" type="datetimeFigureOut">
              <a:rPr lang="en-US" smtClean="0">
                <a:solidFill>
                  <a:prstClr val="black"/>
                </a:solidFill>
              </a:rPr>
              <a:pPr defTabSz="451736"/>
              <a:t>5/27/2016</a:t>
            </a:fld>
            <a:endParaRPr lang="en-GB">
              <a:solidFill>
                <a:prstClr val="black"/>
              </a:solidFill>
            </a:endParaRPr>
          </a:p>
        </p:txBody>
      </p:sp>
      <p:sp>
        <p:nvSpPr>
          <p:cNvPr id="5" name="Footer Placeholder 4"/>
          <p:cNvSpPr>
            <a:spLocks noGrp="1"/>
          </p:cNvSpPr>
          <p:nvPr>
            <p:ph type="ftr" sz="quarter" idx="11"/>
          </p:nvPr>
        </p:nvSpPr>
        <p:spPr>
          <a:xfrm>
            <a:off x="3124201" y="6356352"/>
            <a:ext cx="2895600" cy="365125"/>
          </a:xfrm>
          <a:prstGeom prst="rect">
            <a:avLst/>
          </a:prstGeom>
        </p:spPr>
        <p:txBody>
          <a:bodyPr lIns="90346" tIns="45176" rIns="90346" bIns="45176"/>
          <a:lstStyle/>
          <a:p>
            <a:pPr defTabSz="451736"/>
            <a:endParaRPr lang="en-GB">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90346" tIns="45176" rIns="90346" bIns="45176"/>
          <a:lstStyle/>
          <a:p>
            <a:pPr defTabSz="451736"/>
            <a:fld id="{B103C602-AF57-2C4F-8C12-835911DCB252}" type="slidenum">
              <a:rPr lang="en-GB" smtClean="0">
                <a:solidFill>
                  <a:prstClr val="black"/>
                </a:solidFill>
              </a:rPr>
              <a:pPr defTabSz="451736"/>
              <a:t>‹#›</a:t>
            </a:fld>
            <a:endParaRPr lang="en-GB">
              <a:solidFill>
                <a:prstClr val="black"/>
              </a:solidFill>
            </a:endParaRPr>
          </a:p>
        </p:txBody>
      </p:sp>
    </p:spTree>
    <p:extLst>
      <p:ext uri="{BB962C8B-B14F-4D97-AF65-F5344CB8AC3E}">
        <p14:creationId xmlns:p14="http://schemas.microsoft.com/office/powerpoint/2010/main" val="1158109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lIns="90451" tIns="45226" rIns="90451" bIns="45226"/>
          <a:lstStyle/>
          <a:p>
            <a:pPr defTabSz="452270"/>
            <a:fld id="{045954CB-CFBE-0340-9329-E88BA499833F}" type="datetimeFigureOut">
              <a:rPr lang="en-US" smtClean="0">
                <a:solidFill>
                  <a:prstClr val="black"/>
                </a:solidFill>
              </a:rPr>
              <a:pPr defTabSz="452270"/>
              <a:t>5/27/2016</a:t>
            </a:fld>
            <a:endParaRPr lang="en-GB">
              <a:solidFill>
                <a:prstClr val="black"/>
              </a:solidFill>
            </a:endParaRPr>
          </a:p>
        </p:txBody>
      </p:sp>
      <p:sp>
        <p:nvSpPr>
          <p:cNvPr id="5" name="Footer Placeholder 4"/>
          <p:cNvSpPr>
            <a:spLocks noGrp="1"/>
          </p:cNvSpPr>
          <p:nvPr>
            <p:ph type="ftr" sz="quarter" idx="11"/>
          </p:nvPr>
        </p:nvSpPr>
        <p:spPr>
          <a:xfrm>
            <a:off x="3124201" y="6356352"/>
            <a:ext cx="2895600" cy="365125"/>
          </a:xfrm>
          <a:prstGeom prst="rect">
            <a:avLst/>
          </a:prstGeom>
        </p:spPr>
        <p:txBody>
          <a:bodyPr lIns="90451" tIns="45226" rIns="90451" bIns="45226"/>
          <a:lstStyle/>
          <a:p>
            <a:pPr defTabSz="452270"/>
            <a:endParaRPr lang="en-GB">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90451" tIns="45226" rIns="90451" bIns="45226"/>
          <a:lstStyle/>
          <a:p>
            <a:pPr defTabSz="452270"/>
            <a:fld id="{B103C602-AF57-2C4F-8C12-835911DCB252}" type="slidenum">
              <a:rPr lang="en-GB" smtClean="0">
                <a:solidFill>
                  <a:prstClr val="black"/>
                </a:solidFill>
              </a:rPr>
              <a:pPr defTabSz="452270"/>
              <a:t>‹#›</a:t>
            </a:fld>
            <a:endParaRPr lang="en-GB">
              <a:solidFill>
                <a:prstClr val="black"/>
              </a:solidFill>
            </a:endParaRPr>
          </a:p>
        </p:txBody>
      </p:sp>
    </p:spTree>
    <p:extLst>
      <p:ext uri="{BB962C8B-B14F-4D97-AF65-F5344CB8AC3E}">
        <p14:creationId xmlns:p14="http://schemas.microsoft.com/office/powerpoint/2010/main" val="1158109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lIns="90565" tIns="45282" rIns="90565" bIns="45282"/>
          <a:lstStyle/>
          <a:p>
            <a:pPr defTabSz="452841"/>
            <a:fld id="{045954CB-CFBE-0340-9329-E88BA499833F}" type="datetimeFigureOut">
              <a:rPr lang="en-US" smtClean="0">
                <a:solidFill>
                  <a:prstClr val="black"/>
                </a:solidFill>
              </a:rPr>
              <a:pPr defTabSz="452841"/>
              <a:t>5/27/2016</a:t>
            </a:fld>
            <a:endParaRPr lang="en-GB">
              <a:solidFill>
                <a:prstClr val="black"/>
              </a:solidFill>
            </a:endParaRPr>
          </a:p>
        </p:txBody>
      </p:sp>
      <p:sp>
        <p:nvSpPr>
          <p:cNvPr id="5" name="Footer Placeholder 4"/>
          <p:cNvSpPr>
            <a:spLocks noGrp="1"/>
          </p:cNvSpPr>
          <p:nvPr>
            <p:ph type="ftr" sz="quarter" idx="11"/>
          </p:nvPr>
        </p:nvSpPr>
        <p:spPr>
          <a:xfrm>
            <a:off x="3124201" y="6356352"/>
            <a:ext cx="2895600" cy="365125"/>
          </a:xfrm>
          <a:prstGeom prst="rect">
            <a:avLst/>
          </a:prstGeom>
        </p:spPr>
        <p:txBody>
          <a:bodyPr lIns="90565" tIns="45282" rIns="90565" bIns="45282"/>
          <a:lstStyle/>
          <a:p>
            <a:pPr defTabSz="452841"/>
            <a:endParaRPr lang="en-GB">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90565" tIns="45282" rIns="90565" bIns="45282"/>
          <a:lstStyle/>
          <a:p>
            <a:pPr defTabSz="452841"/>
            <a:fld id="{B103C602-AF57-2C4F-8C12-835911DCB252}" type="slidenum">
              <a:rPr lang="en-GB" smtClean="0">
                <a:solidFill>
                  <a:prstClr val="black"/>
                </a:solidFill>
              </a:rPr>
              <a:pPr defTabSz="452841"/>
              <a:t>‹#›</a:t>
            </a:fld>
            <a:endParaRPr lang="en-GB">
              <a:solidFill>
                <a:prstClr val="black"/>
              </a:solidFill>
            </a:endParaRPr>
          </a:p>
        </p:txBody>
      </p:sp>
    </p:spTree>
    <p:extLst>
      <p:ext uri="{BB962C8B-B14F-4D97-AF65-F5344CB8AC3E}">
        <p14:creationId xmlns:p14="http://schemas.microsoft.com/office/powerpoint/2010/main" val="1158109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6003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7" y="16003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a:xfrm>
            <a:off x="457200" y="6356352"/>
            <a:ext cx="2133600" cy="365125"/>
          </a:xfrm>
          <a:prstGeom prst="rect">
            <a:avLst/>
          </a:prstGeom>
        </p:spPr>
        <p:txBody>
          <a:bodyPr lIns="90686" tIns="45343" rIns="90686" bIns="45343"/>
          <a:lstStyle/>
          <a:p>
            <a:pPr defTabSz="453450"/>
            <a:fld id="{045954CB-CFBE-0340-9329-E88BA499833F}" type="datetimeFigureOut">
              <a:rPr lang="en-US" smtClean="0">
                <a:solidFill>
                  <a:prstClr val="black"/>
                </a:solidFill>
              </a:rPr>
              <a:pPr defTabSz="453450"/>
              <a:t>5/27/2016</a:t>
            </a:fld>
            <a:endParaRPr lang="en-GB">
              <a:solidFill>
                <a:prstClr val="black"/>
              </a:solidFill>
            </a:endParaRPr>
          </a:p>
        </p:txBody>
      </p:sp>
      <p:sp>
        <p:nvSpPr>
          <p:cNvPr id="6" name="Footer Placeholder 5"/>
          <p:cNvSpPr>
            <a:spLocks noGrp="1"/>
          </p:cNvSpPr>
          <p:nvPr>
            <p:ph type="ftr" sz="quarter" idx="11"/>
          </p:nvPr>
        </p:nvSpPr>
        <p:spPr>
          <a:xfrm>
            <a:off x="3124201" y="6356352"/>
            <a:ext cx="2895600" cy="365125"/>
          </a:xfrm>
          <a:prstGeom prst="rect">
            <a:avLst/>
          </a:prstGeom>
        </p:spPr>
        <p:txBody>
          <a:bodyPr lIns="90686" tIns="45343" rIns="90686" bIns="45343"/>
          <a:lstStyle/>
          <a:p>
            <a:pPr defTabSz="453450"/>
            <a:endParaRPr lang="en-GB">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lIns="90686" tIns="45343" rIns="90686" bIns="45343"/>
          <a:lstStyle/>
          <a:p>
            <a:pPr defTabSz="453450"/>
            <a:fld id="{B103C602-AF57-2C4F-8C12-835911DCB252}" type="slidenum">
              <a:rPr lang="en-GB" smtClean="0">
                <a:solidFill>
                  <a:prstClr val="black"/>
                </a:solidFill>
              </a:rPr>
              <a:pPr defTabSz="453450"/>
              <a:t>‹#›</a:t>
            </a:fld>
            <a:endParaRPr lang="en-GB">
              <a:solidFill>
                <a:prstClr val="black"/>
              </a:solidFill>
            </a:endParaRPr>
          </a:p>
        </p:txBody>
      </p:sp>
    </p:spTree>
    <p:extLst>
      <p:ext uri="{BB962C8B-B14F-4D97-AF65-F5344CB8AC3E}">
        <p14:creationId xmlns:p14="http://schemas.microsoft.com/office/powerpoint/2010/main" val="2503276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60028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7" y="160028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a:xfrm>
            <a:off x="457200" y="6356352"/>
            <a:ext cx="2133600" cy="365125"/>
          </a:xfrm>
          <a:prstGeom prst="rect">
            <a:avLst/>
          </a:prstGeom>
        </p:spPr>
        <p:txBody>
          <a:bodyPr lIns="90817" tIns="45409" rIns="90817" bIns="45409"/>
          <a:lstStyle/>
          <a:p>
            <a:pPr defTabSz="454099"/>
            <a:fld id="{045954CB-CFBE-0340-9329-E88BA499833F}" type="datetimeFigureOut">
              <a:rPr lang="en-US" smtClean="0">
                <a:solidFill>
                  <a:prstClr val="black"/>
                </a:solidFill>
              </a:rPr>
              <a:pPr defTabSz="454099"/>
              <a:t>5/27/2016</a:t>
            </a:fld>
            <a:endParaRPr lang="en-GB">
              <a:solidFill>
                <a:prstClr val="black"/>
              </a:solidFill>
            </a:endParaRPr>
          </a:p>
        </p:txBody>
      </p:sp>
      <p:sp>
        <p:nvSpPr>
          <p:cNvPr id="6" name="Footer Placeholder 5"/>
          <p:cNvSpPr>
            <a:spLocks noGrp="1"/>
          </p:cNvSpPr>
          <p:nvPr>
            <p:ph type="ftr" sz="quarter" idx="11"/>
          </p:nvPr>
        </p:nvSpPr>
        <p:spPr>
          <a:xfrm>
            <a:off x="3124201" y="6356352"/>
            <a:ext cx="2895600" cy="365125"/>
          </a:xfrm>
          <a:prstGeom prst="rect">
            <a:avLst/>
          </a:prstGeom>
        </p:spPr>
        <p:txBody>
          <a:bodyPr lIns="90817" tIns="45409" rIns="90817" bIns="45409"/>
          <a:lstStyle/>
          <a:p>
            <a:pPr defTabSz="454099"/>
            <a:endParaRPr lang="en-GB">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lIns="90817" tIns="45409" rIns="90817" bIns="45409"/>
          <a:lstStyle/>
          <a:p>
            <a:pPr defTabSz="454099"/>
            <a:fld id="{B103C602-AF57-2C4F-8C12-835911DCB252}" type="slidenum">
              <a:rPr lang="en-GB" smtClean="0">
                <a:solidFill>
                  <a:prstClr val="black"/>
                </a:solidFill>
              </a:rPr>
              <a:pPr defTabSz="454099"/>
              <a:t>‹#›</a:t>
            </a:fld>
            <a:endParaRPr lang="en-GB">
              <a:solidFill>
                <a:prstClr val="black"/>
              </a:solidFill>
            </a:endParaRPr>
          </a:p>
        </p:txBody>
      </p:sp>
    </p:spTree>
    <p:extLst>
      <p:ext uri="{BB962C8B-B14F-4D97-AF65-F5344CB8AC3E}">
        <p14:creationId xmlns:p14="http://schemas.microsoft.com/office/powerpoint/2010/main" val="25032769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60026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7" y="160026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a:xfrm>
            <a:off x="457200" y="6356352"/>
            <a:ext cx="2133600" cy="365125"/>
          </a:xfrm>
          <a:prstGeom prst="rect">
            <a:avLst/>
          </a:prstGeom>
        </p:spPr>
        <p:txBody>
          <a:bodyPr lIns="90955" tIns="45478" rIns="90955" bIns="45478"/>
          <a:lstStyle/>
          <a:p>
            <a:pPr defTabSz="454787"/>
            <a:fld id="{045954CB-CFBE-0340-9329-E88BA499833F}" type="datetimeFigureOut">
              <a:rPr lang="en-US" smtClean="0">
                <a:solidFill>
                  <a:prstClr val="black"/>
                </a:solidFill>
              </a:rPr>
              <a:pPr defTabSz="454787"/>
              <a:t>5/27/2016</a:t>
            </a:fld>
            <a:endParaRPr lang="en-GB">
              <a:solidFill>
                <a:prstClr val="black"/>
              </a:solidFill>
            </a:endParaRPr>
          </a:p>
        </p:txBody>
      </p:sp>
      <p:sp>
        <p:nvSpPr>
          <p:cNvPr id="6" name="Footer Placeholder 5"/>
          <p:cNvSpPr>
            <a:spLocks noGrp="1"/>
          </p:cNvSpPr>
          <p:nvPr>
            <p:ph type="ftr" sz="quarter" idx="11"/>
          </p:nvPr>
        </p:nvSpPr>
        <p:spPr>
          <a:xfrm>
            <a:off x="3124201" y="6356352"/>
            <a:ext cx="2895600" cy="365125"/>
          </a:xfrm>
          <a:prstGeom prst="rect">
            <a:avLst/>
          </a:prstGeom>
        </p:spPr>
        <p:txBody>
          <a:bodyPr lIns="90955" tIns="45478" rIns="90955" bIns="45478"/>
          <a:lstStyle/>
          <a:p>
            <a:pPr defTabSz="454787"/>
            <a:endParaRPr lang="en-GB">
              <a:solidFill>
                <a:prstClr val="black"/>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lIns="90955" tIns="45478" rIns="90955" bIns="45478"/>
          <a:lstStyle/>
          <a:p>
            <a:pPr defTabSz="454787"/>
            <a:fld id="{B103C602-AF57-2C4F-8C12-835911DCB252}" type="slidenum">
              <a:rPr lang="en-GB" smtClean="0">
                <a:solidFill>
                  <a:prstClr val="black"/>
                </a:solidFill>
              </a:rPr>
              <a:pPr defTabSz="454787"/>
              <a:t>‹#›</a:t>
            </a:fld>
            <a:endParaRPr lang="en-GB">
              <a:solidFill>
                <a:prstClr val="black"/>
              </a:solidFill>
            </a:endParaRPr>
          </a:p>
        </p:txBody>
      </p:sp>
    </p:spTree>
    <p:extLst>
      <p:ext uri="{BB962C8B-B14F-4D97-AF65-F5344CB8AC3E}">
        <p14:creationId xmlns:p14="http://schemas.microsoft.com/office/powerpoint/2010/main" val="2503276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lIns="91101" tIns="45551" rIns="91101" bIns="45551"/>
          <a:lstStyle/>
          <a:p>
            <a:pPr defTabSz="455513"/>
            <a:fld id="{045954CB-CFBE-0340-9329-E88BA499833F}" type="datetimeFigureOut">
              <a:rPr lang="en-US" smtClean="0">
                <a:solidFill>
                  <a:prstClr val="black"/>
                </a:solidFill>
              </a:rPr>
              <a:pPr defTabSz="455513"/>
              <a:t>5/27/2016</a:t>
            </a:fld>
            <a:endParaRPr lang="en-GB">
              <a:solidFill>
                <a:prstClr val="black"/>
              </a:solidFill>
            </a:endParaRPr>
          </a:p>
        </p:txBody>
      </p:sp>
      <p:sp>
        <p:nvSpPr>
          <p:cNvPr id="5" name="Footer Placeholder 4"/>
          <p:cNvSpPr>
            <a:spLocks noGrp="1"/>
          </p:cNvSpPr>
          <p:nvPr>
            <p:ph type="ftr" sz="quarter" idx="11"/>
          </p:nvPr>
        </p:nvSpPr>
        <p:spPr>
          <a:xfrm>
            <a:off x="3124201" y="6356352"/>
            <a:ext cx="2895600" cy="365125"/>
          </a:xfrm>
          <a:prstGeom prst="rect">
            <a:avLst/>
          </a:prstGeom>
        </p:spPr>
        <p:txBody>
          <a:bodyPr lIns="91101" tIns="45551" rIns="91101" bIns="45551"/>
          <a:lstStyle/>
          <a:p>
            <a:pPr defTabSz="455513"/>
            <a:endParaRPr lang="en-GB">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91101" tIns="45551" rIns="91101" bIns="45551"/>
          <a:lstStyle/>
          <a:p>
            <a:pPr defTabSz="455513"/>
            <a:fld id="{B103C602-AF57-2C4F-8C12-835911DCB252}" type="slidenum">
              <a:rPr lang="en-GB" smtClean="0">
                <a:solidFill>
                  <a:prstClr val="black"/>
                </a:solidFill>
              </a:rPr>
              <a:pPr defTabSz="455513"/>
              <a:t>‹#›</a:t>
            </a:fld>
            <a:endParaRPr lang="en-GB">
              <a:solidFill>
                <a:prstClr val="black"/>
              </a:solidFill>
            </a:endParaRPr>
          </a:p>
        </p:txBody>
      </p:sp>
    </p:spTree>
    <p:extLst>
      <p:ext uri="{BB962C8B-B14F-4D97-AF65-F5344CB8AC3E}">
        <p14:creationId xmlns:p14="http://schemas.microsoft.com/office/powerpoint/2010/main" val="1158109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48447" indent="0">
              <a:buNone/>
              <a:defRPr sz="2000" b="1"/>
            </a:lvl2pPr>
            <a:lvl3pPr marL="896871" indent="0">
              <a:buNone/>
              <a:defRPr sz="1800" b="1"/>
            </a:lvl3pPr>
            <a:lvl4pPr marL="1345290" indent="0">
              <a:buNone/>
              <a:defRPr sz="1600" b="1"/>
            </a:lvl4pPr>
            <a:lvl5pPr marL="1793724" indent="0">
              <a:buNone/>
              <a:defRPr sz="1600" b="1"/>
            </a:lvl5pPr>
            <a:lvl6pPr marL="2242155" indent="0">
              <a:buNone/>
              <a:defRPr sz="1600" b="1"/>
            </a:lvl6pPr>
            <a:lvl7pPr marL="2690588" indent="0">
              <a:buNone/>
              <a:defRPr sz="1600" b="1"/>
            </a:lvl7pPr>
            <a:lvl8pPr marL="3139016" indent="0">
              <a:buNone/>
              <a:defRPr sz="1600" b="1"/>
            </a:lvl8pPr>
            <a:lvl9pPr marL="358744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268" y="1535113"/>
            <a:ext cx="4041775" cy="639762"/>
          </a:xfrm>
        </p:spPr>
        <p:txBody>
          <a:bodyPr anchor="b"/>
          <a:lstStyle>
            <a:lvl1pPr marL="0" indent="0">
              <a:buNone/>
              <a:defRPr sz="2400" b="1"/>
            </a:lvl1pPr>
            <a:lvl2pPr marL="448447" indent="0">
              <a:buNone/>
              <a:defRPr sz="2000" b="1"/>
            </a:lvl2pPr>
            <a:lvl3pPr marL="896871" indent="0">
              <a:buNone/>
              <a:defRPr sz="1800" b="1"/>
            </a:lvl3pPr>
            <a:lvl4pPr marL="1345290" indent="0">
              <a:buNone/>
              <a:defRPr sz="1600" b="1"/>
            </a:lvl4pPr>
            <a:lvl5pPr marL="1793724" indent="0">
              <a:buNone/>
              <a:defRPr sz="1600" b="1"/>
            </a:lvl5pPr>
            <a:lvl6pPr marL="2242155" indent="0">
              <a:buNone/>
              <a:defRPr sz="1600" b="1"/>
            </a:lvl6pPr>
            <a:lvl7pPr marL="2690588" indent="0">
              <a:buNone/>
              <a:defRPr sz="1600" b="1"/>
            </a:lvl7pPr>
            <a:lvl8pPr marL="3139016" indent="0">
              <a:buNone/>
              <a:defRPr sz="1600" b="1"/>
            </a:lvl8pPr>
            <a:lvl9pPr marL="358744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6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AD94FB2-C0DF-48B7-8631-D52C7D2A0E4B}" type="datetimeFigureOut">
              <a:rPr lang="en-GB" smtClean="0"/>
              <a:t>27/05/2016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8D409E-28FE-4F7C-8B4C-EAE4453E3036}" type="slidenum">
              <a:rPr lang="en-GB" smtClean="0"/>
              <a:t>‹#›</a:t>
            </a:fld>
            <a:endParaRPr lang="en-GB"/>
          </a:p>
        </p:txBody>
      </p:sp>
    </p:spTree>
    <p:extLst>
      <p:ext uri="{BB962C8B-B14F-4D97-AF65-F5344CB8AC3E}">
        <p14:creationId xmlns:p14="http://schemas.microsoft.com/office/powerpoint/2010/main" val="42613909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lIns="91255" tIns="45628" rIns="91255" bIns="45628"/>
          <a:lstStyle/>
          <a:p>
            <a:pPr defTabSz="456279"/>
            <a:fld id="{045954CB-CFBE-0340-9329-E88BA499833F}" type="datetimeFigureOut">
              <a:rPr lang="en-US" smtClean="0">
                <a:solidFill>
                  <a:prstClr val="black"/>
                </a:solidFill>
              </a:rPr>
              <a:pPr defTabSz="456279"/>
              <a:t>5/27/2016</a:t>
            </a:fld>
            <a:endParaRPr lang="en-GB">
              <a:solidFill>
                <a:prstClr val="black"/>
              </a:solidFill>
            </a:endParaRPr>
          </a:p>
        </p:txBody>
      </p:sp>
      <p:sp>
        <p:nvSpPr>
          <p:cNvPr id="5" name="Footer Placeholder 4"/>
          <p:cNvSpPr>
            <a:spLocks noGrp="1"/>
          </p:cNvSpPr>
          <p:nvPr>
            <p:ph type="ftr" sz="quarter" idx="11"/>
          </p:nvPr>
        </p:nvSpPr>
        <p:spPr>
          <a:xfrm>
            <a:off x="3124201" y="6356352"/>
            <a:ext cx="2895600" cy="365125"/>
          </a:xfrm>
          <a:prstGeom prst="rect">
            <a:avLst/>
          </a:prstGeom>
        </p:spPr>
        <p:txBody>
          <a:bodyPr lIns="91255" tIns="45628" rIns="91255" bIns="45628"/>
          <a:lstStyle/>
          <a:p>
            <a:pPr defTabSz="456279"/>
            <a:endParaRPr lang="en-GB">
              <a:solidFill>
                <a:prstClr val="black"/>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91255" tIns="45628" rIns="91255" bIns="45628"/>
          <a:lstStyle/>
          <a:p>
            <a:pPr defTabSz="456279"/>
            <a:fld id="{B103C602-AF57-2C4F-8C12-835911DCB252}" type="slidenum">
              <a:rPr lang="en-GB" smtClean="0">
                <a:solidFill>
                  <a:prstClr val="black"/>
                </a:solidFill>
              </a:rPr>
              <a:pPr defTabSz="456279"/>
              <a:t>‹#›</a:t>
            </a:fld>
            <a:endParaRPr lang="en-GB">
              <a:solidFill>
                <a:prstClr val="black"/>
              </a:solidFill>
            </a:endParaRPr>
          </a:p>
        </p:txBody>
      </p:sp>
    </p:spTree>
    <p:extLst>
      <p:ext uri="{BB962C8B-B14F-4D97-AF65-F5344CB8AC3E}">
        <p14:creationId xmlns:p14="http://schemas.microsoft.com/office/powerpoint/2010/main" val="1158109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916832"/>
            <a:ext cx="7772400" cy="1470025"/>
          </a:xfrm>
        </p:spPr>
        <p:txBody>
          <a:bodyPr>
            <a:normAutofit/>
          </a:bodyPr>
          <a:lstStyle>
            <a:lvl1pPr algn="l">
              <a:defRPr sz="3600" b="1">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467544" y="3933056"/>
            <a:ext cx="6400800" cy="1752600"/>
          </a:xfrm>
        </p:spPr>
        <p:txBody>
          <a:bodyPr>
            <a:normAutofit/>
          </a:bodyPr>
          <a:lstStyle>
            <a:lvl1pPr marL="0" indent="0" algn="l">
              <a:buNone/>
              <a:defRPr sz="2400" b="1">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pPr>
              <a:defRPr/>
            </a:pPr>
            <a:fld id="{82F90B8E-A402-4463-8ED1-3D73FA405DC1}" type="datetimeFigureOut">
              <a:rPr lang="en-GB">
                <a:solidFill>
                  <a:prstClr val="black">
                    <a:tint val="75000"/>
                  </a:prstClr>
                </a:solidFill>
              </a:rPr>
              <a:pPr>
                <a:defRPr/>
              </a:pPr>
              <a:t>27/05/2016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27F087-F406-490D-8AB7-A4CBE22A504C}"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6684004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2492896"/>
            <a:ext cx="8229600" cy="3633267"/>
          </a:xfrm>
        </p:spPr>
        <p:txBody>
          <a:bodyPr/>
          <a:lstStyle>
            <a:lvl1pPr>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lvl1pPr>
              <a:defRPr/>
            </a:lvl1pPr>
          </a:lstStyle>
          <a:p>
            <a:pPr>
              <a:defRPr/>
            </a:pPr>
            <a:fld id="{CE85CE29-DB49-47C4-8771-453739084D0F}" type="datetimeFigureOut">
              <a:rPr lang="en-GB">
                <a:solidFill>
                  <a:prstClr val="black">
                    <a:tint val="75000"/>
                  </a:prstClr>
                </a:solidFill>
              </a:rPr>
              <a:pPr>
                <a:defRPr/>
              </a:pPr>
              <a:t>27/05/2016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10046C2-E211-4227-8606-CE2C4BF8E13F}"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0977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400">
              <a:defRPr>
                <a:ea typeface="+mn-ea"/>
              </a:defRPr>
            </a:lvl1pPr>
          </a:lstStyle>
          <a:p>
            <a:pPr>
              <a:defRPr/>
            </a:pPr>
            <a:fld id="{F82FAE73-E45A-4C34-970D-F946A35BE9E3}" type="datetimeFigureOut">
              <a:rPr lang="en-US" altLang="en-US"/>
              <a:pPr>
                <a:defRPr/>
              </a:pPr>
              <a:t>5/27/2016</a:t>
            </a:fld>
            <a:endParaRPr lang="en-US" alt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ea typeface="+mn-ea"/>
              </a:defRPr>
            </a:lvl1pPr>
          </a:lstStyle>
          <a:p>
            <a:pPr>
              <a:defRPr/>
            </a:pPr>
            <a:fld id="{1D2F156E-A4CB-4DB5-8A75-93EF589B68E5}" type="slidenum">
              <a:rPr lang="en-US" altLang="en-US"/>
              <a:pPr>
                <a:defRPr/>
              </a:pPr>
              <a:t>‹#›</a:t>
            </a:fld>
            <a:endParaRPr lang="en-US" altLang="en-US"/>
          </a:p>
        </p:txBody>
      </p:sp>
    </p:spTree>
    <p:extLst>
      <p:ext uri="{BB962C8B-B14F-4D97-AF65-F5344CB8AC3E}">
        <p14:creationId xmlns:p14="http://schemas.microsoft.com/office/powerpoint/2010/main" val="30637946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defTabSz="914400">
              <a:defRPr>
                <a:ea typeface="+mn-ea"/>
              </a:defRPr>
            </a:lvl1pPr>
          </a:lstStyle>
          <a:p>
            <a:pPr>
              <a:defRPr/>
            </a:pPr>
            <a:fld id="{42F020C1-BFCA-4A29-9997-F576FCDD00F7}" type="datetimeFigureOut">
              <a:rPr lang="en-US" altLang="en-US"/>
              <a:pPr>
                <a:defRPr/>
              </a:pPr>
              <a:t>5/27/2016</a:t>
            </a:fld>
            <a:endParaRPr lang="en-US" alt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ea typeface="+mn-ea"/>
              </a:defRPr>
            </a:lvl1pPr>
          </a:lstStyle>
          <a:p>
            <a:pPr>
              <a:defRPr/>
            </a:pPr>
            <a:fld id="{97E88CB1-6238-4104-9F33-94CB048AE0B3}" type="slidenum">
              <a:rPr lang="en-US" altLang="en-US"/>
              <a:pPr>
                <a:defRPr/>
              </a:pPr>
              <a:t>‹#›</a:t>
            </a:fld>
            <a:endParaRPr lang="en-US" altLang="en-US"/>
          </a:p>
        </p:txBody>
      </p:sp>
    </p:spTree>
    <p:extLst>
      <p:ext uri="{BB962C8B-B14F-4D97-AF65-F5344CB8AC3E}">
        <p14:creationId xmlns:p14="http://schemas.microsoft.com/office/powerpoint/2010/main" val="2724187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8507E003-96FA-4E77-B312-00035E01776F}" type="datetimeFigureOut">
              <a:rPr lang="en-GB">
                <a:solidFill>
                  <a:prstClr val="black">
                    <a:tint val="75000"/>
                  </a:prstClr>
                </a:solidFill>
              </a:rPr>
              <a:pPr>
                <a:defRPr/>
              </a:pPr>
              <a:t>27/05/2016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C63AE4C-A1ED-4BD4-80FE-FB2A2D267F27}"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4847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01F3206-A6C3-4AC5-AB51-5ABC0449590E}" type="datetimeFigureOut">
              <a:rPr lang="en-GB">
                <a:solidFill>
                  <a:prstClr val="black">
                    <a:tint val="75000"/>
                  </a:prstClr>
                </a:solidFill>
              </a:rPr>
              <a:pPr>
                <a:defRPr/>
              </a:pPr>
              <a:t>27/05/2016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00C2E8-7913-45B0-BD1F-B20136E716F1}"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0920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AD94FB2-C0DF-48B7-8631-D52C7D2A0E4B}" type="datetimeFigureOut">
              <a:rPr lang="en-GB" smtClean="0"/>
              <a:t>27/05/2016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8D409E-28FE-4F7C-8B4C-EAE4453E3036}" type="slidenum">
              <a:rPr lang="en-GB" smtClean="0"/>
              <a:t>‹#›</a:t>
            </a:fld>
            <a:endParaRPr lang="en-GB"/>
          </a:p>
        </p:txBody>
      </p:sp>
    </p:spTree>
    <p:extLst>
      <p:ext uri="{BB962C8B-B14F-4D97-AF65-F5344CB8AC3E}">
        <p14:creationId xmlns:p14="http://schemas.microsoft.com/office/powerpoint/2010/main" val="89516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D94FB2-C0DF-48B7-8631-D52C7D2A0E4B}" type="datetimeFigureOut">
              <a:rPr lang="en-GB" smtClean="0"/>
              <a:t>27/05/2016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F8D409E-28FE-4F7C-8B4C-EAE4453E3036}" type="slidenum">
              <a:rPr lang="en-GB" smtClean="0"/>
              <a:t>‹#›</a:t>
            </a:fld>
            <a:endParaRPr lang="en-GB"/>
          </a:p>
        </p:txBody>
      </p:sp>
    </p:spTree>
    <p:extLst>
      <p:ext uri="{BB962C8B-B14F-4D97-AF65-F5344CB8AC3E}">
        <p14:creationId xmlns:p14="http://schemas.microsoft.com/office/powerpoint/2010/main" val="227966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2"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8" y="1435100"/>
            <a:ext cx="3008312" cy="4691063"/>
          </a:xfrm>
        </p:spPr>
        <p:txBody>
          <a:bodyPr/>
          <a:lstStyle>
            <a:lvl1pPr marL="0" indent="0">
              <a:buNone/>
              <a:defRPr sz="1400"/>
            </a:lvl1pPr>
            <a:lvl2pPr marL="448447" indent="0">
              <a:buNone/>
              <a:defRPr sz="1200"/>
            </a:lvl2pPr>
            <a:lvl3pPr marL="896871" indent="0">
              <a:buNone/>
              <a:defRPr sz="1000"/>
            </a:lvl3pPr>
            <a:lvl4pPr marL="1345290" indent="0">
              <a:buNone/>
              <a:defRPr sz="1000"/>
            </a:lvl4pPr>
            <a:lvl5pPr marL="1793724" indent="0">
              <a:buNone/>
              <a:defRPr sz="1000"/>
            </a:lvl5pPr>
            <a:lvl6pPr marL="2242155" indent="0">
              <a:buNone/>
              <a:defRPr sz="1000"/>
            </a:lvl6pPr>
            <a:lvl7pPr marL="2690588" indent="0">
              <a:buNone/>
              <a:defRPr sz="1000"/>
            </a:lvl7pPr>
            <a:lvl8pPr marL="3139016" indent="0">
              <a:buNone/>
              <a:defRPr sz="1000"/>
            </a:lvl8pPr>
            <a:lvl9pPr marL="3587446"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D94FB2-C0DF-48B7-8631-D52C7D2A0E4B}" type="datetimeFigureOut">
              <a:rPr lang="en-GB" smtClean="0"/>
              <a:t>27/05/2016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8D409E-28FE-4F7C-8B4C-EAE4453E3036}" type="slidenum">
              <a:rPr lang="en-GB" smtClean="0"/>
              <a:t>‹#›</a:t>
            </a:fld>
            <a:endParaRPr lang="en-GB"/>
          </a:p>
        </p:txBody>
      </p:sp>
    </p:spTree>
    <p:extLst>
      <p:ext uri="{BB962C8B-B14F-4D97-AF65-F5344CB8AC3E}">
        <p14:creationId xmlns:p14="http://schemas.microsoft.com/office/powerpoint/2010/main" val="3796388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48447" indent="0">
              <a:buNone/>
              <a:defRPr sz="2800"/>
            </a:lvl2pPr>
            <a:lvl3pPr marL="896871" indent="0">
              <a:buNone/>
              <a:defRPr sz="2400"/>
            </a:lvl3pPr>
            <a:lvl4pPr marL="1345290" indent="0">
              <a:buNone/>
              <a:defRPr sz="2000"/>
            </a:lvl4pPr>
            <a:lvl5pPr marL="1793724" indent="0">
              <a:buNone/>
              <a:defRPr sz="2000"/>
            </a:lvl5pPr>
            <a:lvl6pPr marL="2242155" indent="0">
              <a:buNone/>
              <a:defRPr sz="2000"/>
            </a:lvl6pPr>
            <a:lvl7pPr marL="2690588" indent="0">
              <a:buNone/>
              <a:defRPr sz="2000"/>
            </a:lvl7pPr>
            <a:lvl8pPr marL="3139016" indent="0">
              <a:buNone/>
              <a:defRPr sz="2000"/>
            </a:lvl8pPr>
            <a:lvl9pPr marL="3587446"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48447" indent="0">
              <a:buNone/>
              <a:defRPr sz="1200"/>
            </a:lvl2pPr>
            <a:lvl3pPr marL="896871" indent="0">
              <a:buNone/>
              <a:defRPr sz="1000"/>
            </a:lvl3pPr>
            <a:lvl4pPr marL="1345290" indent="0">
              <a:buNone/>
              <a:defRPr sz="1000"/>
            </a:lvl4pPr>
            <a:lvl5pPr marL="1793724" indent="0">
              <a:buNone/>
              <a:defRPr sz="1000"/>
            </a:lvl5pPr>
            <a:lvl6pPr marL="2242155" indent="0">
              <a:buNone/>
              <a:defRPr sz="1000"/>
            </a:lvl6pPr>
            <a:lvl7pPr marL="2690588" indent="0">
              <a:buNone/>
              <a:defRPr sz="1000"/>
            </a:lvl7pPr>
            <a:lvl8pPr marL="3139016" indent="0">
              <a:buNone/>
              <a:defRPr sz="1000"/>
            </a:lvl8pPr>
            <a:lvl9pPr marL="3587446"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D94FB2-C0DF-48B7-8631-D52C7D2A0E4B}" type="datetimeFigureOut">
              <a:rPr lang="en-GB" smtClean="0"/>
              <a:t>27/05/2016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8D409E-28FE-4F7C-8B4C-EAE4453E3036}" type="slidenum">
              <a:rPr lang="en-GB" smtClean="0"/>
              <a:t>‹#›</a:t>
            </a:fld>
            <a:endParaRPr lang="en-GB"/>
          </a:p>
        </p:txBody>
      </p:sp>
    </p:spTree>
    <p:extLst>
      <p:ext uri="{BB962C8B-B14F-4D97-AF65-F5344CB8AC3E}">
        <p14:creationId xmlns:p14="http://schemas.microsoft.com/office/powerpoint/2010/main" val="2167948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0.xml"/><Relationship Id="rId1" Type="http://schemas.openxmlformats.org/officeDocument/2006/relationships/slideLayout" Target="../slideLayouts/slideLayout22.xml"/><Relationship Id="rId4" Type="http://schemas.openxmlformats.org/officeDocument/2006/relationships/image" Target="../media/image3.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1.xml"/><Relationship Id="rId1" Type="http://schemas.openxmlformats.org/officeDocument/2006/relationships/slideLayout" Target="../slideLayouts/slideLayout23.xml"/><Relationship Id="rId4" Type="http://schemas.openxmlformats.org/officeDocument/2006/relationships/image" Target="../media/image3.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2.xml"/><Relationship Id="rId1" Type="http://schemas.openxmlformats.org/officeDocument/2006/relationships/slideLayout" Target="../slideLayouts/slideLayout24.xml"/><Relationship Id="rId4" Type="http://schemas.openxmlformats.org/officeDocument/2006/relationships/image" Target="../media/image3.emf"/></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3.xml"/><Relationship Id="rId1" Type="http://schemas.openxmlformats.org/officeDocument/2006/relationships/slideLayout" Target="../slideLayouts/slideLayout25.xml"/><Relationship Id="rId4" Type="http://schemas.openxmlformats.org/officeDocument/2006/relationships/image" Target="../media/image3.emf"/></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4.xml"/><Relationship Id="rId1" Type="http://schemas.openxmlformats.org/officeDocument/2006/relationships/slideLayout" Target="../slideLayouts/slideLayout26.xml"/><Relationship Id="rId4" Type="http://schemas.openxmlformats.org/officeDocument/2006/relationships/image" Target="../media/image3.emf"/></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5.xml"/><Relationship Id="rId1" Type="http://schemas.openxmlformats.org/officeDocument/2006/relationships/slideLayout" Target="../slideLayouts/slideLayout27.xml"/><Relationship Id="rId4" Type="http://schemas.openxmlformats.org/officeDocument/2006/relationships/image" Target="../media/image3.emf"/></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6.xml"/><Relationship Id="rId1" Type="http://schemas.openxmlformats.org/officeDocument/2006/relationships/slideLayout" Target="../slideLayouts/slideLayout28.xml"/><Relationship Id="rId4" Type="http://schemas.openxmlformats.org/officeDocument/2006/relationships/image" Target="../media/image3.emf"/></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7.xml"/><Relationship Id="rId1" Type="http://schemas.openxmlformats.org/officeDocument/2006/relationships/slideLayout" Target="../slideLayouts/slideLayout29.xml"/><Relationship Id="rId4" Type="http://schemas.openxmlformats.org/officeDocument/2006/relationships/image" Target="../media/image3.emf"/></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8.xml"/><Relationship Id="rId1" Type="http://schemas.openxmlformats.org/officeDocument/2006/relationships/slideLayout" Target="../slideLayouts/slideLayout30.xml"/><Relationship Id="rId4" Type="http://schemas.openxmlformats.org/officeDocument/2006/relationships/image" Target="../media/image3.emf"/></Relationships>
</file>

<file path=ppt/slideMasters/_rels/slideMaster1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19.xml"/><Relationship Id="rId1" Type="http://schemas.openxmlformats.org/officeDocument/2006/relationships/slideLayout" Target="../slideLayouts/slideLayout3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20.xml"/><Relationship Id="rId1" Type="http://schemas.openxmlformats.org/officeDocument/2006/relationships/slideLayout" Target="../slideLayouts/slideLayout3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2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21.xml"/><Relationship Id="rId1" Type="http://schemas.openxmlformats.org/officeDocument/2006/relationships/slideLayout" Target="../slideLayouts/slideLayout3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2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22.xml"/><Relationship Id="rId1" Type="http://schemas.openxmlformats.org/officeDocument/2006/relationships/slideLayout" Target="../slideLayouts/slideLayout3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2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23.xml"/><Relationship Id="rId1" Type="http://schemas.openxmlformats.org/officeDocument/2006/relationships/slideLayout" Target="../slideLayouts/slideLayout3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2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24.xml"/><Relationship Id="rId1" Type="http://schemas.openxmlformats.org/officeDocument/2006/relationships/slideLayout" Target="../slideLayouts/slideLayout3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2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25.xml"/><Relationship Id="rId1" Type="http://schemas.openxmlformats.org/officeDocument/2006/relationships/slideLayout" Target="../slideLayouts/slideLayout3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2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26.xml"/><Relationship Id="rId1" Type="http://schemas.openxmlformats.org/officeDocument/2006/relationships/slideLayout" Target="../slideLayouts/slideLayout3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2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27.xml"/><Relationship Id="rId1" Type="http://schemas.openxmlformats.org/officeDocument/2006/relationships/slideLayout" Target="../slideLayouts/slideLayout39.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2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28.xml"/><Relationship Id="rId1" Type="http://schemas.openxmlformats.org/officeDocument/2006/relationships/slideLayout" Target="../slideLayouts/slideLayout40.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2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29.xml"/><Relationship Id="rId1" Type="http://schemas.openxmlformats.org/officeDocument/2006/relationships/slideLayout" Target="../slideLayouts/slideLayout4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4.xml"/><Relationship Id="rId4" Type="http://schemas.openxmlformats.org/officeDocument/2006/relationships/image" Target="../media/image3.emf"/></Relationships>
</file>

<file path=ppt/slideMasters/_rels/slideMaster3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30.xml"/><Relationship Id="rId1" Type="http://schemas.openxmlformats.org/officeDocument/2006/relationships/slideLayout" Target="../slideLayouts/slideLayout4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3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31.xml"/><Relationship Id="rId1" Type="http://schemas.openxmlformats.org/officeDocument/2006/relationships/slideLayout" Target="../slideLayouts/slideLayout4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3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32.xml"/><Relationship Id="rId1" Type="http://schemas.openxmlformats.org/officeDocument/2006/relationships/slideLayout" Target="../slideLayouts/slideLayout4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3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33.xml"/><Relationship Id="rId1" Type="http://schemas.openxmlformats.org/officeDocument/2006/relationships/slideLayout" Target="../slideLayouts/slideLayout4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3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34.xml"/><Relationship Id="rId1" Type="http://schemas.openxmlformats.org/officeDocument/2006/relationships/slideLayout" Target="../slideLayouts/slideLayout4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3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35.xml"/><Relationship Id="rId1" Type="http://schemas.openxmlformats.org/officeDocument/2006/relationships/slideLayout" Target="../slideLayouts/slideLayout4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3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36.xml"/><Relationship Id="rId1" Type="http://schemas.openxmlformats.org/officeDocument/2006/relationships/slideLayout" Target="../slideLayouts/slideLayout4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3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37.xml"/><Relationship Id="rId1" Type="http://schemas.openxmlformats.org/officeDocument/2006/relationships/slideLayout" Target="../slideLayouts/slideLayout49.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3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38.xml"/><Relationship Id="rId1" Type="http://schemas.openxmlformats.org/officeDocument/2006/relationships/slideLayout" Target="../slideLayouts/slideLayout50.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image" Target="../media/image3.emf"/><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15.xml"/><Relationship Id="rId4" Type="http://schemas.openxmlformats.org/officeDocument/2006/relationships/image" Target="../media/image3.emf"/></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image" Target="../media/image10.jpeg"/></Relationships>
</file>

<file path=ppt/slideMasters/_rels/slideMaster41.xml.rels><?xml version="1.0" encoding="UTF-8" standalone="yes"?>
<Relationships xmlns="http://schemas.openxmlformats.org/package/2006/relationships"><Relationship Id="rId3" Type="http://schemas.openxmlformats.org/officeDocument/2006/relationships/theme" Target="../theme/theme41.xml"/><Relationship Id="rId2" Type="http://schemas.openxmlformats.org/officeDocument/2006/relationships/slideLayout" Target="../slideLayouts/slideLayout56.xml"/><Relationship Id="rId1"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3.emf"/></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7.xml"/><Relationship Id="rId1" Type="http://schemas.openxmlformats.org/officeDocument/2006/relationships/slideLayout" Target="../slideLayouts/slideLayout19.xml"/><Relationship Id="rId4" Type="http://schemas.openxmlformats.org/officeDocument/2006/relationships/image" Target="../media/image3.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8.xml"/><Relationship Id="rId1" Type="http://schemas.openxmlformats.org/officeDocument/2006/relationships/slideLayout" Target="../slideLayouts/slideLayout20.xml"/><Relationship Id="rId4" Type="http://schemas.openxmlformats.org/officeDocument/2006/relationships/image" Target="../media/image3.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9.xml"/><Relationship Id="rId1" Type="http://schemas.openxmlformats.org/officeDocument/2006/relationships/slideLayout" Target="../slideLayouts/slideLayout21.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10" y="274638"/>
            <a:ext cx="8229600" cy="1143000"/>
          </a:xfrm>
          <a:prstGeom prst="rect">
            <a:avLst/>
          </a:prstGeom>
        </p:spPr>
        <p:txBody>
          <a:bodyPr vert="horz" lIns="89688" tIns="44854" rIns="89688" bIns="44854"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10" y="1600443"/>
            <a:ext cx="8229600" cy="4525963"/>
          </a:xfrm>
          <a:prstGeom prst="rect">
            <a:avLst/>
          </a:prstGeom>
        </p:spPr>
        <p:txBody>
          <a:bodyPr vert="horz" lIns="89688" tIns="44854" rIns="89688" bIns="448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89688" tIns="44854" rIns="89688" bIns="44854" rtlCol="0" anchor="ctr"/>
          <a:lstStyle>
            <a:lvl1pPr algn="l">
              <a:defRPr sz="1200">
                <a:solidFill>
                  <a:schemeClr val="tx1">
                    <a:tint val="75000"/>
                  </a:schemeClr>
                </a:solidFill>
              </a:defRPr>
            </a:lvl1pPr>
          </a:lstStyle>
          <a:p>
            <a:fld id="{4AD94FB2-C0DF-48B7-8631-D52C7D2A0E4B}" type="datetimeFigureOut">
              <a:rPr lang="en-GB" smtClean="0"/>
              <a:t>27/05/2016</a:t>
            </a:fld>
            <a:endParaRPr lang="en-GB"/>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9688" tIns="44854" rIns="89688" bIns="44854" rtlCol="0" anchor="ctr"/>
          <a:lstStyle>
            <a:lvl1pPr algn="r">
              <a:defRPr sz="1200">
                <a:solidFill>
                  <a:schemeClr val="tx1">
                    <a:tint val="75000"/>
                  </a:schemeClr>
                </a:solidFill>
              </a:defRPr>
            </a:lvl1pPr>
          </a:lstStyle>
          <a:p>
            <a:fld id="{BF8D409E-28FE-4F7C-8B4C-EAE4453E3036}" type="slidenum">
              <a:rPr lang="en-GB" smtClean="0"/>
              <a:t>‹#›</a:t>
            </a:fld>
            <a:endParaRPr lang="en-GB"/>
          </a:p>
        </p:txBody>
      </p:sp>
    </p:spTree>
    <p:extLst>
      <p:ext uri="{BB962C8B-B14F-4D97-AF65-F5344CB8AC3E}">
        <p14:creationId xmlns:p14="http://schemas.microsoft.com/office/powerpoint/2010/main" val="2658850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896871" rtl="0" eaLnBrk="1" latinLnBrk="0" hangingPunct="1">
        <a:spcBef>
          <a:spcPct val="0"/>
        </a:spcBef>
        <a:buNone/>
        <a:defRPr sz="4400" kern="1200">
          <a:solidFill>
            <a:schemeClr val="tx1"/>
          </a:solidFill>
          <a:latin typeface="+mj-lt"/>
          <a:ea typeface="+mj-ea"/>
          <a:cs typeface="+mj-cs"/>
        </a:defRPr>
      </a:lvl1pPr>
    </p:titleStyle>
    <p:bodyStyle>
      <a:lvl1pPr marL="336326" indent="-336326" algn="l" defTabSz="89687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28702" indent="-280269" algn="l" defTabSz="89687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21078" indent="-224253" algn="l" defTabSz="89687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6951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1793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6636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4803"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3228"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1165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1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ctr" anchorCtr="0" compatLnSpc="1">
            <a:prstTxWarp prst="textNoShape">
              <a:avLst/>
            </a:prstTxWarp>
          </a:bodyPr>
          <a:lstStyle/>
          <a:p>
            <a:pPr lvl="0"/>
            <a:r>
              <a:rPr lang="en-US" altLang="en-US" smtClean="0"/>
              <a:t>Click to edit Master title style</a:t>
            </a:r>
            <a:endParaRPr lang="en-GB" altLang="en-US" smtClean="0"/>
          </a:p>
        </p:txBody>
      </p:sp>
      <p:sp>
        <p:nvSpPr>
          <p:cNvPr id="2051" name="Text Placeholder 2"/>
          <p:cNvSpPr>
            <a:spLocks noGrp="1"/>
          </p:cNvSpPr>
          <p:nvPr>
            <p:ph type="body" idx="1"/>
          </p:nvPr>
        </p:nvSpPr>
        <p:spPr bwMode="auto">
          <a:xfrm>
            <a:off x="457210" y="16004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89688" tIns="44854" rIns="89688" bIns="44854" rtlCol="0" anchor="ctr"/>
          <a:lstStyle>
            <a:lvl1pPr algn="l">
              <a:defRPr sz="1200">
                <a:solidFill>
                  <a:prstClr val="black">
                    <a:tint val="75000"/>
                  </a:prstClr>
                </a:solidFill>
                <a:latin typeface="Arial" charset="0"/>
                <a:cs typeface="Arial" charset="0"/>
              </a:defRPr>
            </a:lvl1pPr>
          </a:lstStyle>
          <a:p>
            <a:pPr fontAlgn="base">
              <a:spcBef>
                <a:spcPct val="0"/>
              </a:spcBef>
              <a:spcAft>
                <a:spcPct val="0"/>
              </a:spcAft>
              <a:defRPr/>
            </a:pPr>
            <a:fld id="{416D375F-CA51-42C4-A936-FDBDB7DC4709}" type="datetimeFigureOut">
              <a:rPr lang="en-GB"/>
              <a:pPr fontAlgn="base">
                <a:spcBef>
                  <a:spcPct val="0"/>
                </a:spcBef>
                <a:spcAft>
                  <a:spcPct val="0"/>
                </a:spcAft>
                <a:defRPr/>
              </a:pPr>
              <a:t>27/05/2016</a:t>
            </a:fld>
            <a:endParaRPr lang="en-GB"/>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a:defRPr sz="1200">
                <a:solidFill>
                  <a:prstClr val="black">
                    <a:tint val="75000"/>
                  </a:prstClr>
                </a:solidFill>
                <a:latin typeface="Arial" charset="0"/>
                <a:cs typeface="Arial" charset="0"/>
              </a:defRPr>
            </a:lvl1pPr>
          </a:lstStyle>
          <a:p>
            <a:pPr fontAlgn="base">
              <a:spcBef>
                <a:spcPct val="0"/>
              </a:spcBef>
              <a:spcAft>
                <a:spcPct val="0"/>
              </a:spcAft>
              <a:defRPr/>
            </a:pPr>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9688" tIns="44854" rIns="89688" bIns="44854" rtlCol="0" anchor="ctr"/>
          <a:lstStyle>
            <a:lvl1pPr algn="r">
              <a:defRPr sz="1200">
                <a:solidFill>
                  <a:prstClr val="black">
                    <a:tint val="75000"/>
                  </a:prstClr>
                </a:solidFill>
                <a:latin typeface="Arial" charset="0"/>
                <a:cs typeface="Arial" charset="0"/>
              </a:defRPr>
            </a:lvl1pPr>
          </a:lstStyle>
          <a:p>
            <a:pPr fontAlgn="base">
              <a:spcBef>
                <a:spcPct val="0"/>
              </a:spcBef>
              <a:spcAft>
                <a:spcPct val="0"/>
              </a:spcAft>
              <a:defRPr/>
            </a:pPr>
            <a:fld id="{642CD730-4180-4535-AB9B-88CCE193F4F7}" type="slidenum">
              <a:rPr lang="en-GB"/>
              <a:pPr fontAlgn="base">
                <a:spcBef>
                  <a:spcPct val="0"/>
                </a:spcBef>
                <a:spcAft>
                  <a:spcPct val="0"/>
                </a:spcAft>
                <a:defRPr/>
              </a:pPr>
              <a:t>‹#›</a:t>
            </a:fld>
            <a:endParaRPr lang="en-GB"/>
          </a:p>
        </p:txBody>
      </p:sp>
      <p:pic>
        <p:nvPicPr>
          <p:cNvPr id="2055" name="Picture 6" descr="brand_ppt_back.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853" y="-33339"/>
            <a:ext cx="9229726" cy="69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7" descr="TAB_allwhite.eps"/>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68313" y="404813"/>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8447" algn="ctr" rtl="0" fontAlgn="base">
        <a:spcBef>
          <a:spcPct val="0"/>
        </a:spcBef>
        <a:spcAft>
          <a:spcPct val="0"/>
        </a:spcAft>
        <a:defRPr sz="4400">
          <a:solidFill>
            <a:schemeClr val="tx1"/>
          </a:solidFill>
          <a:latin typeface="Calibri" pitchFamily="34" charset="0"/>
        </a:defRPr>
      </a:lvl6pPr>
      <a:lvl7pPr marL="896871" algn="ctr" rtl="0" fontAlgn="base">
        <a:spcBef>
          <a:spcPct val="0"/>
        </a:spcBef>
        <a:spcAft>
          <a:spcPct val="0"/>
        </a:spcAft>
        <a:defRPr sz="4400">
          <a:solidFill>
            <a:schemeClr val="tx1"/>
          </a:solidFill>
          <a:latin typeface="Calibri" pitchFamily="34" charset="0"/>
        </a:defRPr>
      </a:lvl7pPr>
      <a:lvl8pPr marL="1345290" algn="ctr" rtl="0" fontAlgn="base">
        <a:spcBef>
          <a:spcPct val="0"/>
        </a:spcBef>
        <a:spcAft>
          <a:spcPct val="0"/>
        </a:spcAft>
        <a:defRPr sz="4400">
          <a:solidFill>
            <a:schemeClr val="tx1"/>
          </a:solidFill>
          <a:latin typeface="Calibri" pitchFamily="34" charset="0"/>
        </a:defRPr>
      </a:lvl8pPr>
      <a:lvl9pPr marL="1793724" algn="ctr" rtl="0" fontAlgn="base">
        <a:spcBef>
          <a:spcPct val="0"/>
        </a:spcBef>
        <a:spcAft>
          <a:spcPct val="0"/>
        </a:spcAft>
        <a:defRPr sz="4400">
          <a:solidFill>
            <a:schemeClr val="tx1"/>
          </a:solidFill>
          <a:latin typeface="Calibri" pitchFamily="34" charset="0"/>
        </a:defRPr>
      </a:lvl9pPr>
    </p:titleStyle>
    <p:bodyStyle>
      <a:lvl1pPr marL="336326" indent="-33632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8702" indent="-28026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21078" indent="-22425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9512"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7939"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636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4803"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3228"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1165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1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10" y="16004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89688" tIns="44854" rIns="89688" bIns="44854" rtlCol="0" anchor="ctr"/>
          <a:lstStyle>
            <a:lvl1pPr algn="l">
              <a:defRPr sz="1200">
                <a:solidFill>
                  <a:schemeClr val="tx1">
                    <a:tint val="75000"/>
                  </a:schemeClr>
                </a:solidFill>
                <a:latin typeface="Arial" charset="0"/>
                <a:cs typeface="Arial" charset="0"/>
              </a:defRPr>
            </a:lvl1pPr>
          </a:lstStyle>
          <a:p>
            <a:pPr fontAlgn="base">
              <a:spcBef>
                <a:spcPct val="0"/>
              </a:spcBef>
              <a:spcAft>
                <a:spcPct val="0"/>
              </a:spcAft>
              <a:defRPr/>
            </a:pPr>
            <a:fld id="{1861E148-4F44-4D25-908D-25CEC2E4444B}" type="datetimeFigureOut">
              <a:rPr lang="en-GB">
                <a:solidFill>
                  <a:prstClr val="black">
                    <a:tint val="75000"/>
                  </a:prstClr>
                </a:solidFill>
              </a:rPr>
              <a:pPr fontAlgn="base">
                <a:spcBef>
                  <a:spcPct val="0"/>
                </a:spcBef>
                <a:spcAft>
                  <a:spcPct val="0"/>
                </a:spcAft>
                <a:defRPr/>
              </a:pPr>
              <a:t>27/05/2016</a:t>
            </a:fld>
            <a:endParaRPr lang="en-GB">
              <a:solidFill>
                <a:prstClr val="black">
                  <a:tint val="75000"/>
                </a:prstClr>
              </a:solidFill>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a:defRPr sz="1200">
                <a:solidFill>
                  <a:schemeClr val="tx1">
                    <a:tint val="75000"/>
                  </a:schemeClr>
                </a:solidFill>
                <a:latin typeface="Arial" charset="0"/>
                <a:cs typeface="Arial" charset="0"/>
              </a:defRPr>
            </a:lvl1pPr>
          </a:lstStyle>
          <a:p>
            <a:pPr fontAlgn="base">
              <a:spcBef>
                <a:spcPct val="0"/>
              </a:spcBef>
              <a:spcAft>
                <a:spcPct val="0"/>
              </a:spcAft>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9688" tIns="44854" rIns="89688" bIns="44854" rtlCol="0" anchor="ctr"/>
          <a:lstStyle>
            <a:lvl1pPr algn="r">
              <a:defRPr sz="1200">
                <a:solidFill>
                  <a:schemeClr val="tx1">
                    <a:tint val="75000"/>
                  </a:schemeClr>
                </a:solidFill>
                <a:latin typeface="Arial" charset="0"/>
                <a:cs typeface="Arial" charset="0"/>
              </a:defRPr>
            </a:lvl1pPr>
          </a:lstStyle>
          <a:p>
            <a:pPr fontAlgn="base">
              <a:spcBef>
                <a:spcPct val="0"/>
              </a:spcBef>
              <a:spcAft>
                <a:spcPct val="0"/>
              </a:spcAft>
              <a:defRPr/>
            </a:pPr>
            <a:fld id="{99EC0613-69E9-4C09-BBF8-72104155F465}" type="slidenum">
              <a:rPr lang="en-GB">
                <a:solidFill>
                  <a:prstClr val="black">
                    <a:tint val="75000"/>
                  </a:prstClr>
                </a:solidFill>
              </a:rPr>
              <a:pPr fontAlgn="base">
                <a:spcBef>
                  <a:spcPct val="0"/>
                </a:spcBef>
                <a:spcAft>
                  <a:spcPct val="0"/>
                </a:spcAft>
                <a:defRPr/>
              </a:pPr>
              <a:t>‹#›</a:t>
            </a:fld>
            <a:endParaRPr lang="en-GB">
              <a:solidFill>
                <a:prstClr val="black">
                  <a:tint val="75000"/>
                </a:prstClr>
              </a:solidFill>
            </a:endParaRPr>
          </a:p>
        </p:txBody>
      </p:sp>
      <p:pic>
        <p:nvPicPr>
          <p:cNvPr id="1031" name="Picture 6" descr="brand_ppt_back.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853" y="-33339"/>
            <a:ext cx="9229726" cy="69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descr="TAB_allwhite.eps"/>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68313" y="404813"/>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8447" algn="ctr" rtl="0" fontAlgn="base">
        <a:spcBef>
          <a:spcPct val="0"/>
        </a:spcBef>
        <a:spcAft>
          <a:spcPct val="0"/>
        </a:spcAft>
        <a:defRPr sz="4400">
          <a:solidFill>
            <a:schemeClr val="tx1"/>
          </a:solidFill>
          <a:latin typeface="Calibri" pitchFamily="34" charset="0"/>
        </a:defRPr>
      </a:lvl6pPr>
      <a:lvl7pPr marL="896871" algn="ctr" rtl="0" fontAlgn="base">
        <a:spcBef>
          <a:spcPct val="0"/>
        </a:spcBef>
        <a:spcAft>
          <a:spcPct val="0"/>
        </a:spcAft>
        <a:defRPr sz="4400">
          <a:solidFill>
            <a:schemeClr val="tx1"/>
          </a:solidFill>
          <a:latin typeface="Calibri" pitchFamily="34" charset="0"/>
        </a:defRPr>
      </a:lvl7pPr>
      <a:lvl8pPr marL="1345290" algn="ctr" rtl="0" fontAlgn="base">
        <a:spcBef>
          <a:spcPct val="0"/>
        </a:spcBef>
        <a:spcAft>
          <a:spcPct val="0"/>
        </a:spcAft>
        <a:defRPr sz="4400">
          <a:solidFill>
            <a:schemeClr val="tx1"/>
          </a:solidFill>
          <a:latin typeface="Calibri" pitchFamily="34" charset="0"/>
        </a:defRPr>
      </a:lvl8pPr>
      <a:lvl9pPr marL="1793724" algn="ctr" rtl="0" fontAlgn="base">
        <a:spcBef>
          <a:spcPct val="0"/>
        </a:spcBef>
        <a:spcAft>
          <a:spcPct val="0"/>
        </a:spcAft>
        <a:defRPr sz="4400">
          <a:solidFill>
            <a:schemeClr val="tx1"/>
          </a:solidFill>
          <a:latin typeface="Calibri" pitchFamily="34" charset="0"/>
        </a:defRPr>
      </a:lvl9pPr>
    </p:titleStyle>
    <p:bodyStyle>
      <a:lvl1pPr marL="336326" indent="-33632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8702" indent="-28026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21078" indent="-22425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9512"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7939"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636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4803"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3228"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1165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1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ctr" anchorCtr="0" compatLnSpc="1">
            <a:prstTxWarp prst="textNoShape">
              <a:avLst/>
            </a:prstTxWarp>
          </a:bodyPr>
          <a:lstStyle/>
          <a:p>
            <a:pPr lvl="0"/>
            <a:r>
              <a:rPr lang="en-US" altLang="en-US" smtClean="0"/>
              <a:t>Click to edit Master title style</a:t>
            </a:r>
            <a:endParaRPr lang="en-GB" altLang="en-US" smtClean="0"/>
          </a:p>
        </p:txBody>
      </p:sp>
      <p:sp>
        <p:nvSpPr>
          <p:cNvPr id="6147" name="Text Placeholder 2"/>
          <p:cNvSpPr>
            <a:spLocks noGrp="1"/>
          </p:cNvSpPr>
          <p:nvPr>
            <p:ph type="body" idx="1"/>
          </p:nvPr>
        </p:nvSpPr>
        <p:spPr bwMode="auto">
          <a:xfrm>
            <a:off x="457210" y="16004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89688" tIns="44854" rIns="89688" bIns="44854" rtlCol="0" anchor="ctr"/>
          <a:lstStyle>
            <a:lvl1pPr algn="l">
              <a:defRPr sz="1200">
                <a:solidFill>
                  <a:prstClr val="black">
                    <a:tint val="75000"/>
                  </a:prstClr>
                </a:solidFill>
                <a:latin typeface="Arial" charset="0"/>
                <a:cs typeface="Arial" charset="0"/>
              </a:defRPr>
            </a:lvl1pPr>
          </a:lstStyle>
          <a:p>
            <a:pPr fontAlgn="base">
              <a:spcBef>
                <a:spcPct val="0"/>
              </a:spcBef>
              <a:spcAft>
                <a:spcPct val="0"/>
              </a:spcAft>
              <a:defRPr/>
            </a:pPr>
            <a:fld id="{7B2BA229-6D44-4446-88D6-59EAB4C3333C}" type="datetimeFigureOut">
              <a:rPr lang="en-GB"/>
              <a:pPr fontAlgn="base">
                <a:spcBef>
                  <a:spcPct val="0"/>
                </a:spcBef>
                <a:spcAft>
                  <a:spcPct val="0"/>
                </a:spcAft>
                <a:defRPr/>
              </a:pPr>
              <a:t>27/05/2016</a:t>
            </a:fld>
            <a:endParaRPr lang="en-GB"/>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a:defRPr sz="1200">
                <a:solidFill>
                  <a:prstClr val="black">
                    <a:tint val="75000"/>
                  </a:prstClr>
                </a:solidFill>
                <a:latin typeface="Arial" charset="0"/>
                <a:cs typeface="Arial" charset="0"/>
              </a:defRPr>
            </a:lvl1pPr>
          </a:lstStyle>
          <a:p>
            <a:pPr fontAlgn="base">
              <a:spcBef>
                <a:spcPct val="0"/>
              </a:spcBef>
              <a:spcAft>
                <a:spcPct val="0"/>
              </a:spcAft>
              <a:defRPr/>
            </a:pPr>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9688" tIns="44854" rIns="89688" bIns="44854" rtlCol="0" anchor="ctr"/>
          <a:lstStyle>
            <a:lvl1pPr algn="r">
              <a:defRPr sz="1200">
                <a:solidFill>
                  <a:prstClr val="black">
                    <a:tint val="75000"/>
                  </a:prstClr>
                </a:solidFill>
                <a:latin typeface="Arial" charset="0"/>
                <a:cs typeface="Arial" charset="0"/>
              </a:defRPr>
            </a:lvl1pPr>
          </a:lstStyle>
          <a:p>
            <a:pPr fontAlgn="base">
              <a:spcBef>
                <a:spcPct val="0"/>
              </a:spcBef>
              <a:spcAft>
                <a:spcPct val="0"/>
              </a:spcAft>
              <a:defRPr/>
            </a:pPr>
            <a:fld id="{83B55F38-B4A8-4FDE-8AD8-6D9089496070}" type="slidenum">
              <a:rPr lang="en-GB"/>
              <a:pPr fontAlgn="base">
                <a:spcBef>
                  <a:spcPct val="0"/>
                </a:spcBef>
                <a:spcAft>
                  <a:spcPct val="0"/>
                </a:spcAft>
                <a:defRPr/>
              </a:pPr>
              <a:t>‹#›</a:t>
            </a:fld>
            <a:endParaRPr lang="en-GB"/>
          </a:p>
        </p:txBody>
      </p:sp>
      <p:pic>
        <p:nvPicPr>
          <p:cNvPr id="6151" name="Picture 6" descr="brand_ppt_back.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853" y="-33339"/>
            <a:ext cx="9229726" cy="69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TAB_allwhite.eps"/>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68313" y="404813"/>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8447" algn="ctr" rtl="0" fontAlgn="base">
        <a:spcBef>
          <a:spcPct val="0"/>
        </a:spcBef>
        <a:spcAft>
          <a:spcPct val="0"/>
        </a:spcAft>
        <a:defRPr sz="4400">
          <a:solidFill>
            <a:schemeClr val="tx1"/>
          </a:solidFill>
          <a:latin typeface="Calibri" pitchFamily="34" charset="0"/>
        </a:defRPr>
      </a:lvl6pPr>
      <a:lvl7pPr marL="896871" algn="ctr" rtl="0" fontAlgn="base">
        <a:spcBef>
          <a:spcPct val="0"/>
        </a:spcBef>
        <a:spcAft>
          <a:spcPct val="0"/>
        </a:spcAft>
        <a:defRPr sz="4400">
          <a:solidFill>
            <a:schemeClr val="tx1"/>
          </a:solidFill>
          <a:latin typeface="Calibri" pitchFamily="34" charset="0"/>
        </a:defRPr>
      </a:lvl7pPr>
      <a:lvl8pPr marL="1345290" algn="ctr" rtl="0" fontAlgn="base">
        <a:spcBef>
          <a:spcPct val="0"/>
        </a:spcBef>
        <a:spcAft>
          <a:spcPct val="0"/>
        </a:spcAft>
        <a:defRPr sz="4400">
          <a:solidFill>
            <a:schemeClr val="tx1"/>
          </a:solidFill>
          <a:latin typeface="Calibri" pitchFamily="34" charset="0"/>
        </a:defRPr>
      </a:lvl8pPr>
      <a:lvl9pPr marL="1793724" algn="ctr" rtl="0" fontAlgn="base">
        <a:spcBef>
          <a:spcPct val="0"/>
        </a:spcBef>
        <a:spcAft>
          <a:spcPct val="0"/>
        </a:spcAft>
        <a:defRPr sz="4400">
          <a:solidFill>
            <a:schemeClr val="tx1"/>
          </a:solidFill>
          <a:latin typeface="Calibri" pitchFamily="34" charset="0"/>
        </a:defRPr>
      </a:lvl9pPr>
    </p:titleStyle>
    <p:bodyStyle>
      <a:lvl1pPr marL="336326" indent="-33632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8702" indent="-28026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21078" indent="-22425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9512"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7939"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636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4803"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3228"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1165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1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ctr" anchorCtr="0" compatLnSpc="1">
            <a:prstTxWarp prst="textNoShape">
              <a:avLst/>
            </a:prstTxWarp>
          </a:bodyPr>
          <a:lstStyle/>
          <a:p>
            <a:pPr lvl="0"/>
            <a:r>
              <a:rPr lang="en-US" altLang="en-US" smtClean="0"/>
              <a:t>Click to edit Master title style</a:t>
            </a:r>
            <a:endParaRPr lang="en-GB" altLang="en-US" smtClean="0"/>
          </a:p>
        </p:txBody>
      </p:sp>
      <p:sp>
        <p:nvSpPr>
          <p:cNvPr id="7171" name="Text Placeholder 2"/>
          <p:cNvSpPr>
            <a:spLocks noGrp="1"/>
          </p:cNvSpPr>
          <p:nvPr>
            <p:ph type="body" idx="1"/>
          </p:nvPr>
        </p:nvSpPr>
        <p:spPr bwMode="auto">
          <a:xfrm>
            <a:off x="457210" y="16004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89688" tIns="44854" rIns="89688" bIns="44854" rtlCol="0" anchor="ctr"/>
          <a:lstStyle>
            <a:lvl1pPr algn="l">
              <a:defRPr sz="1200">
                <a:solidFill>
                  <a:prstClr val="black">
                    <a:tint val="75000"/>
                  </a:prstClr>
                </a:solidFill>
                <a:latin typeface="Arial" charset="0"/>
                <a:cs typeface="Arial" charset="0"/>
              </a:defRPr>
            </a:lvl1pPr>
          </a:lstStyle>
          <a:p>
            <a:pPr fontAlgn="base">
              <a:spcBef>
                <a:spcPct val="0"/>
              </a:spcBef>
              <a:spcAft>
                <a:spcPct val="0"/>
              </a:spcAft>
              <a:defRPr/>
            </a:pPr>
            <a:fld id="{6738C4CE-9788-4A2F-A419-D0DD0468D1C6}" type="datetimeFigureOut">
              <a:rPr lang="en-GB"/>
              <a:pPr fontAlgn="base">
                <a:spcBef>
                  <a:spcPct val="0"/>
                </a:spcBef>
                <a:spcAft>
                  <a:spcPct val="0"/>
                </a:spcAft>
                <a:defRPr/>
              </a:pPr>
              <a:t>27/05/2016</a:t>
            </a:fld>
            <a:endParaRPr lang="en-GB"/>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a:defRPr sz="1200">
                <a:solidFill>
                  <a:prstClr val="black">
                    <a:tint val="75000"/>
                  </a:prstClr>
                </a:solidFill>
                <a:latin typeface="Arial" charset="0"/>
                <a:cs typeface="Arial" charset="0"/>
              </a:defRPr>
            </a:lvl1pPr>
          </a:lstStyle>
          <a:p>
            <a:pPr fontAlgn="base">
              <a:spcBef>
                <a:spcPct val="0"/>
              </a:spcBef>
              <a:spcAft>
                <a:spcPct val="0"/>
              </a:spcAft>
              <a:defRPr/>
            </a:pPr>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9688" tIns="44854" rIns="89688" bIns="44854" rtlCol="0" anchor="ctr"/>
          <a:lstStyle>
            <a:lvl1pPr algn="r">
              <a:defRPr sz="1200">
                <a:solidFill>
                  <a:prstClr val="black">
                    <a:tint val="75000"/>
                  </a:prstClr>
                </a:solidFill>
                <a:latin typeface="Arial" charset="0"/>
                <a:cs typeface="Arial" charset="0"/>
              </a:defRPr>
            </a:lvl1pPr>
          </a:lstStyle>
          <a:p>
            <a:pPr fontAlgn="base">
              <a:spcBef>
                <a:spcPct val="0"/>
              </a:spcBef>
              <a:spcAft>
                <a:spcPct val="0"/>
              </a:spcAft>
              <a:defRPr/>
            </a:pPr>
            <a:fld id="{BA414D00-ECC1-4B32-8D87-E8646A7A6569}" type="slidenum">
              <a:rPr lang="en-GB"/>
              <a:pPr fontAlgn="base">
                <a:spcBef>
                  <a:spcPct val="0"/>
                </a:spcBef>
                <a:spcAft>
                  <a:spcPct val="0"/>
                </a:spcAft>
                <a:defRPr/>
              </a:pPr>
              <a:t>‹#›</a:t>
            </a:fld>
            <a:endParaRPr lang="en-GB"/>
          </a:p>
        </p:txBody>
      </p:sp>
      <p:pic>
        <p:nvPicPr>
          <p:cNvPr id="7175" name="Picture 6" descr="brand_ppt_back.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853" y="-33339"/>
            <a:ext cx="9229726" cy="69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7" descr="TAB_allwhite.eps"/>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68313" y="404813"/>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8447" algn="ctr" rtl="0" fontAlgn="base">
        <a:spcBef>
          <a:spcPct val="0"/>
        </a:spcBef>
        <a:spcAft>
          <a:spcPct val="0"/>
        </a:spcAft>
        <a:defRPr sz="4400">
          <a:solidFill>
            <a:schemeClr val="tx1"/>
          </a:solidFill>
          <a:latin typeface="Calibri" pitchFamily="34" charset="0"/>
        </a:defRPr>
      </a:lvl6pPr>
      <a:lvl7pPr marL="896871" algn="ctr" rtl="0" fontAlgn="base">
        <a:spcBef>
          <a:spcPct val="0"/>
        </a:spcBef>
        <a:spcAft>
          <a:spcPct val="0"/>
        </a:spcAft>
        <a:defRPr sz="4400">
          <a:solidFill>
            <a:schemeClr val="tx1"/>
          </a:solidFill>
          <a:latin typeface="Calibri" pitchFamily="34" charset="0"/>
        </a:defRPr>
      </a:lvl7pPr>
      <a:lvl8pPr marL="1345290" algn="ctr" rtl="0" fontAlgn="base">
        <a:spcBef>
          <a:spcPct val="0"/>
        </a:spcBef>
        <a:spcAft>
          <a:spcPct val="0"/>
        </a:spcAft>
        <a:defRPr sz="4400">
          <a:solidFill>
            <a:schemeClr val="tx1"/>
          </a:solidFill>
          <a:latin typeface="Calibri" pitchFamily="34" charset="0"/>
        </a:defRPr>
      </a:lvl8pPr>
      <a:lvl9pPr marL="1793724" algn="ctr" rtl="0" fontAlgn="base">
        <a:spcBef>
          <a:spcPct val="0"/>
        </a:spcBef>
        <a:spcAft>
          <a:spcPct val="0"/>
        </a:spcAft>
        <a:defRPr sz="4400">
          <a:solidFill>
            <a:schemeClr val="tx1"/>
          </a:solidFill>
          <a:latin typeface="Calibri" pitchFamily="34" charset="0"/>
        </a:defRPr>
      </a:lvl9pPr>
    </p:titleStyle>
    <p:bodyStyle>
      <a:lvl1pPr marL="336326" indent="-33632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8702" indent="-28026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21078" indent="-22425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9512"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7939"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636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4803"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3228"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1165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1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10" y="16004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89688" tIns="44854" rIns="89688" bIns="44854" rtlCol="0" anchor="ctr"/>
          <a:lstStyle>
            <a:lvl1pPr algn="l">
              <a:defRPr sz="1200">
                <a:solidFill>
                  <a:schemeClr val="tx1">
                    <a:tint val="75000"/>
                  </a:schemeClr>
                </a:solidFill>
                <a:latin typeface="Arial" charset="0"/>
                <a:cs typeface="Arial" charset="0"/>
              </a:defRPr>
            </a:lvl1pPr>
          </a:lstStyle>
          <a:p>
            <a:pPr fontAlgn="base">
              <a:spcBef>
                <a:spcPct val="0"/>
              </a:spcBef>
              <a:spcAft>
                <a:spcPct val="0"/>
              </a:spcAft>
              <a:defRPr/>
            </a:pPr>
            <a:fld id="{1861E148-4F44-4D25-908D-25CEC2E4444B}" type="datetimeFigureOut">
              <a:rPr lang="en-GB">
                <a:solidFill>
                  <a:prstClr val="black">
                    <a:tint val="75000"/>
                  </a:prstClr>
                </a:solidFill>
              </a:rPr>
              <a:pPr fontAlgn="base">
                <a:spcBef>
                  <a:spcPct val="0"/>
                </a:spcBef>
                <a:spcAft>
                  <a:spcPct val="0"/>
                </a:spcAft>
                <a:defRPr/>
              </a:pPr>
              <a:t>27/05/2016</a:t>
            </a:fld>
            <a:endParaRPr lang="en-GB">
              <a:solidFill>
                <a:prstClr val="black">
                  <a:tint val="75000"/>
                </a:prstClr>
              </a:solidFill>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a:defRPr sz="1200">
                <a:solidFill>
                  <a:schemeClr val="tx1">
                    <a:tint val="75000"/>
                  </a:schemeClr>
                </a:solidFill>
                <a:latin typeface="Arial" charset="0"/>
                <a:cs typeface="Arial" charset="0"/>
              </a:defRPr>
            </a:lvl1pPr>
          </a:lstStyle>
          <a:p>
            <a:pPr fontAlgn="base">
              <a:spcBef>
                <a:spcPct val="0"/>
              </a:spcBef>
              <a:spcAft>
                <a:spcPct val="0"/>
              </a:spcAft>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9688" tIns="44854" rIns="89688" bIns="44854" rtlCol="0" anchor="ctr"/>
          <a:lstStyle>
            <a:lvl1pPr algn="r">
              <a:defRPr sz="1200">
                <a:solidFill>
                  <a:schemeClr val="tx1">
                    <a:tint val="75000"/>
                  </a:schemeClr>
                </a:solidFill>
                <a:latin typeface="Arial" charset="0"/>
                <a:cs typeface="Arial" charset="0"/>
              </a:defRPr>
            </a:lvl1pPr>
          </a:lstStyle>
          <a:p>
            <a:pPr fontAlgn="base">
              <a:spcBef>
                <a:spcPct val="0"/>
              </a:spcBef>
              <a:spcAft>
                <a:spcPct val="0"/>
              </a:spcAft>
              <a:defRPr/>
            </a:pPr>
            <a:fld id="{99EC0613-69E9-4C09-BBF8-72104155F465}" type="slidenum">
              <a:rPr lang="en-GB">
                <a:solidFill>
                  <a:prstClr val="black">
                    <a:tint val="75000"/>
                  </a:prstClr>
                </a:solidFill>
              </a:rPr>
              <a:pPr fontAlgn="base">
                <a:spcBef>
                  <a:spcPct val="0"/>
                </a:spcBef>
                <a:spcAft>
                  <a:spcPct val="0"/>
                </a:spcAft>
                <a:defRPr/>
              </a:pPr>
              <a:t>‹#›</a:t>
            </a:fld>
            <a:endParaRPr lang="en-GB">
              <a:solidFill>
                <a:prstClr val="black">
                  <a:tint val="75000"/>
                </a:prstClr>
              </a:solidFill>
            </a:endParaRPr>
          </a:p>
        </p:txBody>
      </p:sp>
      <p:pic>
        <p:nvPicPr>
          <p:cNvPr id="1031" name="Picture 6" descr="brand_ppt_back.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853" y="-33339"/>
            <a:ext cx="9229726" cy="69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descr="TAB_allwhite.eps"/>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68313" y="404813"/>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8447" algn="ctr" rtl="0" fontAlgn="base">
        <a:spcBef>
          <a:spcPct val="0"/>
        </a:spcBef>
        <a:spcAft>
          <a:spcPct val="0"/>
        </a:spcAft>
        <a:defRPr sz="4400">
          <a:solidFill>
            <a:schemeClr val="tx1"/>
          </a:solidFill>
          <a:latin typeface="Calibri" pitchFamily="34" charset="0"/>
        </a:defRPr>
      </a:lvl6pPr>
      <a:lvl7pPr marL="896871" algn="ctr" rtl="0" fontAlgn="base">
        <a:spcBef>
          <a:spcPct val="0"/>
        </a:spcBef>
        <a:spcAft>
          <a:spcPct val="0"/>
        </a:spcAft>
        <a:defRPr sz="4400">
          <a:solidFill>
            <a:schemeClr val="tx1"/>
          </a:solidFill>
          <a:latin typeface="Calibri" pitchFamily="34" charset="0"/>
        </a:defRPr>
      </a:lvl7pPr>
      <a:lvl8pPr marL="1345290" algn="ctr" rtl="0" fontAlgn="base">
        <a:spcBef>
          <a:spcPct val="0"/>
        </a:spcBef>
        <a:spcAft>
          <a:spcPct val="0"/>
        </a:spcAft>
        <a:defRPr sz="4400">
          <a:solidFill>
            <a:schemeClr val="tx1"/>
          </a:solidFill>
          <a:latin typeface="Calibri" pitchFamily="34" charset="0"/>
        </a:defRPr>
      </a:lvl8pPr>
      <a:lvl9pPr marL="1793724" algn="ctr" rtl="0" fontAlgn="base">
        <a:spcBef>
          <a:spcPct val="0"/>
        </a:spcBef>
        <a:spcAft>
          <a:spcPct val="0"/>
        </a:spcAft>
        <a:defRPr sz="4400">
          <a:solidFill>
            <a:schemeClr val="tx1"/>
          </a:solidFill>
          <a:latin typeface="Calibri" pitchFamily="34" charset="0"/>
        </a:defRPr>
      </a:lvl9pPr>
    </p:titleStyle>
    <p:bodyStyle>
      <a:lvl1pPr marL="336326" indent="-33632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8702" indent="-28026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21078" indent="-22425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9512"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7939"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636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4803"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3228"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1165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1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43" name="Text Placeholder 2"/>
          <p:cNvSpPr>
            <a:spLocks noGrp="1"/>
          </p:cNvSpPr>
          <p:nvPr>
            <p:ph type="body" idx="1"/>
          </p:nvPr>
        </p:nvSpPr>
        <p:spPr bwMode="auto">
          <a:xfrm>
            <a:off x="457210" y="16004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89688" tIns="44854" rIns="89688" bIns="44854" rtlCol="0" anchor="ctr"/>
          <a:lstStyle>
            <a:lvl1pPr algn="l">
              <a:defRPr sz="1200">
                <a:solidFill>
                  <a:prstClr val="black">
                    <a:tint val="75000"/>
                  </a:prstClr>
                </a:solidFill>
                <a:latin typeface="Arial" charset="0"/>
                <a:cs typeface="Arial" charset="0"/>
              </a:defRPr>
            </a:lvl1pPr>
          </a:lstStyle>
          <a:p>
            <a:pPr fontAlgn="base">
              <a:spcBef>
                <a:spcPct val="0"/>
              </a:spcBef>
              <a:spcAft>
                <a:spcPct val="0"/>
              </a:spcAft>
              <a:defRPr/>
            </a:pPr>
            <a:fld id="{8DAC49DA-105B-45E4-A406-9E3D4D8DBCF2}" type="datetimeFigureOut">
              <a:rPr lang="en-GB"/>
              <a:pPr fontAlgn="base">
                <a:spcBef>
                  <a:spcPct val="0"/>
                </a:spcBef>
                <a:spcAft>
                  <a:spcPct val="0"/>
                </a:spcAft>
                <a:defRPr/>
              </a:pPr>
              <a:t>27/05/2016</a:t>
            </a:fld>
            <a:endParaRPr lang="en-GB"/>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a:defRPr sz="1200">
                <a:solidFill>
                  <a:prstClr val="black">
                    <a:tint val="75000"/>
                  </a:prstClr>
                </a:solidFill>
                <a:latin typeface="Arial" charset="0"/>
                <a:cs typeface="Arial" charset="0"/>
              </a:defRPr>
            </a:lvl1pPr>
          </a:lstStyle>
          <a:p>
            <a:pPr fontAlgn="base">
              <a:spcBef>
                <a:spcPct val="0"/>
              </a:spcBef>
              <a:spcAft>
                <a:spcPct val="0"/>
              </a:spcAft>
              <a:defRPr/>
            </a:pPr>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9688" tIns="44854" rIns="89688" bIns="44854" rtlCol="0" anchor="ctr"/>
          <a:lstStyle>
            <a:lvl1pPr algn="r">
              <a:defRPr sz="1200">
                <a:solidFill>
                  <a:prstClr val="black">
                    <a:tint val="75000"/>
                  </a:prstClr>
                </a:solidFill>
                <a:latin typeface="Arial" charset="0"/>
                <a:cs typeface="Arial" charset="0"/>
              </a:defRPr>
            </a:lvl1pPr>
          </a:lstStyle>
          <a:p>
            <a:pPr fontAlgn="base">
              <a:spcBef>
                <a:spcPct val="0"/>
              </a:spcBef>
              <a:spcAft>
                <a:spcPct val="0"/>
              </a:spcAft>
              <a:defRPr/>
            </a:pPr>
            <a:fld id="{234F784B-DCC7-4BCA-9B99-F7FEF3646A15}" type="slidenum">
              <a:rPr lang="en-GB"/>
              <a:pPr fontAlgn="base">
                <a:spcBef>
                  <a:spcPct val="0"/>
                </a:spcBef>
                <a:spcAft>
                  <a:spcPct val="0"/>
                </a:spcAft>
                <a:defRPr/>
              </a:pPr>
              <a:t>‹#›</a:t>
            </a:fld>
            <a:endParaRPr lang="en-GB"/>
          </a:p>
        </p:txBody>
      </p:sp>
      <p:pic>
        <p:nvPicPr>
          <p:cNvPr id="10247" name="Picture 6" descr="brand_ppt_back.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853" y="-33339"/>
            <a:ext cx="9229726" cy="69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 descr="TAB_allwhite.eps"/>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68313" y="404813"/>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8447" algn="ctr" rtl="0" fontAlgn="base">
        <a:spcBef>
          <a:spcPct val="0"/>
        </a:spcBef>
        <a:spcAft>
          <a:spcPct val="0"/>
        </a:spcAft>
        <a:defRPr sz="4400">
          <a:solidFill>
            <a:schemeClr val="tx1"/>
          </a:solidFill>
          <a:latin typeface="Calibri" pitchFamily="34" charset="0"/>
        </a:defRPr>
      </a:lvl6pPr>
      <a:lvl7pPr marL="896871" algn="ctr" rtl="0" fontAlgn="base">
        <a:spcBef>
          <a:spcPct val="0"/>
        </a:spcBef>
        <a:spcAft>
          <a:spcPct val="0"/>
        </a:spcAft>
        <a:defRPr sz="4400">
          <a:solidFill>
            <a:schemeClr val="tx1"/>
          </a:solidFill>
          <a:latin typeface="Calibri" pitchFamily="34" charset="0"/>
        </a:defRPr>
      </a:lvl7pPr>
      <a:lvl8pPr marL="1345290" algn="ctr" rtl="0" fontAlgn="base">
        <a:spcBef>
          <a:spcPct val="0"/>
        </a:spcBef>
        <a:spcAft>
          <a:spcPct val="0"/>
        </a:spcAft>
        <a:defRPr sz="4400">
          <a:solidFill>
            <a:schemeClr val="tx1"/>
          </a:solidFill>
          <a:latin typeface="Calibri" pitchFamily="34" charset="0"/>
        </a:defRPr>
      </a:lvl8pPr>
      <a:lvl9pPr marL="1793724" algn="ctr" rtl="0" fontAlgn="base">
        <a:spcBef>
          <a:spcPct val="0"/>
        </a:spcBef>
        <a:spcAft>
          <a:spcPct val="0"/>
        </a:spcAft>
        <a:defRPr sz="4400">
          <a:solidFill>
            <a:schemeClr val="tx1"/>
          </a:solidFill>
          <a:latin typeface="Calibri" pitchFamily="34" charset="0"/>
        </a:defRPr>
      </a:lvl9pPr>
    </p:titleStyle>
    <p:bodyStyle>
      <a:lvl1pPr marL="336326" indent="-33632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8702" indent="-28026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21078" indent="-22425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9512"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7939"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636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4803"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3228"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1165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1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10" y="16004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89688" tIns="44854" rIns="89688" bIns="44854" rtlCol="0" anchor="ctr"/>
          <a:lstStyle>
            <a:lvl1pPr algn="l">
              <a:defRPr sz="1200">
                <a:solidFill>
                  <a:schemeClr val="tx1">
                    <a:tint val="75000"/>
                  </a:schemeClr>
                </a:solidFill>
                <a:latin typeface="Arial" charset="0"/>
                <a:cs typeface="Arial" charset="0"/>
              </a:defRPr>
            </a:lvl1pPr>
          </a:lstStyle>
          <a:p>
            <a:pPr fontAlgn="base">
              <a:spcBef>
                <a:spcPct val="0"/>
              </a:spcBef>
              <a:spcAft>
                <a:spcPct val="0"/>
              </a:spcAft>
              <a:defRPr/>
            </a:pPr>
            <a:fld id="{1861E148-4F44-4D25-908D-25CEC2E4444B}" type="datetimeFigureOut">
              <a:rPr lang="en-GB">
                <a:solidFill>
                  <a:prstClr val="black">
                    <a:tint val="75000"/>
                  </a:prstClr>
                </a:solidFill>
              </a:rPr>
              <a:pPr fontAlgn="base">
                <a:spcBef>
                  <a:spcPct val="0"/>
                </a:spcBef>
                <a:spcAft>
                  <a:spcPct val="0"/>
                </a:spcAft>
                <a:defRPr/>
              </a:pPr>
              <a:t>27/05/2016</a:t>
            </a:fld>
            <a:endParaRPr lang="en-GB">
              <a:solidFill>
                <a:prstClr val="black">
                  <a:tint val="75000"/>
                </a:prstClr>
              </a:solidFill>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a:defRPr sz="1200">
                <a:solidFill>
                  <a:schemeClr val="tx1">
                    <a:tint val="75000"/>
                  </a:schemeClr>
                </a:solidFill>
                <a:latin typeface="Arial" charset="0"/>
                <a:cs typeface="Arial" charset="0"/>
              </a:defRPr>
            </a:lvl1pPr>
          </a:lstStyle>
          <a:p>
            <a:pPr fontAlgn="base">
              <a:spcBef>
                <a:spcPct val="0"/>
              </a:spcBef>
              <a:spcAft>
                <a:spcPct val="0"/>
              </a:spcAft>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9688" tIns="44854" rIns="89688" bIns="44854" rtlCol="0" anchor="ctr"/>
          <a:lstStyle>
            <a:lvl1pPr algn="r">
              <a:defRPr sz="1200">
                <a:solidFill>
                  <a:schemeClr val="tx1">
                    <a:tint val="75000"/>
                  </a:schemeClr>
                </a:solidFill>
                <a:latin typeface="Arial" charset="0"/>
                <a:cs typeface="Arial" charset="0"/>
              </a:defRPr>
            </a:lvl1pPr>
          </a:lstStyle>
          <a:p>
            <a:pPr fontAlgn="base">
              <a:spcBef>
                <a:spcPct val="0"/>
              </a:spcBef>
              <a:spcAft>
                <a:spcPct val="0"/>
              </a:spcAft>
              <a:defRPr/>
            </a:pPr>
            <a:fld id="{99EC0613-69E9-4C09-BBF8-72104155F465}" type="slidenum">
              <a:rPr lang="en-GB">
                <a:solidFill>
                  <a:prstClr val="black">
                    <a:tint val="75000"/>
                  </a:prstClr>
                </a:solidFill>
              </a:rPr>
              <a:pPr fontAlgn="base">
                <a:spcBef>
                  <a:spcPct val="0"/>
                </a:spcBef>
                <a:spcAft>
                  <a:spcPct val="0"/>
                </a:spcAft>
                <a:defRPr/>
              </a:pPr>
              <a:t>‹#›</a:t>
            </a:fld>
            <a:endParaRPr lang="en-GB">
              <a:solidFill>
                <a:prstClr val="black">
                  <a:tint val="75000"/>
                </a:prstClr>
              </a:solidFill>
            </a:endParaRPr>
          </a:p>
        </p:txBody>
      </p:sp>
      <p:pic>
        <p:nvPicPr>
          <p:cNvPr id="1031" name="Picture 6" descr="brand_ppt_back.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853" y="-33339"/>
            <a:ext cx="9229726" cy="69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descr="TAB_allwhite.eps"/>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68313" y="404813"/>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8447" algn="ctr" rtl="0" fontAlgn="base">
        <a:spcBef>
          <a:spcPct val="0"/>
        </a:spcBef>
        <a:spcAft>
          <a:spcPct val="0"/>
        </a:spcAft>
        <a:defRPr sz="4400">
          <a:solidFill>
            <a:schemeClr val="tx1"/>
          </a:solidFill>
          <a:latin typeface="Calibri" pitchFamily="34" charset="0"/>
        </a:defRPr>
      </a:lvl6pPr>
      <a:lvl7pPr marL="896871" algn="ctr" rtl="0" fontAlgn="base">
        <a:spcBef>
          <a:spcPct val="0"/>
        </a:spcBef>
        <a:spcAft>
          <a:spcPct val="0"/>
        </a:spcAft>
        <a:defRPr sz="4400">
          <a:solidFill>
            <a:schemeClr val="tx1"/>
          </a:solidFill>
          <a:latin typeface="Calibri" pitchFamily="34" charset="0"/>
        </a:defRPr>
      </a:lvl7pPr>
      <a:lvl8pPr marL="1345290" algn="ctr" rtl="0" fontAlgn="base">
        <a:spcBef>
          <a:spcPct val="0"/>
        </a:spcBef>
        <a:spcAft>
          <a:spcPct val="0"/>
        </a:spcAft>
        <a:defRPr sz="4400">
          <a:solidFill>
            <a:schemeClr val="tx1"/>
          </a:solidFill>
          <a:latin typeface="Calibri" pitchFamily="34" charset="0"/>
        </a:defRPr>
      </a:lvl8pPr>
      <a:lvl9pPr marL="1793724" algn="ctr" rtl="0" fontAlgn="base">
        <a:spcBef>
          <a:spcPct val="0"/>
        </a:spcBef>
        <a:spcAft>
          <a:spcPct val="0"/>
        </a:spcAft>
        <a:defRPr sz="4400">
          <a:solidFill>
            <a:schemeClr val="tx1"/>
          </a:solidFill>
          <a:latin typeface="Calibri" pitchFamily="34" charset="0"/>
        </a:defRPr>
      </a:lvl9pPr>
    </p:titleStyle>
    <p:bodyStyle>
      <a:lvl1pPr marL="336326" indent="-33632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8702" indent="-28026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21078" indent="-22425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9512"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7939"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636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4803"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3228"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1165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1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ctr" anchorCtr="0" compatLnSpc="1">
            <a:prstTxWarp prst="textNoShape">
              <a:avLst/>
            </a:prstTxWarp>
          </a:bodyPr>
          <a:lstStyle/>
          <a:p>
            <a:pPr lvl="0"/>
            <a:r>
              <a:rPr lang="en-US" altLang="en-US" smtClean="0"/>
              <a:t>Click to edit Master title style</a:t>
            </a:r>
            <a:endParaRPr lang="en-GB" altLang="en-US" smtClean="0"/>
          </a:p>
        </p:txBody>
      </p:sp>
      <p:sp>
        <p:nvSpPr>
          <p:cNvPr id="9219" name="Text Placeholder 2"/>
          <p:cNvSpPr>
            <a:spLocks noGrp="1"/>
          </p:cNvSpPr>
          <p:nvPr>
            <p:ph type="body" idx="1"/>
          </p:nvPr>
        </p:nvSpPr>
        <p:spPr bwMode="auto">
          <a:xfrm>
            <a:off x="457210" y="16004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89688" tIns="44854" rIns="89688" bIns="44854" rtlCol="0" anchor="ctr"/>
          <a:lstStyle>
            <a:lvl1pPr algn="l">
              <a:defRPr sz="1200">
                <a:solidFill>
                  <a:prstClr val="black">
                    <a:tint val="75000"/>
                  </a:prstClr>
                </a:solidFill>
                <a:latin typeface="Arial" charset="0"/>
                <a:cs typeface="Arial" charset="0"/>
              </a:defRPr>
            </a:lvl1pPr>
          </a:lstStyle>
          <a:p>
            <a:pPr fontAlgn="base">
              <a:spcBef>
                <a:spcPct val="0"/>
              </a:spcBef>
              <a:spcAft>
                <a:spcPct val="0"/>
              </a:spcAft>
              <a:defRPr/>
            </a:pPr>
            <a:fld id="{88582176-7E2D-4050-B09B-C37C785297B8}" type="datetimeFigureOut">
              <a:rPr lang="en-GB"/>
              <a:pPr fontAlgn="base">
                <a:spcBef>
                  <a:spcPct val="0"/>
                </a:spcBef>
                <a:spcAft>
                  <a:spcPct val="0"/>
                </a:spcAft>
                <a:defRPr/>
              </a:pPr>
              <a:t>27/05/2016</a:t>
            </a:fld>
            <a:endParaRPr lang="en-GB"/>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a:defRPr sz="1200">
                <a:solidFill>
                  <a:prstClr val="black">
                    <a:tint val="75000"/>
                  </a:prstClr>
                </a:solidFill>
                <a:latin typeface="Arial" charset="0"/>
                <a:cs typeface="Arial" charset="0"/>
              </a:defRPr>
            </a:lvl1pPr>
          </a:lstStyle>
          <a:p>
            <a:pPr fontAlgn="base">
              <a:spcBef>
                <a:spcPct val="0"/>
              </a:spcBef>
              <a:spcAft>
                <a:spcPct val="0"/>
              </a:spcAft>
              <a:defRPr/>
            </a:pPr>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9688" tIns="44854" rIns="89688" bIns="44854" rtlCol="0" anchor="ctr"/>
          <a:lstStyle>
            <a:lvl1pPr algn="r">
              <a:defRPr sz="1200">
                <a:solidFill>
                  <a:prstClr val="black">
                    <a:tint val="75000"/>
                  </a:prstClr>
                </a:solidFill>
                <a:latin typeface="Arial" charset="0"/>
                <a:cs typeface="Arial" charset="0"/>
              </a:defRPr>
            </a:lvl1pPr>
          </a:lstStyle>
          <a:p>
            <a:pPr fontAlgn="base">
              <a:spcBef>
                <a:spcPct val="0"/>
              </a:spcBef>
              <a:spcAft>
                <a:spcPct val="0"/>
              </a:spcAft>
              <a:defRPr/>
            </a:pPr>
            <a:fld id="{00BBF3EB-F8EF-492E-838C-CB8446B4D394}" type="slidenum">
              <a:rPr lang="en-GB"/>
              <a:pPr fontAlgn="base">
                <a:spcBef>
                  <a:spcPct val="0"/>
                </a:spcBef>
                <a:spcAft>
                  <a:spcPct val="0"/>
                </a:spcAft>
                <a:defRPr/>
              </a:pPr>
              <a:t>‹#›</a:t>
            </a:fld>
            <a:endParaRPr lang="en-GB"/>
          </a:p>
        </p:txBody>
      </p:sp>
      <p:pic>
        <p:nvPicPr>
          <p:cNvPr id="9223" name="Picture 6" descr="brand_ppt_back.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853" y="-33339"/>
            <a:ext cx="9229726" cy="69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7" descr="TAB_allwhite.eps"/>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68313" y="404813"/>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8447" algn="ctr" rtl="0" fontAlgn="base">
        <a:spcBef>
          <a:spcPct val="0"/>
        </a:spcBef>
        <a:spcAft>
          <a:spcPct val="0"/>
        </a:spcAft>
        <a:defRPr sz="4400">
          <a:solidFill>
            <a:schemeClr val="tx1"/>
          </a:solidFill>
          <a:latin typeface="Calibri" pitchFamily="34" charset="0"/>
        </a:defRPr>
      </a:lvl6pPr>
      <a:lvl7pPr marL="896871" algn="ctr" rtl="0" fontAlgn="base">
        <a:spcBef>
          <a:spcPct val="0"/>
        </a:spcBef>
        <a:spcAft>
          <a:spcPct val="0"/>
        </a:spcAft>
        <a:defRPr sz="4400">
          <a:solidFill>
            <a:schemeClr val="tx1"/>
          </a:solidFill>
          <a:latin typeface="Calibri" pitchFamily="34" charset="0"/>
        </a:defRPr>
      </a:lvl7pPr>
      <a:lvl8pPr marL="1345290" algn="ctr" rtl="0" fontAlgn="base">
        <a:spcBef>
          <a:spcPct val="0"/>
        </a:spcBef>
        <a:spcAft>
          <a:spcPct val="0"/>
        </a:spcAft>
        <a:defRPr sz="4400">
          <a:solidFill>
            <a:schemeClr val="tx1"/>
          </a:solidFill>
          <a:latin typeface="Calibri" pitchFamily="34" charset="0"/>
        </a:defRPr>
      </a:lvl8pPr>
      <a:lvl9pPr marL="1793724" algn="ctr" rtl="0" fontAlgn="base">
        <a:spcBef>
          <a:spcPct val="0"/>
        </a:spcBef>
        <a:spcAft>
          <a:spcPct val="0"/>
        </a:spcAft>
        <a:defRPr sz="4400">
          <a:solidFill>
            <a:schemeClr val="tx1"/>
          </a:solidFill>
          <a:latin typeface="Calibri" pitchFamily="34" charset="0"/>
        </a:defRPr>
      </a:lvl9pPr>
    </p:titleStyle>
    <p:bodyStyle>
      <a:lvl1pPr marL="336326" indent="-33632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8702" indent="-28026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21078" indent="-22425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9512"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7939"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636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4803"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3228"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1165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1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ctr" anchorCtr="0" compatLnSpc="1">
            <a:prstTxWarp prst="textNoShape">
              <a:avLst/>
            </a:prstTxWarp>
          </a:bodyPr>
          <a:lstStyle/>
          <a:p>
            <a:pPr lvl="0"/>
            <a:r>
              <a:rPr lang="en-US" altLang="en-US" smtClean="0"/>
              <a:t>Click to edit Master title style</a:t>
            </a:r>
            <a:endParaRPr lang="en-GB" altLang="en-US" smtClean="0"/>
          </a:p>
        </p:txBody>
      </p:sp>
      <p:sp>
        <p:nvSpPr>
          <p:cNvPr id="4099" name="Text Placeholder 2"/>
          <p:cNvSpPr>
            <a:spLocks noGrp="1"/>
          </p:cNvSpPr>
          <p:nvPr>
            <p:ph type="body" idx="1"/>
          </p:nvPr>
        </p:nvSpPr>
        <p:spPr bwMode="auto">
          <a:xfrm>
            <a:off x="457210" y="16004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89688" tIns="44854" rIns="89688" bIns="44854" rtlCol="0" anchor="ctr"/>
          <a:lstStyle>
            <a:lvl1pPr algn="l">
              <a:defRPr sz="1200">
                <a:solidFill>
                  <a:prstClr val="black">
                    <a:tint val="75000"/>
                  </a:prstClr>
                </a:solidFill>
                <a:latin typeface="Arial" charset="0"/>
                <a:cs typeface="Arial" charset="0"/>
              </a:defRPr>
            </a:lvl1pPr>
          </a:lstStyle>
          <a:p>
            <a:pPr fontAlgn="base">
              <a:spcBef>
                <a:spcPct val="0"/>
              </a:spcBef>
              <a:spcAft>
                <a:spcPct val="0"/>
              </a:spcAft>
              <a:defRPr/>
            </a:pPr>
            <a:fld id="{9406E917-C73F-4BDE-99F0-E749CC4BCCB8}" type="datetimeFigureOut">
              <a:rPr lang="en-GB"/>
              <a:pPr fontAlgn="base">
                <a:spcBef>
                  <a:spcPct val="0"/>
                </a:spcBef>
                <a:spcAft>
                  <a:spcPct val="0"/>
                </a:spcAft>
                <a:defRPr/>
              </a:pPr>
              <a:t>27/05/2016</a:t>
            </a:fld>
            <a:endParaRPr lang="en-GB"/>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a:defRPr sz="1200">
                <a:solidFill>
                  <a:prstClr val="black">
                    <a:tint val="75000"/>
                  </a:prstClr>
                </a:solidFill>
                <a:latin typeface="Arial" charset="0"/>
                <a:cs typeface="Arial" charset="0"/>
              </a:defRPr>
            </a:lvl1pPr>
          </a:lstStyle>
          <a:p>
            <a:pPr fontAlgn="base">
              <a:spcBef>
                <a:spcPct val="0"/>
              </a:spcBef>
              <a:spcAft>
                <a:spcPct val="0"/>
              </a:spcAft>
              <a:defRPr/>
            </a:pPr>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9688" tIns="44854" rIns="89688" bIns="44854" rtlCol="0" anchor="ctr"/>
          <a:lstStyle>
            <a:lvl1pPr algn="r">
              <a:defRPr sz="1200">
                <a:solidFill>
                  <a:prstClr val="black">
                    <a:tint val="75000"/>
                  </a:prstClr>
                </a:solidFill>
                <a:latin typeface="Arial" charset="0"/>
                <a:cs typeface="Arial" charset="0"/>
              </a:defRPr>
            </a:lvl1pPr>
          </a:lstStyle>
          <a:p>
            <a:pPr fontAlgn="base">
              <a:spcBef>
                <a:spcPct val="0"/>
              </a:spcBef>
              <a:spcAft>
                <a:spcPct val="0"/>
              </a:spcAft>
              <a:defRPr/>
            </a:pPr>
            <a:fld id="{E171F8ED-0909-4FA4-BACC-CBD5C27F8791}" type="slidenum">
              <a:rPr lang="en-GB"/>
              <a:pPr fontAlgn="base">
                <a:spcBef>
                  <a:spcPct val="0"/>
                </a:spcBef>
                <a:spcAft>
                  <a:spcPct val="0"/>
                </a:spcAft>
                <a:defRPr/>
              </a:pPr>
              <a:t>‹#›</a:t>
            </a:fld>
            <a:endParaRPr lang="en-GB"/>
          </a:p>
        </p:txBody>
      </p:sp>
      <p:pic>
        <p:nvPicPr>
          <p:cNvPr id="4103" name="Picture 6" descr="brand_ppt_back.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853" y="-33339"/>
            <a:ext cx="9229726" cy="69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7" descr="TAB_allwhite.eps"/>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68313" y="404813"/>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8447" algn="ctr" rtl="0" fontAlgn="base">
        <a:spcBef>
          <a:spcPct val="0"/>
        </a:spcBef>
        <a:spcAft>
          <a:spcPct val="0"/>
        </a:spcAft>
        <a:defRPr sz="4400">
          <a:solidFill>
            <a:schemeClr val="tx1"/>
          </a:solidFill>
          <a:latin typeface="Calibri" pitchFamily="34" charset="0"/>
        </a:defRPr>
      </a:lvl6pPr>
      <a:lvl7pPr marL="896871" algn="ctr" rtl="0" fontAlgn="base">
        <a:spcBef>
          <a:spcPct val="0"/>
        </a:spcBef>
        <a:spcAft>
          <a:spcPct val="0"/>
        </a:spcAft>
        <a:defRPr sz="4400">
          <a:solidFill>
            <a:schemeClr val="tx1"/>
          </a:solidFill>
          <a:latin typeface="Calibri" pitchFamily="34" charset="0"/>
        </a:defRPr>
      </a:lvl7pPr>
      <a:lvl8pPr marL="1345290" algn="ctr" rtl="0" fontAlgn="base">
        <a:spcBef>
          <a:spcPct val="0"/>
        </a:spcBef>
        <a:spcAft>
          <a:spcPct val="0"/>
        </a:spcAft>
        <a:defRPr sz="4400">
          <a:solidFill>
            <a:schemeClr val="tx1"/>
          </a:solidFill>
          <a:latin typeface="Calibri" pitchFamily="34" charset="0"/>
        </a:defRPr>
      </a:lvl8pPr>
      <a:lvl9pPr marL="1793724" algn="ctr" rtl="0" fontAlgn="base">
        <a:spcBef>
          <a:spcPct val="0"/>
        </a:spcBef>
        <a:spcAft>
          <a:spcPct val="0"/>
        </a:spcAft>
        <a:defRPr sz="4400">
          <a:solidFill>
            <a:schemeClr val="tx1"/>
          </a:solidFill>
          <a:latin typeface="Calibri" pitchFamily="34" charset="0"/>
        </a:defRPr>
      </a:lvl9pPr>
    </p:titleStyle>
    <p:bodyStyle>
      <a:lvl1pPr marL="336326" indent="-33632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8702" indent="-28026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21078" indent="-22425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9512"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7939"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636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4803"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3228"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1165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89673" tIns="44848" rIns="89673" bIns="44848" rtlCol="0" anchor="ctr" anchorCtr="0">
            <a:spAutoFit/>
          </a:bodyPr>
          <a:lstStyle/>
          <a:p>
            <a:pPr algn="ctr" defTabSz="448371"/>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48371"/>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4874" tIns="47440" rIns="94874" bIns="47440" rtlCol="0" anchor="ctr"/>
          <a:lstStyle/>
          <a:p>
            <a:pPr algn="ctr" defTabSz="448371"/>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89673" tIns="44848" rIns="89673" bIns="44848"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445"/>
            <a:ext cx="8229600" cy="4525963"/>
          </a:xfrm>
          <a:prstGeom prst="rect">
            <a:avLst/>
          </a:prstGeom>
        </p:spPr>
        <p:txBody>
          <a:bodyPr vert="horz" lIns="89673" tIns="44848" rIns="89673" bIns="44848"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697" r:id="rId1"/>
  </p:sldLayoutIdLst>
  <p:timing>
    <p:tnLst>
      <p:par>
        <p:cTn id="1" dur="indefinite" restart="never" nodeType="tmRoot"/>
      </p:par>
    </p:tnLst>
  </p:timing>
  <p:txStyles>
    <p:titleStyle>
      <a:lvl1pPr algn="ctr" defTabSz="448371" rtl="0" eaLnBrk="1" latinLnBrk="0" hangingPunct="1">
        <a:spcBef>
          <a:spcPct val="0"/>
        </a:spcBef>
        <a:buNone/>
        <a:defRPr sz="4400" kern="1200">
          <a:solidFill>
            <a:schemeClr val="tx1"/>
          </a:solidFill>
          <a:latin typeface="Gill Sans"/>
          <a:ea typeface="+mj-ea"/>
          <a:cs typeface="Gill Sans"/>
        </a:defRPr>
      </a:lvl1pPr>
    </p:titleStyle>
    <p:bodyStyle>
      <a:lvl1pPr marL="336269" indent="-336269" algn="l" defTabSz="448371" rtl="0" eaLnBrk="1" latinLnBrk="0" hangingPunct="1">
        <a:spcBef>
          <a:spcPct val="20000"/>
        </a:spcBef>
        <a:buFont typeface="Arial"/>
        <a:buChar char="•"/>
        <a:defRPr sz="3200" kern="1200">
          <a:solidFill>
            <a:schemeClr val="tx1"/>
          </a:solidFill>
          <a:latin typeface="+mn-lt"/>
          <a:ea typeface="+mn-ea"/>
          <a:cs typeface="+mn-cs"/>
        </a:defRPr>
      </a:lvl1pPr>
      <a:lvl2pPr marL="728579" indent="-280222" algn="l" defTabSz="448371" rtl="0" eaLnBrk="1" latinLnBrk="0" hangingPunct="1">
        <a:spcBef>
          <a:spcPct val="20000"/>
        </a:spcBef>
        <a:buFont typeface="Arial"/>
        <a:buChar char="–"/>
        <a:defRPr sz="2800" kern="1200">
          <a:solidFill>
            <a:schemeClr val="tx1"/>
          </a:solidFill>
          <a:latin typeface="+mn-lt"/>
          <a:ea typeface="+mn-ea"/>
          <a:cs typeface="+mn-cs"/>
        </a:defRPr>
      </a:lvl2pPr>
      <a:lvl3pPr marL="1120890" indent="-224216" algn="l" defTabSz="448371" rtl="0" eaLnBrk="1" latinLnBrk="0" hangingPunct="1">
        <a:spcBef>
          <a:spcPct val="20000"/>
        </a:spcBef>
        <a:buFont typeface="Arial"/>
        <a:buChar char="•"/>
        <a:defRPr sz="2400" kern="1200">
          <a:solidFill>
            <a:schemeClr val="tx1"/>
          </a:solidFill>
          <a:latin typeface="+mn-lt"/>
          <a:ea typeface="+mn-ea"/>
          <a:cs typeface="+mn-cs"/>
        </a:defRPr>
      </a:lvl3pPr>
      <a:lvl4pPr marL="1569248" indent="-224216" algn="l" defTabSz="448371" rtl="0" eaLnBrk="1" latinLnBrk="0" hangingPunct="1">
        <a:spcBef>
          <a:spcPct val="20000"/>
        </a:spcBef>
        <a:buFont typeface="Arial"/>
        <a:buChar char="–"/>
        <a:defRPr sz="2000" kern="1200">
          <a:solidFill>
            <a:schemeClr val="tx1"/>
          </a:solidFill>
          <a:latin typeface="+mn-lt"/>
          <a:ea typeface="+mn-ea"/>
          <a:cs typeface="+mn-cs"/>
        </a:defRPr>
      </a:lvl4pPr>
      <a:lvl5pPr marL="2017599" indent="-224216" algn="l" defTabSz="448371" rtl="0" eaLnBrk="1" latinLnBrk="0" hangingPunct="1">
        <a:spcBef>
          <a:spcPct val="20000"/>
        </a:spcBef>
        <a:buFont typeface="Arial"/>
        <a:buChar char="»"/>
        <a:defRPr sz="2000" kern="1200">
          <a:solidFill>
            <a:schemeClr val="tx1"/>
          </a:solidFill>
          <a:latin typeface="+mn-lt"/>
          <a:ea typeface="+mn-ea"/>
          <a:cs typeface="+mn-cs"/>
        </a:defRPr>
      </a:lvl5pPr>
      <a:lvl6pPr marL="2465954" indent="-224216" algn="l" defTabSz="448371" rtl="0" eaLnBrk="1" latinLnBrk="0" hangingPunct="1">
        <a:spcBef>
          <a:spcPct val="20000"/>
        </a:spcBef>
        <a:buFont typeface="Arial"/>
        <a:buChar char="•"/>
        <a:defRPr sz="2000" kern="1200">
          <a:solidFill>
            <a:schemeClr val="tx1"/>
          </a:solidFill>
          <a:latin typeface="+mn-lt"/>
          <a:ea typeface="+mn-ea"/>
          <a:cs typeface="+mn-cs"/>
        </a:defRPr>
      </a:lvl6pPr>
      <a:lvl7pPr marL="2914312" indent="-224216" algn="l" defTabSz="448371" rtl="0" eaLnBrk="1" latinLnBrk="0" hangingPunct="1">
        <a:spcBef>
          <a:spcPct val="20000"/>
        </a:spcBef>
        <a:buFont typeface="Arial"/>
        <a:buChar char="•"/>
        <a:defRPr sz="2000" kern="1200">
          <a:solidFill>
            <a:schemeClr val="tx1"/>
          </a:solidFill>
          <a:latin typeface="+mn-lt"/>
          <a:ea typeface="+mn-ea"/>
          <a:cs typeface="+mn-cs"/>
        </a:defRPr>
      </a:lvl7pPr>
      <a:lvl8pPr marL="3362662" indent="-224216" algn="l" defTabSz="448371" rtl="0" eaLnBrk="1" latinLnBrk="0" hangingPunct="1">
        <a:spcBef>
          <a:spcPct val="20000"/>
        </a:spcBef>
        <a:buFont typeface="Arial"/>
        <a:buChar char="•"/>
        <a:defRPr sz="2000" kern="1200">
          <a:solidFill>
            <a:schemeClr val="tx1"/>
          </a:solidFill>
          <a:latin typeface="+mn-lt"/>
          <a:ea typeface="+mn-ea"/>
          <a:cs typeface="+mn-cs"/>
        </a:defRPr>
      </a:lvl8pPr>
      <a:lvl9pPr marL="3811010" indent="-224216" algn="l" defTabSz="44837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48371" rtl="0" eaLnBrk="1" latinLnBrk="0" hangingPunct="1">
        <a:defRPr sz="1800" kern="1200">
          <a:solidFill>
            <a:schemeClr val="tx1"/>
          </a:solidFill>
          <a:latin typeface="+mn-lt"/>
          <a:ea typeface="+mn-ea"/>
          <a:cs typeface="+mn-cs"/>
        </a:defRPr>
      </a:lvl1pPr>
      <a:lvl2pPr marL="448371" algn="l" defTabSz="448371" rtl="0" eaLnBrk="1" latinLnBrk="0" hangingPunct="1">
        <a:defRPr sz="1800" kern="1200">
          <a:solidFill>
            <a:schemeClr val="tx1"/>
          </a:solidFill>
          <a:latin typeface="+mn-lt"/>
          <a:ea typeface="+mn-ea"/>
          <a:cs typeface="+mn-cs"/>
        </a:defRPr>
      </a:lvl2pPr>
      <a:lvl3pPr marL="896721" algn="l" defTabSz="448371" rtl="0" eaLnBrk="1" latinLnBrk="0" hangingPunct="1">
        <a:defRPr sz="1800" kern="1200">
          <a:solidFill>
            <a:schemeClr val="tx1"/>
          </a:solidFill>
          <a:latin typeface="+mn-lt"/>
          <a:ea typeface="+mn-ea"/>
          <a:cs typeface="+mn-cs"/>
        </a:defRPr>
      </a:lvl3pPr>
      <a:lvl4pPr marL="1345064" algn="l" defTabSz="448371" rtl="0" eaLnBrk="1" latinLnBrk="0" hangingPunct="1">
        <a:defRPr sz="1800" kern="1200">
          <a:solidFill>
            <a:schemeClr val="tx1"/>
          </a:solidFill>
          <a:latin typeface="+mn-lt"/>
          <a:ea typeface="+mn-ea"/>
          <a:cs typeface="+mn-cs"/>
        </a:defRPr>
      </a:lvl4pPr>
      <a:lvl5pPr marL="1793422" algn="l" defTabSz="448371" rtl="0" eaLnBrk="1" latinLnBrk="0" hangingPunct="1">
        <a:defRPr sz="1800" kern="1200">
          <a:solidFill>
            <a:schemeClr val="tx1"/>
          </a:solidFill>
          <a:latin typeface="+mn-lt"/>
          <a:ea typeface="+mn-ea"/>
          <a:cs typeface="+mn-cs"/>
        </a:defRPr>
      </a:lvl5pPr>
      <a:lvl6pPr marL="2241778" algn="l" defTabSz="448371" rtl="0" eaLnBrk="1" latinLnBrk="0" hangingPunct="1">
        <a:defRPr sz="1800" kern="1200">
          <a:solidFill>
            <a:schemeClr val="tx1"/>
          </a:solidFill>
          <a:latin typeface="+mn-lt"/>
          <a:ea typeface="+mn-ea"/>
          <a:cs typeface="+mn-cs"/>
        </a:defRPr>
      </a:lvl6pPr>
      <a:lvl7pPr marL="2690135" algn="l" defTabSz="448371" rtl="0" eaLnBrk="1" latinLnBrk="0" hangingPunct="1">
        <a:defRPr sz="1800" kern="1200">
          <a:solidFill>
            <a:schemeClr val="tx1"/>
          </a:solidFill>
          <a:latin typeface="+mn-lt"/>
          <a:ea typeface="+mn-ea"/>
          <a:cs typeface="+mn-cs"/>
        </a:defRPr>
      </a:lvl7pPr>
      <a:lvl8pPr marL="3138488" algn="l" defTabSz="448371" rtl="0" eaLnBrk="1" latinLnBrk="0" hangingPunct="1">
        <a:defRPr sz="1800" kern="1200">
          <a:solidFill>
            <a:schemeClr val="tx1"/>
          </a:solidFill>
          <a:latin typeface="+mn-lt"/>
          <a:ea typeface="+mn-ea"/>
          <a:cs typeface="+mn-cs"/>
        </a:defRPr>
      </a:lvl8pPr>
      <a:lvl9pPr marL="3586842" algn="l" defTabSz="4483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10" y="274638"/>
            <a:ext cx="8229600" cy="1143000"/>
          </a:xfrm>
          <a:prstGeom prst="rect">
            <a:avLst/>
          </a:prstGeom>
          <a:noFill/>
          <a:ln w="9525">
            <a:noFill/>
            <a:miter lim="800000"/>
            <a:headEnd/>
            <a:tailEnd/>
          </a:ln>
        </p:spPr>
        <p:txBody>
          <a:bodyPr vert="horz" wrap="square" lIns="89688" tIns="44854" rIns="89688" bIns="44854" numCol="1" anchor="ctr" anchorCtr="0" compatLnSpc="1">
            <a:prstTxWarp prst="textNoShape">
              <a:avLst/>
            </a:prstTxWarp>
          </a:bodyPr>
          <a:lstStyle/>
          <a:p>
            <a:pPr lvl="0"/>
            <a:r>
              <a:rPr lang="en-GB" smtClean="0"/>
              <a:t>Click to edit Master title style</a:t>
            </a:r>
            <a:endParaRPr lang="en-US" smtClean="0"/>
          </a:p>
        </p:txBody>
      </p:sp>
      <p:sp>
        <p:nvSpPr>
          <p:cNvPr id="1027" name="Text Placeholder 2"/>
          <p:cNvSpPr>
            <a:spLocks noGrp="1"/>
          </p:cNvSpPr>
          <p:nvPr>
            <p:ph type="body" idx="1"/>
          </p:nvPr>
        </p:nvSpPr>
        <p:spPr bwMode="auto">
          <a:xfrm>
            <a:off x="457210" y="1600443"/>
            <a:ext cx="8229600" cy="4525963"/>
          </a:xfrm>
          <a:prstGeom prst="rect">
            <a:avLst/>
          </a:prstGeom>
          <a:noFill/>
          <a:ln w="9525">
            <a:noFill/>
            <a:miter lim="800000"/>
            <a:headEnd/>
            <a:tailEnd/>
          </a:ln>
        </p:spPr>
        <p:txBody>
          <a:bodyPr vert="horz" wrap="square" lIns="89688" tIns="44854" rIns="89688" bIns="44854"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89688" tIns="44854" rIns="89688" bIns="44854" numCol="1" anchor="ctr" anchorCtr="0" compatLnSpc="1">
            <a:prstTxWarp prst="textNoShape">
              <a:avLst/>
            </a:prstTxWarp>
          </a:bodyPr>
          <a:lstStyle>
            <a:lvl1pPr>
              <a:defRPr sz="1200">
                <a:solidFill>
                  <a:srgbClr val="898989"/>
                </a:solidFill>
              </a:defRPr>
            </a:lvl1pPr>
          </a:lstStyle>
          <a:p>
            <a:pPr defTabSz="448447" fontAlgn="base">
              <a:spcBef>
                <a:spcPct val="0"/>
              </a:spcBef>
              <a:spcAft>
                <a:spcPct val="0"/>
              </a:spcAft>
            </a:pPr>
            <a:fld id="{1931E581-A5F8-41F1-9DAF-47C449BDCEBC}" type="datetimeFigureOut">
              <a:rPr lang="en-US" smtClean="0">
                <a:latin typeface="Arial" pitchFamily="34" charset="0"/>
                <a:ea typeface="ＭＳ Ｐゴシック" pitchFamily="-84" charset="-128"/>
              </a:rPr>
              <a:pPr defTabSz="448447" fontAlgn="base">
                <a:spcBef>
                  <a:spcPct val="0"/>
                </a:spcBef>
                <a:spcAft>
                  <a:spcPct val="0"/>
                </a:spcAft>
              </a:pPr>
              <a:t>5/27/2016</a:t>
            </a:fld>
            <a:endParaRPr lang="en-US">
              <a:latin typeface="Arial" pitchFamily="34" charset="0"/>
              <a:ea typeface="ＭＳ Ｐゴシック" pitchFamily="-84" charset="-128"/>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a:defRPr sz="1200">
                <a:solidFill>
                  <a:schemeClr val="tx1">
                    <a:tint val="75000"/>
                  </a:schemeClr>
                </a:solidFill>
                <a:latin typeface="Arial" charset="0"/>
                <a:ea typeface="ＭＳ Ｐゴシック" charset="0"/>
                <a:cs typeface="ＭＳ Ｐゴシック" charset="0"/>
              </a:defRPr>
            </a:lvl1pPr>
          </a:lstStyle>
          <a:p>
            <a:pPr defTabSz="448447"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89688" tIns="44854" rIns="89688" bIns="44854" numCol="1" anchor="ctr" anchorCtr="0" compatLnSpc="1">
            <a:prstTxWarp prst="textNoShape">
              <a:avLst/>
            </a:prstTxWarp>
          </a:bodyPr>
          <a:lstStyle>
            <a:lvl1pPr algn="r">
              <a:defRPr sz="1200">
                <a:solidFill>
                  <a:srgbClr val="898989"/>
                </a:solidFill>
              </a:defRPr>
            </a:lvl1pPr>
          </a:lstStyle>
          <a:p>
            <a:pPr defTabSz="448447" fontAlgn="base">
              <a:spcBef>
                <a:spcPct val="0"/>
              </a:spcBef>
              <a:spcAft>
                <a:spcPct val="0"/>
              </a:spcAft>
            </a:pPr>
            <a:fld id="{F7F7AC41-083E-4E8F-B478-1F446219CEC7}" type="slidenum">
              <a:rPr lang="en-US" smtClean="0">
                <a:latin typeface="Arial" pitchFamily="34" charset="0"/>
                <a:ea typeface="ＭＳ Ｐゴシック" pitchFamily="-84" charset="-128"/>
              </a:rPr>
              <a:pPr defTabSz="448447" fontAlgn="base">
                <a:spcBef>
                  <a:spcPct val="0"/>
                </a:spcBef>
                <a:spcAft>
                  <a:spcPct val="0"/>
                </a:spcAft>
              </a:pPr>
              <a:t>‹#›</a:t>
            </a:fld>
            <a:endParaRPr lang="en-US">
              <a:latin typeface="Arial" pitchFamily="34" charset="0"/>
              <a:ea typeface="ＭＳ Ｐゴシック" pitchFamily="-84" charset="-128"/>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48447"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48447"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48447"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48447"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48447"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48447" algn="ctr" defTabSz="448447"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896871" algn="ctr" defTabSz="448447"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45290" algn="ctr" defTabSz="448447"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793724" algn="ctr" defTabSz="448447"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6326" indent="-336326" algn="l" defTabSz="448447"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28702" indent="-280269" algn="l" defTabSz="448447"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21078" indent="-224253" algn="l" defTabSz="448447"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69512" indent="-224253" algn="l" defTabSz="448447"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17939" indent="-224253" algn="l" defTabSz="448447"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466369" indent="-224253" algn="l" defTabSz="448447" rtl="0" eaLnBrk="1" latinLnBrk="0" hangingPunct="1">
        <a:spcBef>
          <a:spcPct val="20000"/>
        </a:spcBef>
        <a:buFont typeface="Arial"/>
        <a:buChar char="•"/>
        <a:defRPr sz="2000" kern="1200">
          <a:solidFill>
            <a:schemeClr val="tx1"/>
          </a:solidFill>
          <a:latin typeface="+mn-lt"/>
          <a:ea typeface="+mn-ea"/>
          <a:cs typeface="+mn-cs"/>
        </a:defRPr>
      </a:lvl6pPr>
      <a:lvl7pPr marL="2914803" indent="-224253" algn="l" defTabSz="448447" rtl="0" eaLnBrk="1" latinLnBrk="0" hangingPunct="1">
        <a:spcBef>
          <a:spcPct val="20000"/>
        </a:spcBef>
        <a:buFont typeface="Arial"/>
        <a:buChar char="•"/>
        <a:defRPr sz="2000" kern="1200">
          <a:solidFill>
            <a:schemeClr val="tx1"/>
          </a:solidFill>
          <a:latin typeface="+mn-lt"/>
          <a:ea typeface="+mn-ea"/>
          <a:cs typeface="+mn-cs"/>
        </a:defRPr>
      </a:lvl7pPr>
      <a:lvl8pPr marL="3363228" indent="-224253" algn="l" defTabSz="448447" rtl="0" eaLnBrk="1" latinLnBrk="0" hangingPunct="1">
        <a:spcBef>
          <a:spcPct val="20000"/>
        </a:spcBef>
        <a:buFont typeface="Arial"/>
        <a:buChar char="•"/>
        <a:defRPr sz="2000" kern="1200">
          <a:solidFill>
            <a:schemeClr val="tx1"/>
          </a:solidFill>
          <a:latin typeface="+mn-lt"/>
          <a:ea typeface="+mn-ea"/>
          <a:cs typeface="+mn-cs"/>
        </a:defRPr>
      </a:lvl8pPr>
      <a:lvl9pPr marL="3811652" indent="-224253" algn="l" defTabSz="44844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48447" rtl="0" eaLnBrk="1" latinLnBrk="0" hangingPunct="1">
        <a:defRPr sz="1800" kern="1200">
          <a:solidFill>
            <a:schemeClr val="tx1"/>
          </a:solidFill>
          <a:latin typeface="+mn-lt"/>
          <a:ea typeface="+mn-ea"/>
          <a:cs typeface="+mn-cs"/>
        </a:defRPr>
      </a:lvl1pPr>
      <a:lvl2pPr marL="448447" algn="l" defTabSz="448447" rtl="0" eaLnBrk="1" latinLnBrk="0" hangingPunct="1">
        <a:defRPr sz="1800" kern="1200">
          <a:solidFill>
            <a:schemeClr val="tx1"/>
          </a:solidFill>
          <a:latin typeface="+mn-lt"/>
          <a:ea typeface="+mn-ea"/>
          <a:cs typeface="+mn-cs"/>
        </a:defRPr>
      </a:lvl2pPr>
      <a:lvl3pPr marL="896871" algn="l" defTabSz="448447" rtl="0" eaLnBrk="1" latinLnBrk="0" hangingPunct="1">
        <a:defRPr sz="1800" kern="1200">
          <a:solidFill>
            <a:schemeClr val="tx1"/>
          </a:solidFill>
          <a:latin typeface="+mn-lt"/>
          <a:ea typeface="+mn-ea"/>
          <a:cs typeface="+mn-cs"/>
        </a:defRPr>
      </a:lvl3pPr>
      <a:lvl4pPr marL="1345290" algn="l" defTabSz="448447" rtl="0" eaLnBrk="1" latinLnBrk="0" hangingPunct="1">
        <a:defRPr sz="1800" kern="1200">
          <a:solidFill>
            <a:schemeClr val="tx1"/>
          </a:solidFill>
          <a:latin typeface="+mn-lt"/>
          <a:ea typeface="+mn-ea"/>
          <a:cs typeface="+mn-cs"/>
        </a:defRPr>
      </a:lvl4pPr>
      <a:lvl5pPr marL="1793724" algn="l" defTabSz="448447" rtl="0" eaLnBrk="1" latinLnBrk="0" hangingPunct="1">
        <a:defRPr sz="1800" kern="1200">
          <a:solidFill>
            <a:schemeClr val="tx1"/>
          </a:solidFill>
          <a:latin typeface="+mn-lt"/>
          <a:ea typeface="+mn-ea"/>
          <a:cs typeface="+mn-cs"/>
        </a:defRPr>
      </a:lvl5pPr>
      <a:lvl6pPr marL="2242155" algn="l" defTabSz="448447" rtl="0" eaLnBrk="1" latinLnBrk="0" hangingPunct="1">
        <a:defRPr sz="1800" kern="1200">
          <a:solidFill>
            <a:schemeClr val="tx1"/>
          </a:solidFill>
          <a:latin typeface="+mn-lt"/>
          <a:ea typeface="+mn-ea"/>
          <a:cs typeface="+mn-cs"/>
        </a:defRPr>
      </a:lvl6pPr>
      <a:lvl7pPr marL="2690588" algn="l" defTabSz="448447" rtl="0" eaLnBrk="1" latinLnBrk="0" hangingPunct="1">
        <a:defRPr sz="1800" kern="1200">
          <a:solidFill>
            <a:schemeClr val="tx1"/>
          </a:solidFill>
          <a:latin typeface="+mn-lt"/>
          <a:ea typeface="+mn-ea"/>
          <a:cs typeface="+mn-cs"/>
        </a:defRPr>
      </a:lvl7pPr>
      <a:lvl8pPr marL="3139016" algn="l" defTabSz="448447" rtl="0" eaLnBrk="1" latinLnBrk="0" hangingPunct="1">
        <a:defRPr sz="1800" kern="1200">
          <a:solidFill>
            <a:schemeClr val="tx1"/>
          </a:solidFill>
          <a:latin typeface="+mn-lt"/>
          <a:ea typeface="+mn-ea"/>
          <a:cs typeface="+mn-cs"/>
        </a:defRPr>
      </a:lvl8pPr>
      <a:lvl9pPr marL="3587446" algn="l" defTabSz="44844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89688" tIns="44854" rIns="89688" bIns="44854" rtlCol="0" anchor="ctr" anchorCtr="0">
            <a:spAutoFit/>
          </a:bodyPr>
          <a:lstStyle/>
          <a:p>
            <a:pPr algn="ctr" defTabSz="448447"/>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48447"/>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4890" tIns="47448" rIns="94890" bIns="47448" rtlCol="0" anchor="ctr"/>
          <a:lstStyle/>
          <a:p>
            <a:pPr algn="ctr" defTabSz="448447"/>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89688" tIns="44854" rIns="89688" bIns="44854"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443"/>
            <a:ext cx="8229600" cy="4525963"/>
          </a:xfrm>
          <a:prstGeom prst="rect">
            <a:avLst/>
          </a:prstGeom>
        </p:spPr>
        <p:txBody>
          <a:bodyPr vert="horz" lIns="89688" tIns="44854" rIns="89688" bIns="44854"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699" r:id="rId1"/>
  </p:sldLayoutIdLst>
  <p:timing>
    <p:tnLst>
      <p:par>
        <p:cTn id="1" dur="indefinite" restart="never" nodeType="tmRoot"/>
      </p:par>
    </p:tnLst>
  </p:timing>
  <p:txStyles>
    <p:titleStyle>
      <a:lvl1pPr algn="ctr" defTabSz="448447" rtl="0" eaLnBrk="1" latinLnBrk="0" hangingPunct="1">
        <a:spcBef>
          <a:spcPct val="0"/>
        </a:spcBef>
        <a:buNone/>
        <a:defRPr sz="4400" kern="1200">
          <a:solidFill>
            <a:schemeClr val="tx1"/>
          </a:solidFill>
          <a:latin typeface="Gill Sans"/>
          <a:ea typeface="+mj-ea"/>
          <a:cs typeface="Gill Sans"/>
        </a:defRPr>
      </a:lvl1pPr>
    </p:titleStyle>
    <p:bodyStyle>
      <a:lvl1pPr marL="336326" indent="-336326" algn="l" defTabSz="448447" rtl="0" eaLnBrk="1" latinLnBrk="0" hangingPunct="1">
        <a:spcBef>
          <a:spcPct val="20000"/>
        </a:spcBef>
        <a:buFont typeface="Arial"/>
        <a:buChar char="•"/>
        <a:defRPr sz="3200" kern="1200">
          <a:solidFill>
            <a:schemeClr val="tx1"/>
          </a:solidFill>
          <a:latin typeface="+mn-lt"/>
          <a:ea typeface="+mn-ea"/>
          <a:cs typeface="+mn-cs"/>
        </a:defRPr>
      </a:lvl1pPr>
      <a:lvl2pPr marL="728702" indent="-280269" algn="l" defTabSz="448447" rtl="0" eaLnBrk="1" latinLnBrk="0" hangingPunct="1">
        <a:spcBef>
          <a:spcPct val="20000"/>
        </a:spcBef>
        <a:buFont typeface="Arial"/>
        <a:buChar char="–"/>
        <a:defRPr sz="2800" kern="1200">
          <a:solidFill>
            <a:schemeClr val="tx1"/>
          </a:solidFill>
          <a:latin typeface="+mn-lt"/>
          <a:ea typeface="+mn-ea"/>
          <a:cs typeface="+mn-cs"/>
        </a:defRPr>
      </a:lvl2pPr>
      <a:lvl3pPr marL="1121078" indent="-224253" algn="l" defTabSz="448447" rtl="0" eaLnBrk="1" latinLnBrk="0" hangingPunct="1">
        <a:spcBef>
          <a:spcPct val="20000"/>
        </a:spcBef>
        <a:buFont typeface="Arial"/>
        <a:buChar char="•"/>
        <a:defRPr sz="2400" kern="1200">
          <a:solidFill>
            <a:schemeClr val="tx1"/>
          </a:solidFill>
          <a:latin typeface="+mn-lt"/>
          <a:ea typeface="+mn-ea"/>
          <a:cs typeface="+mn-cs"/>
        </a:defRPr>
      </a:lvl3pPr>
      <a:lvl4pPr marL="1569512" indent="-224253" algn="l" defTabSz="448447" rtl="0" eaLnBrk="1" latinLnBrk="0" hangingPunct="1">
        <a:spcBef>
          <a:spcPct val="20000"/>
        </a:spcBef>
        <a:buFont typeface="Arial"/>
        <a:buChar char="–"/>
        <a:defRPr sz="2000" kern="1200">
          <a:solidFill>
            <a:schemeClr val="tx1"/>
          </a:solidFill>
          <a:latin typeface="+mn-lt"/>
          <a:ea typeface="+mn-ea"/>
          <a:cs typeface="+mn-cs"/>
        </a:defRPr>
      </a:lvl4pPr>
      <a:lvl5pPr marL="2017939" indent="-224253" algn="l" defTabSz="448447" rtl="0" eaLnBrk="1" latinLnBrk="0" hangingPunct="1">
        <a:spcBef>
          <a:spcPct val="20000"/>
        </a:spcBef>
        <a:buFont typeface="Arial"/>
        <a:buChar char="»"/>
        <a:defRPr sz="2000" kern="1200">
          <a:solidFill>
            <a:schemeClr val="tx1"/>
          </a:solidFill>
          <a:latin typeface="+mn-lt"/>
          <a:ea typeface="+mn-ea"/>
          <a:cs typeface="+mn-cs"/>
        </a:defRPr>
      </a:lvl5pPr>
      <a:lvl6pPr marL="2466369" indent="-224253" algn="l" defTabSz="448447" rtl="0" eaLnBrk="1" latinLnBrk="0" hangingPunct="1">
        <a:spcBef>
          <a:spcPct val="20000"/>
        </a:spcBef>
        <a:buFont typeface="Arial"/>
        <a:buChar char="•"/>
        <a:defRPr sz="2000" kern="1200">
          <a:solidFill>
            <a:schemeClr val="tx1"/>
          </a:solidFill>
          <a:latin typeface="+mn-lt"/>
          <a:ea typeface="+mn-ea"/>
          <a:cs typeface="+mn-cs"/>
        </a:defRPr>
      </a:lvl6pPr>
      <a:lvl7pPr marL="2914803" indent="-224253" algn="l" defTabSz="448447" rtl="0" eaLnBrk="1" latinLnBrk="0" hangingPunct="1">
        <a:spcBef>
          <a:spcPct val="20000"/>
        </a:spcBef>
        <a:buFont typeface="Arial"/>
        <a:buChar char="•"/>
        <a:defRPr sz="2000" kern="1200">
          <a:solidFill>
            <a:schemeClr val="tx1"/>
          </a:solidFill>
          <a:latin typeface="+mn-lt"/>
          <a:ea typeface="+mn-ea"/>
          <a:cs typeface="+mn-cs"/>
        </a:defRPr>
      </a:lvl7pPr>
      <a:lvl8pPr marL="3363228" indent="-224253" algn="l" defTabSz="448447" rtl="0" eaLnBrk="1" latinLnBrk="0" hangingPunct="1">
        <a:spcBef>
          <a:spcPct val="20000"/>
        </a:spcBef>
        <a:buFont typeface="Arial"/>
        <a:buChar char="•"/>
        <a:defRPr sz="2000" kern="1200">
          <a:solidFill>
            <a:schemeClr val="tx1"/>
          </a:solidFill>
          <a:latin typeface="+mn-lt"/>
          <a:ea typeface="+mn-ea"/>
          <a:cs typeface="+mn-cs"/>
        </a:defRPr>
      </a:lvl8pPr>
      <a:lvl9pPr marL="3811652" indent="-224253" algn="l" defTabSz="44844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48447" rtl="0" eaLnBrk="1" latinLnBrk="0" hangingPunct="1">
        <a:defRPr sz="1800" kern="1200">
          <a:solidFill>
            <a:schemeClr val="tx1"/>
          </a:solidFill>
          <a:latin typeface="+mn-lt"/>
          <a:ea typeface="+mn-ea"/>
          <a:cs typeface="+mn-cs"/>
        </a:defRPr>
      </a:lvl1pPr>
      <a:lvl2pPr marL="448447" algn="l" defTabSz="448447" rtl="0" eaLnBrk="1" latinLnBrk="0" hangingPunct="1">
        <a:defRPr sz="1800" kern="1200">
          <a:solidFill>
            <a:schemeClr val="tx1"/>
          </a:solidFill>
          <a:latin typeface="+mn-lt"/>
          <a:ea typeface="+mn-ea"/>
          <a:cs typeface="+mn-cs"/>
        </a:defRPr>
      </a:lvl2pPr>
      <a:lvl3pPr marL="896871" algn="l" defTabSz="448447" rtl="0" eaLnBrk="1" latinLnBrk="0" hangingPunct="1">
        <a:defRPr sz="1800" kern="1200">
          <a:solidFill>
            <a:schemeClr val="tx1"/>
          </a:solidFill>
          <a:latin typeface="+mn-lt"/>
          <a:ea typeface="+mn-ea"/>
          <a:cs typeface="+mn-cs"/>
        </a:defRPr>
      </a:lvl3pPr>
      <a:lvl4pPr marL="1345290" algn="l" defTabSz="448447" rtl="0" eaLnBrk="1" latinLnBrk="0" hangingPunct="1">
        <a:defRPr sz="1800" kern="1200">
          <a:solidFill>
            <a:schemeClr val="tx1"/>
          </a:solidFill>
          <a:latin typeface="+mn-lt"/>
          <a:ea typeface="+mn-ea"/>
          <a:cs typeface="+mn-cs"/>
        </a:defRPr>
      </a:lvl4pPr>
      <a:lvl5pPr marL="1793724" algn="l" defTabSz="448447" rtl="0" eaLnBrk="1" latinLnBrk="0" hangingPunct="1">
        <a:defRPr sz="1800" kern="1200">
          <a:solidFill>
            <a:schemeClr val="tx1"/>
          </a:solidFill>
          <a:latin typeface="+mn-lt"/>
          <a:ea typeface="+mn-ea"/>
          <a:cs typeface="+mn-cs"/>
        </a:defRPr>
      </a:lvl5pPr>
      <a:lvl6pPr marL="2242155" algn="l" defTabSz="448447" rtl="0" eaLnBrk="1" latinLnBrk="0" hangingPunct="1">
        <a:defRPr sz="1800" kern="1200">
          <a:solidFill>
            <a:schemeClr val="tx1"/>
          </a:solidFill>
          <a:latin typeface="+mn-lt"/>
          <a:ea typeface="+mn-ea"/>
          <a:cs typeface="+mn-cs"/>
        </a:defRPr>
      </a:lvl6pPr>
      <a:lvl7pPr marL="2690588" algn="l" defTabSz="448447" rtl="0" eaLnBrk="1" latinLnBrk="0" hangingPunct="1">
        <a:defRPr sz="1800" kern="1200">
          <a:solidFill>
            <a:schemeClr val="tx1"/>
          </a:solidFill>
          <a:latin typeface="+mn-lt"/>
          <a:ea typeface="+mn-ea"/>
          <a:cs typeface="+mn-cs"/>
        </a:defRPr>
      </a:lvl7pPr>
      <a:lvl8pPr marL="3139016" algn="l" defTabSz="448447" rtl="0" eaLnBrk="1" latinLnBrk="0" hangingPunct="1">
        <a:defRPr sz="1800" kern="1200">
          <a:solidFill>
            <a:schemeClr val="tx1"/>
          </a:solidFill>
          <a:latin typeface="+mn-lt"/>
          <a:ea typeface="+mn-ea"/>
          <a:cs typeface="+mn-cs"/>
        </a:defRPr>
      </a:lvl8pPr>
      <a:lvl9pPr marL="3587446" algn="l" defTabSz="44844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89710" tIns="44866" rIns="89710" bIns="44866" rtlCol="0" anchor="ctr" anchorCtr="0">
            <a:spAutoFit/>
          </a:bodyPr>
          <a:lstStyle/>
          <a:p>
            <a:pPr algn="ctr" defTabSz="448561"/>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48561"/>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4914" tIns="47460" rIns="94914" bIns="47460" rtlCol="0" anchor="ctr"/>
          <a:lstStyle/>
          <a:p>
            <a:pPr algn="ctr" defTabSz="448561"/>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89710" tIns="44866" rIns="89710" bIns="44866"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440"/>
            <a:ext cx="8229600" cy="4525963"/>
          </a:xfrm>
          <a:prstGeom prst="rect">
            <a:avLst/>
          </a:prstGeom>
        </p:spPr>
        <p:txBody>
          <a:bodyPr vert="horz" lIns="89710" tIns="44866" rIns="89710" bIns="44866"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01" r:id="rId1"/>
  </p:sldLayoutIdLst>
  <p:timing>
    <p:tnLst>
      <p:par>
        <p:cTn id="1" dur="indefinite" restart="never" nodeType="tmRoot"/>
      </p:par>
    </p:tnLst>
  </p:timing>
  <p:txStyles>
    <p:titleStyle>
      <a:lvl1pPr algn="ctr" defTabSz="448561" rtl="0" eaLnBrk="1" latinLnBrk="0" hangingPunct="1">
        <a:spcBef>
          <a:spcPct val="0"/>
        </a:spcBef>
        <a:buNone/>
        <a:defRPr sz="4400" kern="1200">
          <a:solidFill>
            <a:schemeClr val="tx1"/>
          </a:solidFill>
          <a:latin typeface="Gill Sans"/>
          <a:ea typeface="+mj-ea"/>
          <a:cs typeface="Gill Sans"/>
        </a:defRPr>
      </a:lvl1pPr>
    </p:titleStyle>
    <p:bodyStyle>
      <a:lvl1pPr marL="336410" indent="-336410" algn="l" defTabSz="448561" rtl="0" eaLnBrk="1" latinLnBrk="0" hangingPunct="1">
        <a:spcBef>
          <a:spcPct val="20000"/>
        </a:spcBef>
        <a:buFont typeface="Arial"/>
        <a:buChar char="•"/>
        <a:defRPr sz="3200" kern="1200">
          <a:solidFill>
            <a:schemeClr val="tx1"/>
          </a:solidFill>
          <a:latin typeface="+mn-lt"/>
          <a:ea typeface="+mn-ea"/>
          <a:cs typeface="+mn-cs"/>
        </a:defRPr>
      </a:lvl1pPr>
      <a:lvl2pPr marL="728886" indent="-280340" algn="l" defTabSz="448561" rtl="0" eaLnBrk="1" latinLnBrk="0" hangingPunct="1">
        <a:spcBef>
          <a:spcPct val="20000"/>
        </a:spcBef>
        <a:buFont typeface="Arial"/>
        <a:buChar char="–"/>
        <a:defRPr sz="2800" kern="1200">
          <a:solidFill>
            <a:schemeClr val="tx1"/>
          </a:solidFill>
          <a:latin typeface="+mn-lt"/>
          <a:ea typeface="+mn-ea"/>
          <a:cs typeface="+mn-cs"/>
        </a:defRPr>
      </a:lvl2pPr>
      <a:lvl3pPr marL="1121362" indent="-224308" algn="l" defTabSz="448561" rtl="0" eaLnBrk="1" latinLnBrk="0" hangingPunct="1">
        <a:spcBef>
          <a:spcPct val="20000"/>
        </a:spcBef>
        <a:buFont typeface="Arial"/>
        <a:buChar char="•"/>
        <a:defRPr sz="2400" kern="1200">
          <a:solidFill>
            <a:schemeClr val="tx1"/>
          </a:solidFill>
          <a:latin typeface="+mn-lt"/>
          <a:ea typeface="+mn-ea"/>
          <a:cs typeface="+mn-cs"/>
        </a:defRPr>
      </a:lvl3pPr>
      <a:lvl4pPr marL="1569909" indent="-224308" algn="l" defTabSz="448561" rtl="0" eaLnBrk="1" latinLnBrk="0" hangingPunct="1">
        <a:spcBef>
          <a:spcPct val="20000"/>
        </a:spcBef>
        <a:buFont typeface="Arial"/>
        <a:buChar char="–"/>
        <a:defRPr sz="2000" kern="1200">
          <a:solidFill>
            <a:schemeClr val="tx1"/>
          </a:solidFill>
          <a:latin typeface="+mn-lt"/>
          <a:ea typeface="+mn-ea"/>
          <a:cs typeface="+mn-cs"/>
        </a:defRPr>
      </a:lvl4pPr>
      <a:lvl5pPr marL="2018449" indent="-224308" algn="l" defTabSz="448561" rtl="0" eaLnBrk="1" latinLnBrk="0" hangingPunct="1">
        <a:spcBef>
          <a:spcPct val="20000"/>
        </a:spcBef>
        <a:buFont typeface="Arial"/>
        <a:buChar char="»"/>
        <a:defRPr sz="2000" kern="1200">
          <a:solidFill>
            <a:schemeClr val="tx1"/>
          </a:solidFill>
          <a:latin typeface="+mn-lt"/>
          <a:ea typeface="+mn-ea"/>
          <a:cs typeface="+mn-cs"/>
        </a:defRPr>
      </a:lvl5pPr>
      <a:lvl6pPr marL="2466992" indent="-224308" algn="l" defTabSz="448561" rtl="0" eaLnBrk="1" latinLnBrk="0" hangingPunct="1">
        <a:spcBef>
          <a:spcPct val="20000"/>
        </a:spcBef>
        <a:buFont typeface="Arial"/>
        <a:buChar char="•"/>
        <a:defRPr sz="2000" kern="1200">
          <a:solidFill>
            <a:schemeClr val="tx1"/>
          </a:solidFill>
          <a:latin typeface="+mn-lt"/>
          <a:ea typeface="+mn-ea"/>
          <a:cs typeface="+mn-cs"/>
        </a:defRPr>
      </a:lvl6pPr>
      <a:lvl7pPr marL="2915539" indent="-224308" algn="l" defTabSz="448561" rtl="0" eaLnBrk="1" latinLnBrk="0" hangingPunct="1">
        <a:spcBef>
          <a:spcPct val="20000"/>
        </a:spcBef>
        <a:buFont typeface="Arial"/>
        <a:buChar char="•"/>
        <a:defRPr sz="2000" kern="1200">
          <a:solidFill>
            <a:schemeClr val="tx1"/>
          </a:solidFill>
          <a:latin typeface="+mn-lt"/>
          <a:ea typeface="+mn-ea"/>
          <a:cs typeface="+mn-cs"/>
        </a:defRPr>
      </a:lvl7pPr>
      <a:lvl8pPr marL="3364077" indent="-224308" algn="l" defTabSz="448561" rtl="0" eaLnBrk="1" latinLnBrk="0" hangingPunct="1">
        <a:spcBef>
          <a:spcPct val="20000"/>
        </a:spcBef>
        <a:buFont typeface="Arial"/>
        <a:buChar char="•"/>
        <a:defRPr sz="2000" kern="1200">
          <a:solidFill>
            <a:schemeClr val="tx1"/>
          </a:solidFill>
          <a:latin typeface="+mn-lt"/>
          <a:ea typeface="+mn-ea"/>
          <a:cs typeface="+mn-cs"/>
        </a:defRPr>
      </a:lvl8pPr>
      <a:lvl9pPr marL="3812615" indent="-224308" algn="l" defTabSz="44856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48561" rtl="0" eaLnBrk="1" latinLnBrk="0" hangingPunct="1">
        <a:defRPr sz="1800" kern="1200">
          <a:solidFill>
            <a:schemeClr val="tx1"/>
          </a:solidFill>
          <a:latin typeface="+mn-lt"/>
          <a:ea typeface="+mn-ea"/>
          <a:cs typeface="+mn-cs"/>
        </a:defRPr>
      </a:lvl1pPr>
      <a:lvl2pPr marL="448561" algn="l" defTabSz="448561" rtl="0" eaLnBrk="1" latinLnBrk="0" hangingPunct="1">
        <a:defRPr sz="1800" kern="1200">
          <a:solidFill>
            <a:schemeClr val="tx1"/>
          </a:solidFill>
          <a:latin typeface="+mn-lt"/>
          <a:ea typeface="+mn-ea"/>
          <a:cs typeface="+mn-cs"/>
        </a:defRPr>
      </a:lvl2pPr>
      <a:lvl3pPr marL="897098" algn="l" defTabSz="448561" rtl="0" eaLnBrk="1" latinLnBrk="0" hangingPunct="1">
        <a:defRPr sz="1800" kern="1200">
          <a:solidFill>
            <a:schemeClr val="tx1"/>
          </a:solidFill>
          <a:latin typeface="+mn-lt"/>
          <a:ea typeface="+mn-ea"/>
          <a:cs typeface="+mn-cs"/>
        </a:defRPr>
      </a:lvl3pPr>
      <a:lvl4pPr marL="1345630" algn="l" defTabSz="448561" rtl="0" eaLnBrk="1" latinLnBrk="0" hangingPunct="1">
        <a:defRPr sz="1800" kern="1200">
          <a:solidFill>
            <a:schemeClr val="tx1"/>
          </a:solidFill>
          <a:latin typeface="+mn-lt"/>
          <a:ea typeface="+mn-ea"/>
          <a:cs typeface="+mn-cs"/>
        </a:defRPr>
      </a:lvl4pPr>
      <a:lvl5pPr marL="1794177" algn="l" defTabSz="448561" rtl="0" eaLnBrk="1" latinLnBrk="0" hangingPunct="1">
        <a:defRPr sz="1800" kern="1200">
          <a:solidFill>
            <a:schemeClr val="tx1"/>
          </a:solidFill>
          <a:latin typeface="+mn-lt"/>
          <a:ea typeface="+mn-ea"/>
          <a:cs typeface="+mn-cs"/>
        </a:defRPr>
      </a:lvl5pPr>
      <a:lvl6pPr marL="2242721" algn="l" defTabSz="448561" rtl="0" eaLnBrk="1" latinLnBrk="0" hangingPunct="1">
        <a:defRPr sz="1800" kern="1200">
          <a:solidFill>
            <a:schemeClr val="tx1"/>
          </a:solidFill>
          <a:latin typeface="+mn-lt"/>
          <a:ea typeface="+mn-ea"/>
          <a:cs typeface="+mn-cs"/>
        </a:defRPr>
      </a:lvl6pPr>
      <a:lvl7pPr marL="2691268" algn="l" defTabSz="448561" rtl="0" eaLnBrk="1" latinLnBrk="0" hangingPunct="1">
        <a:defRPr sz="1800" kern="1200">
          <a:solidFill>
            <a:schemeClr val="tx1"/>
          </a:solidFill>
          <a:latin typeface="+mn-lt"/>
          <a:ea typeface="+mn-ea"/>
          <a:cs typeface="+mn-cs"/>
        </a:defRPr>
      </a:lvl7pPr>
      <a:lvl8pPr marL="3139810" algn="l" defTabSz="448561" rtl="0" eaLnBrk="1" latinLnBrk="0" hangingPunct="1">
        <a:defRPr sz="1800" kern="1200">
          <a:solidFill>
            <a:schemeClr val="tx1"/>
          </a:solidFill>
          <a:latin typeface="+mn-lt"/>
          <a:ea typeface="+mn-ea"/>
          <a:cs typeface="+mn-cs"/>
        </a:defRPr>
      </a:lvl8pPr>
      <a:lvl9pPr marL="3588353" algn="l" defTabSz="44856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89741" tIns="44880" rIns="89741" bIns="44880" rtlCol="0" anchor="ctr" anchorCtr="0">
            <a:spAutoFit/>
          </a:bodyPr>
          <a:lstStyle/>
          <a:p>
            <a:pPr algn="ctr" defTabSz="448712"/>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48712"/>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4945" tIns="47476" rIns="94945" bIns="47476" rtlCol="0" anchor="ctr"/>
          <a:lstStyle/>
          <a:p>
            <a:pPr algn="ctr" defTabSz="448712"/>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89741" tIns="44880" rIns="89741" bIns="44880"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436"/>
            <a:ext cx="8229600" cy="4525963"/>
          </a:xfrm>
          <a:prstGeom prst="rect">
            <a:avLst/>
          </a:prstGeom>
        </p:spPr>
        <p:txBody>
          <a:bodyPr vert="horz" lIns="89741" tIns="44880" rIns="89741" bIns="4488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03" r:id="rId1"/>
  </p:sldLayoutIdLst>
  <p:timing>
    <p:tnLst>
      <p:par>
        <p:cTn id="1" dur="indefinite" restart="never" nodeType="tmRoot"/>
      </p:par>
    </p:tnLst>
  </p:timing>
  <p:txStyles>
    <p:titleStyle>
      <a:lvl1pPr algn="ctr" defTabSz="448712" rtl="0" eaLnBrk="1" latinLnBrk="0" hangingPunct="1">
        <a:spcBef>
          <a:spcPct val="0"/>
        </a:spcBef>
        <a:buNone/>
        <a:defRPr sz="4400" kern="1200">
          <a:solidFill>
            <a:schemeClr val="tx1"/>
          </a:solidFill>
          <a:latin typeface="Gill Sans"/>
          <a:ea typeface="+mj-ea"/>
          <a:cs typeface="Gill Sans"/>
        </a:defRPr>
      </a:lvl1pPr>
    </p:titleStyle>
    <p:bodyStyle>
      <a:lvl1pPr marL="336523" indent="-336523" algn="l" defTabSz="448712" rtl="0" eaLnBrk="1" latinLnBrk="0" hangingPunct="1">
        <a:spcBef>
          <a:spcPct val="20000"/>
        </a:spcBef>
        <a:buFont typeface="Arial"/>
        <a:buChar char="•"/>
        <a:defRPr sz="3200" kern="1200">
          <a:solidFill>
            <a:schemeClr val="tx1"/>
          </a:solidFill>
          <a:latin typeface="+mn-lt"/>
          <a:ea typeface="+mn-ea"/>
          <a:cs typeface="+mn-cs"/>
        </a:defRPr>
      </a:lvl1pPr>
      <a:lvl2pPr marL="729131" indent="-280435" algn="l" defTabSz="448712" rtl="0" eaLnBrk="1" latinLnBrk="0" hangingPunct="1">
        <a:spcBef>
          <a:spcPct val="20000"/>
        </a:spcBef>
        <a:buFont typeface="Arial"/>
        <a:buChar char="–"/>
        <a:defRPr sz="2800" kern="1200">
          <a:solidFill>
            <a:schemeClr val="tx1"/>
          </a:solidFill>
          <a:latin typeface="+mn-lt"/>
          <a:ea typeface="+mn-ea"/>
          <a:cs typeface="+mn-cs"/>
        </a:defRPr>
      </a:lvl2pPr>
      <a:lvl3pPr marL="1121738" indent="-224380" algn="l" defTabSz="448712" rtl="0" eaLnBrk="1" latinLnBrk="0" hangingPunct="1">
        <a:spcBef>
          <a:spcPct val="20000"/>
        </a:spcBef>
        <a:buFont typeface="Arial"/>
        <a:buChar char="•"/>
        <a:defRPr sz="2400" kern="1200">
          <a:solidFill>
            <a:schemeClr val="tx1"/>
          </a:solidFill>
          <a:latin typeface="+mn-lt"/>
          <a:ea typeface="+mn-ea"/>
          <a:cs typeface="+mn-cs"/>
        </a:defRPr>
      </a:lvl3pPr>
      <a:lvl4pPr marL="1570438" indent="-224380" algn="l" defTabSz="448712" rtl="0" eaLnBrk="1" latinLnBrk="0" hangingPunct="1">
        <a:spcBef>
          <a:spcPct val="20000"/>
        </a:spcBef>
        <a:buFont typeface="Arial"/>
        <a:buChar char="–"/>
        <a:defRPr sz="2000" kern="1200">
          <a:solidFill>
            <a:schemeClr val="tx1"/>
          </a:solidFill>
          <a:latin typeface="+mn-lt"/>
          <a:ea typeface="+mn-ea"/>
          <a:cs typeface="+mn-cs"/>
        </a:defRPr>
      </a:lvl4pPr>
      <a:lvl5pPr marL="2019128" indent="-224380" algn="l" defTabSz="448712" rtl="0" eaLnBrk="1" latinLnBrk="0" hangingPunct="1">
        <a:spcBef>
          <a:spcPct val="20000"/>
        </a:spcBef>
        <a:buFont typeface="Arial"/>
        <a:buChar char="»"/>
        <a:defRPr sz="2000" kern="1200">
          <a:solidFill>
            <a:schemeClr val="tx1"/>
          </a:solidFill>
          <a:latin typeface="+mn-lt"/>
          <a:ea typeface="+mn-ea"/>
          <a:cs typeface="+mn-cs"/>
        </a:defRPr>
      </a:lvl5pPr>
      <a:lvl6pPr marL="2467822" indent="-224380" algn="l" defTabSz="448712" rtl="0" eaLnBrk="1" latinLnBrk="0" hangingPunct="1">
        <a:spcBef>
          <a:spcPct val="20000"/>
        </a:spcBef>
        <a:buFont typeface="Arial"/>
        <a:buChar char="•"/>
        <a:defRPr sz="2000" kern="1200">
          <a:solidFill>
            <a:schemeClr val="tx1"/>
          </a:solidFill>
          <a:latin typeface="+mn-lt"/>
          <a:ea typeface="+mn-ea"/>
          <a:cs typeface="+mn-cs"/>
        </a:defRPr>
      </a:lvl6pPr>
      <a:lvl7pPr marL="2916521" indent="-224380" algn="l" defTabSz="448712" rtl="0" eaLnBrk="1" latinLnBrk="0" hangingPunct="1">
        <a:spcBef>
          <a:spcPct val="20000"/>
        </a:spcBef>
        <a:buFont typeface="Arial"/>
        <a:buChar char="•"/>
        <a:defRPr sz="2000" kern="1200">
          <a:solidFill>
            <a:schemeClr val="tx1"/>
          </a:solidFill>
          <a:latin typeface="+mn-lt"/>
          <a:ea typeface="+mn-ea"/>
          <a:cs typeface="+mn-cs"/>
        </a:defRPr>
      </a:lvl7pPr>
      <a:lvl8pPr marL="3365209" indent="-224380" algn="l" defTabSz="448712" rtl="0" eaLnBrk="1" latinLnBrk="0" hangingPunct="1">
        <a:spcBef>
          <a:spcPct val="20000"/>
        </a:spcBef>
        <a:buFont typeface="Arial"/>
        <a:buChar char="•"/>
        <a:defRPr sz="2000" kern="1200">
          <a:solidFill>
            <a:schemeClr val="tx1"/>
          </a:solidFill>
          <a:latin typeface="+mn-lt"/>
          <a:ea typeface="+mn-ea"/>
          <a:cs typeface="+mn-cs"/>
        </a:defRPr>
      </a:lvl8pPr>
      <a:lvl9pPr marL="3813899" indent="-224380" algn="l" defTabSz="44871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48712" rtl="0" eaLnBrk="1" latinLnBrk="0" hangingPunct="1">
        <a:defRPr sz="1800" kern="1200">
          <a:solidFill>
            <a:schemeClr val="tx1"/>
          </a:solidFill>
          <a:latin typeface="+mn-lt"/>
          <a:ea typeface="+mn-ea"/>
          <a:cs typeface="+mn-cs"/>
        </a:defRPr>
      </a:lvl1pPr>
      <a:lvl2pPr marL="448712" algn="l" defTabSz="448712" rtl="0" eaLnBrk="1" latinLnBrk="0" hangingPunct="1">
        <a:defRPr sz="1800" kern="1200">
          <a:solidFill>
            <a:schemeClr val="tx1"/>
          </a:solidFill>
          <a:latin typeface="+mn-lt"/>
          <a:ea typeface="+mn-ea"/>
          <a:cs typeface="+mn-cs"/>
        </a:defRPr>
      </a:lvl2pPr>
      <a:lvl3pPr marL="897400" algn="l" defTabSz="448712" rtl="0" eaLnBrk="1" latinLnBrk="0" hangingPunct="1">
        <a:defRPr sz="1800" kern="1200">
          <a:solidFill>
            <a:schemeClr val="tx1"/>
          </a:solidFill>
          <a:latin typeface="+mn-lt"/>
          <a:ea typeface="+mn-ea"/>
          <a:cs typeface="+mn-cs"/>
        </a:defRPr>
      </a:lvl3pPr>
      <a:lvl4pPr marL="1346083" algn="l" defTabSz="448712" rtl="0" eaLnBrk="1" latinLnBrk="0" hangingPunct="1">
        <a:defRPr sz="1800" kern="1200">
          <a:solidFill>
            <a:schemeClr val="tx1"/>
          </a:solidFill>
          <a:latin typeface="+mn-lt"/>
          <a:ea typeface="+mn-ea"/>
          <a:cs typeface="+mn-cs"/>
        </a:defRPr>
      </a:lvl4pPr>
      <a:lvl5pPr marL="1794782" algn="l" defTabSz="448712" rtl="0" eaLnBrk="1" latinLnBrk="0" hangingPunct="1">
        <a:defRPr sz="1800" kern="1200">
          <a:solidFill>
            <a:schemeClr val="tx1"/>
          </a:solidFill>
          <a:latin typeface="+mn-lt"/>
          <a:ea typeface="+mn-ea"/>
          <a:cs typeface="+mn-cs"/>
        </a:defRPr>
      </a:lvl5pPr>
      <a:lvl6pPr marL="2243476" algn="l" defTabSz="448712" rtl="0" eaLnBrk="1" latinLnBrk="0" hangingPunct="1">
        <a:defRPr sz="1800" kern="1200">
          <a:solidFill>
            <a:schemeClr val="tx1"/>
          </a:solidFill>
          <a:latin typeface="+mn-lt"/>
          <a:ea typeface="+mn-ea"/>
          <a:cs typeface="+mn-cs"/>
        </a:defRPr>
      </a:lvl6pPr>
      <a:lvl7pPr marL="2692174" algn="l" defTabSz="448712" rtl="0" eaLnBrk="1" latinLnBrk="0" hangingPunct="1">
        <a:defRPr sz="1800" kern="1200">
          <a:solidFill>
            <a:schemeClr val="tx1"/>
          </a:solidFill>
          <a:latin typeface="+mn-lt"/>
          <a:ea typeface="+mn-ea"/>
          <a:cs typeface="+mn-cs"/>
        </a:defRPr>
      </a:lvl7pPr>
      <a:lvl8pPr marL="3140868" algn="l" defTabSz="448712" rtl="0" eaLnBrk="1" latinLnBrk="0" hangingPunct="1">
        <a:defRPr sz="1800" kern="1200">
          <a:solidFill>
            <a:schemeClr val="tx1"/>
          </a:solidFill>
          <a:latin typeface="+mn-lt"/>
          <a:ea typeface="+mn-ea"/>
          <a:cs typeface="+mn-cs"/>
        </a:defRPr>
      </a:lvl8pPr>
      <a:lvl9pPr marL="3589561" algn="l" defTabSz="44871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89779" tIns="44898" rIns="89779" bIns="44898" rtlCol="0" anchor="ctr" anchorCtr="0">
            <a:spAutoFit/>
          </a:bodyPr>
          <a:lstStyle/>
          <a:p>
            <a:pPr algn="ctr" defTabSz="448897"/>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48897"/>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4985" tIns="47495" rIns="94985" bIns="47495" rtlCol="0" anchor="ctr"/>
          <a:lstStyle/>
          <a:p>
            <a:pPr algn="ctr" defTabSz="448897"/>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89779" tIns="44898" rIns="89779" bIns="44898"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430"/>
            <a:ext cx="8229600" cy="4525963"/>
          </a:xfrm>
          <a:prstGeom prst="rect">
            <a:avLst/>
          </a:prstGeom>
        </p:spPr>
        <p:txBody>
          <a:bodyPr vert="horz" lIns="89779" tIns="44898" rIns="89779" bIns="44898"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05" r:id="rId1"/>
  </p:sldLayoutIdLst>
  <p:timing>
    <p:tnLst>
      <p:par>
        <p:cTn id="1" dur="indefinite" restart="never" nodeType="tmRoot"/>
      </p:par>
    </p:tnLst>
  </p:timing>
  <p:txStyles>
    <p:titleStyle>
      <a:lvl1pPr algn="ctr" defTabSz="448897" rtl="0" eaLnBrk="1" latinLnBrk="0" hangingPunct="1">
        <a:spcBef>
          <a:spcPct val="0"/>
        </a:spcBef>
        <a:buNone/>
        <a:defRPr sz="4400" kern="1200">
          <a:solidFill>
            <a:schemeClr val="tx1"/>
          </a:solidFill>
          <a:latin typeface="Gill Sans"/>
          <a:ea typeface="+mj-ea"/>
          <a:cs typeface="Gill Sans"/>
        </a:defRPr>
      </a:lvl1pPr>
    </p:titleStyle>
    <p:bodyStyle>
      <a:lvl1pPr marL="336665" indent="-336665" algn="l" defTabSz="448897" rtl="0" eaLnBrk="1" latinLnBrk="0" hangingPunct="1">
        <a:spcBef>
          <a:spcPct val="20000"/>
        </a:spcBef>
        <a:buFont typeface="Arial"/>
        <a:buChar char="•"/>
        <a:defRPr sz="3200" kern="1200">
          <a:solidFill>
            <a:schemeClr val="tx1"/>
          </a:solidFill>
          <a:latin typeface="+mn-lt"/>
          <a:ea typeface="+mn-ea"/>
          <a:cs typeface="+mn-cs"/>
        </a:defRPr>
      </a:lvl1pPr>
      <a:lvl2pPr marL="729438" indent="-280552" algn="l" defTabSz="448897" rtl="0" eaLnBrk="1" latinLnBrk="0" hangingPunct="1">
        <a:spcBef>
          <a:spcPct val="20000"/>
        </a:spcBef>
        <a:buFont typeface="Arial"/>
        <a:buChar char="–"/>
        <a:defRPr sz="2800" kern="1200">
          <a:solidFill>
            <a:schemeClr val="tx1"/>
          </a:solidFill>
          <a:latin typeface="+mn-lt"/>
          <a:ea typeface="+mn-ea"/>
          <a:cs typeface="+mn-cs"/>
        </a:defRPr>
      </a:lvl2pPr>
      <a:lvl3pPr marL="1122210" indent="-224471" algn="l" defTabSz="448897" rtl="0" eaLnBrk="1" latinLnBrk="0" hangingPunct="1">
        <a:spcBef>
          <a:spcPct val="20000"/>
        </a:spcBef>
        <a:buFont typeface="Arial"/>
        <a:buChar char="•"/>
        <a:defRPr sz="2400" kern="1200">
          <a:solidFill>
            <a:schemeClr val="tx1"/>
          </a:solidFill>
          <a:latin typeface="+mn-lt"/>
          <a:ea typeface="+mn-ea"/>
          <a:cs typeface="+mn-cs"/>
        </a:defRPr>
      </a:lvl3pPr>
      <a:lvl4pPr marL="1571099" indent="-224471" algn="l" defTabSz="448897" rtl="0" eaLnBrk="1" latinLnBrk="0" hangingPunct="1">
        <a:spcBef>
          <a:spcPct val="20000"/>
        </a:spcBef>
        <a:buFont typeface="Arial"/>
        <a:buChar char="–"/>
        <a:defRPr sz="2000" kern="1200">
          <a:solidFill>
            <a:schemeClr val="tx1"/>
          </a:solidFill>
          <a:latin typeface="+mn-lt"/>
          <a:ea typeface="+mn-ea"/>
          <a:cs typeface="+mn-cs"/>
        </a:defRPr>
      </a:lvl4pPr>
      <a:lvl5pPr marL="2019978" indent="-224471" algn="l" defTabSz="448897" rtl="0" eaLnBrk="1" latinLnBrk="0" hangingPunct="1">
        <a:spcBef>
          <a:spcPct val="20000"/>
        </a:spcBef>
        <a:buFont typeface="Arial"/>
        <a:buChar char="»"/>
        <a:defRPr sz="2000" kern="1200">
          <a:solidFill>
            <a:schemeClr val="tx1"/>
          </a:solidFill>
          <a:latin typeface="+mn-lt"/>
          <a:ea typeface="+mn-ea"/>
          <a:cs typeface="+mn-cs"/>
        </a:defRPr>
      </a:lvl5pPr>
      <a:lvl6pPr marL="2468862" indent="-224471" algn="l" defTabSz="448897" rtl="0" eaLnBrk="1" latinLnBrk="0" hangingPunct="1">
        <a:spcBef>
          <a:spcPct val="20000"/>
        </a:spcBef>
        <a:buFont typeface="Arial"/>
        <a:buChar char="•"/>
        <a:defRPr sz="2000" kern="1200">
          <a:solidFill>
            <a:schemeClr val="tx1"/>
          </a:solidFill>
          <a:latin typeface="+mn-lt"/>
          <a:ea typeface="+mn-ea"/>
          <a:cs typeface="+mn-cs"/>
        </a:defRPr>
      </a:lvl6pPr>
      <a:lvl7pPr marL="2917751" indent="-224471" algn="l" defTabSz="448897" rtl="0" eaLnBrk="1" latinLnBrk="0" hangingPunct="1">
        <a:spcBef>
          <a:spcPct val="20000"/>
        </a:spcBef>
        <a:buFont typeface="Arial"/>
        <a:buChar char="•"/>
        <a:defRPr sz="2000" kern="1200">
          <a:solidFill>
            <a:schemeClr val="tx1"/>
          </a:solidFill>
          <a:latin typeface="+mn-lt"/>
          <a:ea typeface="+mn-ea"/>
          <a:cs typeface="+mn-cs"/>
        </a:defRPr>
      </a:lvl7pPr>
      <a:lvl8pPr marL="3366627" indent="-224471" algn="l" defTabSz="448897" rtl="0" eaLnBrk="1" latinLnBrk="0" hangingPunct="1">
        <a:spcBef>
          <a:spcPct val="20000"/>
        </a:spcBef>
        <a:buFont typeface="Arial"/>
        <a:buChar char="•"/>
        <a:defRPr sz="2000" kern="1200">
          <a:solidFill>
            <a:schemeClr val="tx1"/>
          </a:solidFill>
          <a:latin typeface="+mn-lt"/>
          <a:ea typeface="+mn-ea"/>
          <a:cs typeface="+mn-cs"/>
        </a:defRPr>
      </a:lvl8pPr>
      <a:lvl9pPr marL="3815505" indent="-224471" algn="l" defTabSz="44889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48897" rtl="0" eaLnBrk="1" latinLnBrk="0" hangingPunct="1">
        <a:defRPr sz="1800" kern="1200">
          <a:solidFill>
            <a:schemeClr val="tx1"/>
          </a:solidFill>
          <a:latin typeface="+mn-lt"/>
          <a:ea typeface="+mn-ea"/>
          <a:cs typeface="+mn-cs"/>
        </a:defRPr>
      </a:lvl1pPr>
      <a:lvl2pPr marL="448897" algn="l" defTabSz="448897" rtl="0" eaLnBrk="1" latinLnBrk="0" hangingPunct="1">
        <a:defRPr sz="1800" kern="1200">
          <a:solidFill>
            <a:schemeClr val="tx1"/>
          </a:solidFill>
          <a:latin typeface="+mn-lt"/>
          <a:ea typeface="+mn-ea"/>
          <a:cs typeface="+mn-cs"/>
        </a:defRPr>
      </a:lvl2pPr>
      <a:lvl3pPr marL="897778" algn="l" defTabSz="448897" rtl="0" eaLnBrk="1" latinLnBrk="0" hangingPunct="1">
        <a:defRPr sz="1800" kern="1200">
          <a:solidFill>
            <a:schemeClr val="tx1"/>
          </a:solidFill>
          <a:latin typeface="+mn-lt"/>
          <a:ea typeface="+mn-ea"/>
          <a:cs typeface="+mn-cs"/>
        </a:defRPr>
      </a:lvl3pPr>
      <a:lvl4pPr marL="1346650" algn="l" defTabSz="448897" rtl="0" eaLnBrk="1" latinLnBrk="0" hangingPunct="1">
        <a:defRPr sz="1800" kern="1200">
          <a:solidFill>
            <a:schemeClr val="tx1"/>
          </a:solidFill>
          <a:latin typeface="+mn-lt"/>
          <a:ea typeface="+mn-ea"/>
          <a:cs typeface="+mn-cs"/>
        </a:defRPr>
      </a:lvl4pPr>
      <a:lvl5pPr marL="1795537" algn="l" defTabSz="448897" rtl="0" eaLnBrk="1" latinLnBrk="0" hangingPunct="1">
        <a:defRPr sz="1800" kern="1200">
          <a:solidFill>
            <a:schemeClr val="tx1"/>
          </a:solidFill>
          <a:latin typeface="+mn-lt"/>
          <a:ea typeface="+mn-ea"/>
          <a:cs typeface="+mn-cs"/>
        </a:defRPr>
      </a:lvl5pPr>
      <a:lvl6pPr marL="2244421" algn="l" defTabSz="448897" rtl="0" eaLnBrk="1" latinLnBrk="0" hangingPunct="1">
        <a:defRPr sz="1800" kern="1200">
          <a:solidFill>
            <a:schemeClr val="tx1"/>
          </a:solidFill>
          <a:latin typeface="+mn-lt"/>
          <a:ea typeface="+mn-ea"/>
          <a:cs typeface="+mn-cs"/>
        </a:defRPr>
      </a:lvl6pPr>
      <a:lvl7pPr marL="2693308" algn="l" defTabSz="448897" rtl="0" eaLnBrk="1" latinLnBrk="0" hangingPunct="1">
        <a:defRPr sz="1800" kern="1200">
          <a:solidFill>
            <a:schemeClr val="tx1"/>
          </a:solidFill>
          <a:latin typeface="+mn-lt"/>
          <a:ea typeface="+mn-ea"/>
          <a:cs typeface="+mn-cs"/>
        </a:defRPr>
      </a:lvl7pPr>
      <a:lvl8pPr marL="3142190" algn="l" defTabSz="448897" rtl="0" eaLnBrk="1" latinLnBrk="0" hangingPunct="1">
        <a:defRPr sz="1800" kern="1200">
          <a:solidFill>
            <a:schemeClr val="tx1"/>
          </a:solidFill>
          <a:latin typeface="+mn-lt"/>
          <a:ea typeface="+mn-ea"/>
          <a:cs typeface="+mn-cs"/>
        </a:defRPr>
      </a:lvl8pPr>
      <a:lvl9pPr marL="3591073" algn="l" defTabSz="44889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89824" tIns="44921" rIns="89824" bIns="44921" rtlCol="0" anchor="ctr" anchorCtr="0">
            <a:spAutoFit/>
          </a:bodyPr>
          <a:lstStyle/>
          <a:p>
            <a:pPr algn="ctr" defTabSz="449125"/>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49125"/>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5032" tIns="47519" rIns="95032" bIns="47519" rtlCol="0" anchor="ctr"/>
          <a:lstStyle/>
          <a:p>
            <a:pPr algn="ctr" defTabSz="449125"/>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89824" tIns="44921" rIns="89824" bIns="44921"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424"/>
            <a:ext cx="8229600" cy="4525963"/>
          </a:xfrm>
          <a:prstGeom prst="rect">
            <a:avLst/>
          </a:prstGeom>
        </p:spPr>
        <p:txBody>
          <a:bodyPr vert="horz" lIns="89824" tIns="44921" rIns="89824" bIns="44921"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07" r:id="rId1"/>
  </p:sldLayoutIdLst>
  <p:timing>
    <p:tnLst>
      <p:par>
        <p:cTn id="1" dur="indefinite" restart="never" nodeType="tmRoot"/>
      </p:par>
    </p:tnLst>
  </p:timing>
  <p:txStyles>
    <p:titleStyle>
      <a:lvl1pPr algn="ctr" defTabSz="449125" rtl="0" eaLnBrk="1" latinLnBrk="0" hangingPunct="1">
        <a:spcBef>
          <a:spcPct val="0"/>
        </a:spcBef>
        <a:buNone/>
        <a:defRPr sz="4400" kern="1200">
          <a:solidFill>
            <a:schemeClr val="tx1"/>
          </a:solidFill>
          <a:latin typeface="Gill Sans"/>
          <a:ea typeface="+mj-ea"/>
          <a:cs typeface="Gill Sans"/>
        </a:defRPr>
      </a:lvl1pPr>
    </p:titleStyle>
    <p:bodyStyle>
      <a:lvl1pPr marL="336835" indent="-336835" algn="l" defTabSz="449125" rtl="0" eaLnBrk="1" latinLnBrk="0" hangingPunct="1">
        <a:spcBef>
          <a:spcPct val="20000"/>
        </a:spcBef>
        <a:buFont typeface="Arial"/>
        <a:buChar char="•"/>
        <a:defRPr sz="3200" kern="1200">
          <a:solidFill>
            <a:schemeClr val="tx1"/>
          </a:solidFill>
          <a:latin typeface="+mn-lt"/>
          <a:ea typeface="+mn-ea"/>
          <a:cs typeface="+mn-cs"/>
        </a:defRPr>
      </a:lvl1pPr>
      <a:lvl2pPr marL="729806" indent="-280694" algn="l" defTabSz="449125" rtl="0" eaLnBrk="1" latinLnBrk="0" hangingPunct="1">
        <a:spcBef>
          <a:spcPct val="20000"/>
        </a:spcBef>
        <a:buFont typeface="Arial"/>
        <a:buChar char="–"/>
        <a:defRPr sz="2800" kern="1200">
          <a:solidFill>
            <a:schemeClr val="tx1"/>
          </a:solidFill>
          <a:latin typeface="+mn-lt"/>
          <a:ea typeface="+mn-ea"/>
          <a:cs typeface="+mn-cs"/>
        </a:defRPr>
      </a:lvl2pPr>
      <a:lvl3pPr marL="1122776" indent="-224581" algn="l" defTabSz="449125" rtl="0" eaLnBrk="1" latinLnBrk="0" hangingPunct="1">
        <a:spcBef>
          <a:spcPct val="20000"/>
        </a:spcBef>
        <a:buFont typeface="Arial"/>
        <a:buChar char="•"/>
        <a:defRPr sz="2400" kern="1200">
          <a:solidFill>
            <a:schemeClr val="tx1"/>
          </a:solidFill>
          <a:latin typeface="+mn-lt"/>
          <a:ea typeface="+mn-ea"/>
          <a:cs typeface="+mn-cs"/>
        </a:defRPr>
      </a:lvl3pPr>
      <a:lvl4pPr marL="1571893" indent="-224581" algn="l" defTabSz="449125" rtl="0" eaLnBrk="1" latinLnBrk="0" hangingPunct="1">
        <a:spcBef>
          <a:spcPct val="20000"/>
        </a:spcBef>
        <a:buFont typeface="Arial"/>
        <a:buChar char="–"/>
        <a:defRPr sz="2000" kern="1200">
          <a:solidFill>
            <a:schemeClr val="tx1"/>
          </a:solidFill>
          <a:latin typeface="+mn-lt"/>
          <a:ea typeface="+mn-ea"/>
          <a:cs typeface="+mn-cs"/>
        </a:defRPr>
      </a:lvl4pPr>
      <a:lvl5pPr marL="2020998" indent="-224581" algn="l" defTabSz="449125" rtl="0" eaLnBrk="1" latinLnBrk="0" hangingPunct="1">
        <a:spcBef>
          <a:spcPct val="20000"/>
        </a:spcBef>
        <a:buFont typeface="Arial"/>
        <a:buChar char="»"/>
        <a:defRPr sz="2000" kern="1200">
          <a:solidFill>
            <a:schemeClr val="tx1"/>
          </a:solidFill>
          <a:latin typeface="+mn-lt"/>
          <a:ea typeface="+mn-ea"/>
          <a:cs typeface="+mn-cs"/>
        </a:defRPr>
      </a:lvl5pPr>
      <a:lvl6pPr marL="2470110" indent="-224581" algn="l" defTabSz="449125" rtl="0" eaLnBrk="1" latinLnBrk="0" hangingPunct="1">
        <a:spcBef>
          <a:spcPct val="20000"/>
        </a:spcBef>
        <a:buFont typeface="Arial"/>
        <a:buChar char="•"/>
        <a:defRPr sz="2000" kern="1200">
          <a:solidFill>
            <a:schemeClr val="tx1"/>
          </a:solidFill>
          <a:latin typeface="+mn-lt"/>
          <a:ea typeface="+mn-ea"/>
          <a:cs typeface="+mn-cs"/>
        </a:defRPr>
      </a:lvl6pPr>
      <a:lvl7pPr marL="2919225" indent="-224581" algn="l" defTabSz="449125" rtl="0" eaLnBrk="1" latinLnBrk="0" hangingPunct="1">
        <a:spcBef>
          <a:spcPct val="20000"/>
        </a:spcBef>
        <a:buFont typeface="Arial"/>
        <a:buChar char="•"/>
        <a:defRPr sz="2000" kern="1200">
          <a:solidFill>
            <a:schemeClr val="tx1"/>
          </a:solidFill>
          <a:latin typeface="+mn-lt"/>
          <a:ea typeface="+mn-ea"/>
          <a:cs typeface="+mn-cs"/>
        </a:defRPr>
      </a:lvl7pPr>
      <a:lvl8pPr marL="3368328" indent="-224581" algn="l" defTabSz="449125" rtl="0" eaLnBrk="1" latinLnBrk="0" hangingPunct="1">
        <a:spcBef>
          <a:spcPct val="20000"/>
        </a:spcBef>
        <a:buFont typeface="Arial"/>
        <a:buChar char="•"/>
        <a:defRPr sz="2000" kern="1200">
          <a:solidFill>
            <a:schemeClr val="tx1"/>
          </a:solidFill>
          <a:latin typeface="+mn-lt"/>
          <a:ea typeface="+mn-ea"/>
          <a:cs typeface="+mn-cs"/>
        </a:defRPr>
      </a:lvl8pPr>
      <a:lvl9pPr marL="3817432" indent="-224581" algn="l" defTabSz="44912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49125" rtl="0" eaLnBrk="1" latinLnBrk="0" hangingPunct="1">
        <a:defRPr sz="1800" kern="1200">
          <a:solidFill>
            <a:schemeClr val="tx1"/>
          </a:solidFill>
          <a:latin typeface="+mn-lt"/>
          <a:ea typeface="+mn-ea"/>
          <a:cs typeface="+mn-cs"/>
        </a:defRPr>
      </a:lvl1pPr>
      <a:lvl2pPr marL="449125" algn="l" defTabSz="449125" rtl="0" eaLnBrk="1" latinLnBrk="0" hangingPunct="1">
        <a:defRPr sz="1800" kern="1200">
          <a:solidFill>
            <a:schemeClr val="tx1"/>
          </a:solidFill>
          <a:latin typeface="+mn-lt"/>
          <a:ea typeface="+mn-ea"/>
          <a:cs typeface="+mn-cs"/>
        </a:defRPr>
      </a:lvl2pPr>
      <a:lvl3pPr marL="898231" algn="l" defTabSz="449125" rtl="0" eaLnBrk="1" latinLnBrk="0" hangingPunct="1">
        <a:defRPr sz="1800" kern="1200">
          <a:solidFill>
            <a:schemeClr val="tx1"/>
          </a:solidFill>
          <a:latin typeface="+mn-lt"/>
          <a:ea typeface="+mn-ea"/>
          <a:cs typeface="+mn-cs"/>
        </a:defRPr>
      </a:lvl3pPr>
      <a:lvl4pPr marL="1347330" algn="l" defTabSz="449125" rtl="0" eaLnBrk="1" latinLnBrk="0" hangingPunct="1">
        <a:defRPr sz="1800" kern="1200">
          <a:solidFill>
            <a:schemeClr val="tx1"/>
          </a:solidFill>
          <a:latin typeface="+mn-lt"/>
          <a:ea typeface="+mn-ea"/>
          <a:cs typeface="+mn-cs"/>
        </a:defRPr>
      </a:lvl4pPr>
      <a:lvl5pPr marL="1796444" algn="l" defTabSz="449125" rtl="0" eaLnBrk="1" latinLnBrk="0" hangingPunct="1">
        <a:defRPr sz="1800" kern="1200">
          <a:solidFill>
            <a:schemeClr val="tx1"/>
          </a:solidFill>
          <a:latin typeface="+mn-lt"/>
          <a:ea typeface="+mn-ea"/>
          <a:cs typeface="+mn-cs"/>
        </a:defRPr>
      </a:lvl5pPr>
      <a:lvl6pPr marL="2245555" algn="l" defTabSz="449125" rtl="0" eaLnBrk="1" latinLnBrk="0" hangingPunct="1">
        <a:defRPr sz="1800" kern="1200">
          <a:solidFill>
            <a:schemeClr val="tx1"/>
          </a:solidFill>
          <a:latin typeface="+mn-lt"/>
          <a:ea typeface="+mn-ea"/>
          <a:cs typeface="+mn-cs"/>
        </a:defRPr>
      </a:lvl6pPr>
      <a:lvl7pPr marL="2694669" algn="l" defTabSz="449125" rtl="0" eaLnBrk="1" latinLnBrk="0" hangingPunct="1">
        <a:defRPr sz="1800" kern="1200">
          <a:solidFill>
            <a:schemeClr val="tx1"/>
          </a:solidFill>
          <a:latin typeface="+mn-lt"/>
          <a:ea typeface="+mn-ea"/>
          <a:cs typeface="+mn-cs"/>
        </a:defRPr>
      </a:lvl7pPr>
      <a:lvl8pPr marL="3143777" algn="l" defTabSz="449125" rtl="0" eaLnBrk="1" latinLnBrk="0" hangingPunct="1">
        <a:defRPr sz="1800" kern="1200">
          <a:solidFill>
            <a:schemeClr val="tx1"/>
          </a:solidFill>
          <a:latin typeface="+mn-lt"/>
          <a:ea typeface="+mn-ea"/>
          <a:cs typeface="+mn-cs"/>
        </a:defRPr>
      </a:lvl8pPr>
      <a:lvl9pPr marL="3592889" algn="l" defTabSz="44912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89877" tIns="44945" rIns="89877" bIns="44945" rtlCol="0" anchor="ctr" anchorCtr="0">
            <a:spAutoFit/>
          </a:bodyPr>
          <a:lstStyle/>
          <a:p>
            <a:pPr algn="ctr" defTabSz="449388"/>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49388"/>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5089" tIns="47547" rIns="95089" bIns="47547" rtlCol="0" anchor="ctr"/>
          <a:lstStyle/>
          <a:p>
            <a:pPr algn="ctr" defTabSz="449388"/>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89877" tIns="44945" rIns="89877" bIns="44945"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417"/>
            <a:ext cx="8229600" cy="4525963"/>
          </a:xfrm>
          <a:prstGeom prst="rect">
            <a:avLst/>
          </a:prstGeom>
        </p:spPr>
        <p:txBody>
          <a:bodyPr vert="horz" lIns="89877" tIns="44945" rIns="89877" bIns="44945"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09" r:id="rId1"/>
  </p:sldLayoutIdLst>
  <p:timing>
    <p:tnLst>
      <p:par>
        <p:cTn id="1" dur="indefinite" restart="never" nodeType="tmRoot"/>
      </p:par>
    </p:tnLst>
  </p:timing>
  <p:txStyles>
    <p:titleStyle>
      <a:lvl1pPr algn="ctr" defTabSz="449388" rtl="0" eaLnBrk="1" latinLnBrk="0" hangingPunct="1">
        <a:spcBef>
          <a:spcPct val="0"/>
        </a:spcBef>
        <a:buNone/>
        <a:defRPr sz="4400" kern="1200">
          <a:solidFill>
            <a:schemeClr val="tx1"/>
          </a:solidFill>
          <a:latin typeface="Gill Sans"/>
          <a:ea typeface="+mj-ea"/>
          <a:cs typeface="Gill Sans"/>
        </a:defRPr>
      </a:lvl1pPr>
    </p:titleStyle>
    <p:bodyStyle>
      <a:lvl1pPr marL="337034" indent="-337034" algn="l" defTabSz="449388" rtl="0" eaLnBrk="1" latinLnBrk="0" hangingPunct="1">
        <a:spcBef>
          <a:spcPct val="20000"/>
        </a:spcBef>
        <a:buFont typeface="Arial"/>
        <a:buChar char="•"/>
        <a:defRPr sz="3200" kern="1200">
          <a:solidFill>
            <a:schemeClr val="tx1"/>
          </a:solidFill>
          <a:latin typeface="+mn-lt"/>
          <a:ea typeface="+mn-ea"/>
          <a:cs typeface="+mn-cs"/>
        </a:defRPr>
      </a:lvl1pPr>
      <a:lvl2pPr marL="730237" indent="-280859" algn="l" defTabSz="449388" rtl="0" eaLnBrk="1" latinLnBrk="0" hangingPunct="1">
        <a:spcBef>
          <a:spcPct val="20000"/>
        </a:spcBef>
        <a:buFont typeface="Arial"/>
        <a:buChar char="–"/>
        <a:defRPr sz="2800" kern="1200">
          <a:solidFill>
            <a:schemeClr val="tx1"/>
          </a:solidFill>
          <a:latin typeface="+mn-lt"/>
          <a:ea typeface="+mn-ea"/>
          <a:cs typeface="+mn-cs"/>
        </a:defRPr>
      </a:lvl2pPr>
      <a:lvl3pPr marL="1123439" indent="-224708" algn="l" defTabSz="449388" rtl="0" eaLnBrk="1" latinLnBrk="0" hangingPunct="1">
        <a:spcBef>
          <a:spcPct val="20000"/>
        </a:spcBef>
        <a:buFont typeface="Arial"/>
        <a:buChar char="•"/>
        <a:defRPr sz="2400" kern="1200">
          <a:solidFill>
            <a:schemeClr val="tx1"/>
          </a:solidFill>
          <a:latin typeface="+mn-lt"/>
          <a:ea typeface="+mn-ea"/>
          <a:cs typeface="+mn-cs"/>
        </a:defRPr>
      </a:lvl3pPr>
      <a:lvl4pPr marL="1572820" indent="-224708" algn="l" defTabSz="449388" rtl="0" eaLnBrk="1" latinLnBrk="0" hangingPunct="1">
        <a:spcBef>
          <a:spcPct val="20000"/>
        </a:spcBef>
        <a:buFont typeface="Arial"/>
        <a:buChar char="–"/>
        <a:defRPr sz="2000" kern="1200">
          <a:solidFill>
            <a:schemeClr val="tx1"/>
          </a:solidFill>
          <a:latin typeface="+mn-lt"/>
          <a:ea typeface="+mn-ea"/>
          <a:cs typeface="+mn-cs"/>
        </a:defRPr>
      </a:lvl4pPr>
      <a:lvl5pPr marL="2022188" indent="-224708" algn="l" defTabSz="449388" rtl="0" eaLnBrk="1" latinLnBrk="0" hangingPunct="1">
        <a:spcBef>
          <a:spcPct val="20000"/>
        </a:spcBef>
        <a:buFont typeface="Arial"/>
        <a:buChar char="»"/>
        <a:defRPr sz="2000" kern="1200">
          <a:solidFill>
            <a:schemeClr val="tx1"/>
          </a:solidFill>
          <a:latin typeface="+mn-lt"/>
          <a:ea typeface="+mn-ea"/>
          <a:cs typeface="+mn-cs"/>
        </a:defRPr>
      </a:lvl5pPr>
      <a:lvl6pPr marL="2471567" indent="-224708" algn="l" defTabSz="449388" rtl="0" eaLnBrk="1" latinLnBrk="0" hangingPunct="1">
        <a:spcBef>
          <a:spcPct val="20000"/>
        </a:spcBef>
        <a:buFont typeface="Arial"/>
        <a:buChar char="•"/>
        <a:defRPr sz="2000" kern="1200">
          <a:solidFill>
            <a:schemeClr val="tx1"/>
          </a:solidFill>
          <a:latin typeface="+mn-lt"/>
          <a:ea typeface="+mn-ea"/>
          <a:cs typeface="+mn-cs"/>
        </a:defRPr>
      </a:lvl6pPr>
      <a:lvl7pPr marL="2920945" indent="-224708" algn="l" defTabSz="449388" rtl="0" eaLnBrk="1" latinLnBrk="0" hangingPunct="1">
        <a:spcBef>
          <a:spcPct val="20000"/>
        </a:spcBef>
        <a:buFont typeface="Arial"/>
        <a:buChar char="•"/>
        <a:defRPr sz="2000" kern="1200">
          <a:solidFill>
            <a:schemeClr val="tx1"/>
          </a:solidFill>
          <a:latin typeface="+mn-lt"/>
          <a:ea typeface="+mn-ea"/>
          <a:cs typeface="+mn-cs"/>
        </a:defRPr>
      </a:lvl7pPr>
      <a:lvl8pPr marL="3370314" indent="-224708" algn="l" defTabSz="449388" rtl="0" eaLnBrk="1" latinLnBrk="0" hangingPunct="1">
        <a:spcBef>
          <a:spcPct val="20000"/>
        </a:spcBef>
        <a:buFont typeface="Arial"/>
        <a:buChar char="•"/>
        <a:defRPr sz="2000" kern="1200">
          <a:solidFill>
            <a:schemeClr val="tx1"/>
          </a:solidFill>
          <a:latin typeface="+mn-lt"/>
          <a:ea typeface="+mn-ea"/>
          <a:cs typeface="+mn-cs"/>
        </a:defRPr>
      </a:lvl8pPr>
      <a:lvl9pPr marL="3819684" indent="-224708" algn="l" defTabSz="4493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49388" rtl="0" eaLnBrk="1" latinLnBrk="0" hangingPunct="1">
        <a:defRPr sz="1800" kern="1200">
          <a:solidFill>
            <a:schemeClr val="tx1"/>
          </a:solidFill>
          <a:latin typeface="+mn-lt"/>
          <a:ea typeface="+mn-ea"/>
          <a:cs typeface="+mn-cs"/>
        </a:defRPr>
      </a:lvl1pPr>
      <a:lvl2pPr marL="449388" algn="l" defTabSz="449388" rtl="0" eaLnBrk="1" latinLnBrk="0" hangingPunct="1">
        <a:defRPr sz="1800" kern="1200">
          <a:solidFill>
            <a:schemeClr val="tx1"/>
          </a:solidFill>
          <a:latin typeface="+mn-lt"/>
          <a:ea typeface="+mn-ea"/>
          <a:cs typeface="+mn-cs"/>
        </a:defRPr>
      </a:lvl2pPr>
      <a:lvl3pPr marL="898760" algn="l" defTabSz="449388" rtl="0" eaLnBrk="1" latinLnBrk="0" hangingPunct="1">
        <a:defRPr sz="1800" kern="1200">
          <a:solidFill>
            <a:schemeClr val="tx1"/>
          </a:solidFill>
          <a:latin typeface="+mn-lt"/>
          <a:ea typeface="+mn-ea"/>
          <a:cs typeface="+mn-cs"/>
        </a:defRPr>
      </a:lvl3pPr>
      <a:lvl4pPr marL="1348125" algn="l" defTabSz="449388" rtl="0" eaLnBrk="1" latinLnBrk="0" hangingPunct="1">
        <a:defRPr sz="1800" kern="1200">
          <a:solidFill>
            <a:schemeClr val="tx1"/>
          </a:solidFill>
          <a:latin typeface="+mn-lt"/>
          <a:ea typeface="+mn-ea"/>
          <a:cs typeface="+mn-cs"/>
        </a:defRPr>
      </a:lvl4pPr>
      <a:lvl5pPr marL="1797503" algn="l" defTabSz="449388" rtl="0" eaLnBrk="1" latinLnBrk="0" hangingPunct="1">
        <a:defRPr sz="1800" kern="1200">
          <a:solidFill>
            <a:schemeClr val="tx1"/>
          </a:solidFill>
          <a:latin typeface="+mn-lt"/>
          <a:ea typeface="+mn-ea"/>
          <a:cs typeface="+mn-cs"/>
        </a:defRPr>
      </a:lvl5pPr>
      <a:lvl6pPr marL="2246879" algn="l" defTabSz="449388" rtl="0" eaLnBrk="1" latinLnBrk="0" hangingPunct="1">
        <a:defRPr sz="1800" kern="1200">
          <a:solidFill>
            <a:schemeClr val="tx1"/>
          </a:solidFill>
          <a:latin typeface="+mn-lt"/>
          <a:ea typeface="+mn-ea"/>
          <a:cs typeface="+mn-cs"/>
        </a:defRPr>
      </a:lvl6pPr>
      <a:lvl7pPr marL="2696258" algn="l" defTabSz="449388" rtl="0" eaLnBrk="1" latinLnBrk="0" hangingPunct="1">
        <a:defRPr sz="1800" kern="1200">
          <a:solidFill>
            <a:schemeClr val="tx1"/>
          </a:solidFill>
          <a:latin typeface="+mn-lt"/>
          <a:ea typeface="+mn-ea"/>
          <a:cs typeface="+mn-cs"/>
        </a:defRPr>
      </a:lvl7pPr>
      <a:lvl8pPr marL="3145630" algn="l" defTabSz="449388" rtl="0" eaLnBrk="1" latinLnBrk="0" hangingPunct="1">
        <a:defRPr sz="1800" kern="1200">
          <a:solidFill>
            <a:schemeClr val="tx1"/>
          </a:solidFill>
          <a:latin typeface="+mn-lt"/>
          <a:ea typeface="+mn-ea"/>
          <a:cs typeface="+mn-cs"/>
        </a:defRPr>
      </a:lvl8pPr>
      <a:lvl9pPr marL="3595007" algn="l" defTabSz="449388"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89937" tIns="44975" rIns="89937" bIns="44975" rtlCol="0" anchor="ctr" anchorCtr="0">
            <a:spAutoFit/>
          </a:bodyPr>
          <a:lstStyle/>
          <a:p>
            <a:pPr algn="ctr" defTabSz="449689"/>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49689"/>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5154" tIns="47578" rIns="95154" bIns="47578" rtlCol="0" anchor="ctr"/>
          <a:lstStyle/>
          <a:p>
            <a:pPr algn="ctr" defTabSz="449689"/>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89937" tIns="44975" rIns="89937" bIns="44975"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408"/>
            <a:ext cx="8229600" cy="4525963"/>
          </a:xfrm>
          <a:prstGeom prst="rect">
            <a:avLst/>
          </a:prstGeom>
        </p:spPr>
        <p:txBody>
          <a:bodyPr vert="horz" lIns="89937" tIns="44975" rIns="89937" bIns="44975"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11" r:id="rId1"/>
  </p:sldLayoutIdLst>
  <p:timing>
    <p:tnLst>
      <p:par>
        <p:cTn id="1" dur="indefinite" restart="never" nodeType="tmRoot"/>
      </p:par>
    </p:tnLst>
  </p:timing>
  <p:txStyles>
    <p:titleStyle>
      <a:lvl1pPr algn="ctr" defTabSz="449689" rtl="0" eaLnBrk="1" latinLnBrk="0" hangingPunct="1">
        <a:spcBef>
          <a:spcPct val="0"/>
        </a:spcBef>
        <a:buNone/>
        <a:defRPr sz="4400" kern="1200">
          <a:solidFill>
            <a:schemeClr val="tx1"/>
          </a:solidFill>
          <a:latin typeface="Gill Sans"/>
          <a:ea typeface="+mj-ea"/>
          <a:cs typeface="Gill Sans"/>
        </a:defRPr>
      </a:lvl1pPr>
    </p:titleStyle>
    <p:bodyStyle>
      <a:lvl1pPr marL="337261" indent="-337261" algn="l" defTabSz="449689" rtl="0" eaLnBrk="1" latinLnBrk="0" hangingPunct="1">
        <a:spcBef>
          <a:spcPct val="20000"/>
        </a:spcBef>
        <a:buFont typeface="Arial"/>
        <a:buChar char="•"/>
        <a:defRPr sz="3200" kern="1200">
          <a:solidFill>
            <a:schemeClr val="tx1"/>
          </a:solidFill>
          <a:latin typeface="+mn-lt"/>
          <a:ea typeface="+mn-ea"/>
          <a:cs typeface="+mn-cs"/>
        </a:defRPr>
      </a:lvl1pPr>
      <a:lvl2pPr marL="730729" indent="-281047" algn="l" defTabSz="449689" rtl="0" eaLnBrk="1" latinLnBrk="0" hangingPunct="1">
        <a:spcBef>
          <a:spcPct val="20000"/>
        </a:spcBef>
        <a:buFont typeface="Arial"/>
        <a:buChar char="–"/>
        <a:defRPr sz="2800" kern="1200">
          <a:solidFill>
            <a:schemeClr val="tx1"/>
          </a:solidFill>
          <a:latin typeface="+mn-lt"/>
          <a:ea typeface="+mn-ea"/>
          <a:cs typeface="+mn-cs"/>
        </a:defRPr>
      </a:lvl2pPr>
      <a:lvl3pPr marL="1124195" indent="-224854" algn="l" defTabSz="449689" rtl="0" eaLnBrk="1" latinLnBrk="0" hangingPunct="1">
        <a:spcBef>
          <a:spcPct val="20000"/>
        </a:spcBef>
        <a:buFont typeface="Arial"/>
        <a:buChar char="•"/>
        <a:defRPr sz="2400" kern="1200">
          <a:solidFill>
            <a:schemeClr val="tx1"/>
          </a:solidFill>
          <a:latin typeface="+mn-lt"/>
          <a:ea typeface="+mn-ea"/>
          <a:cs typeface="+mn-cs"/>
        </a:defRPr>
      </a:lvl3pPr>
      <a:lvl4pPr marL="1573880" indent="-224854" algn="l" defTabSz="449689" rtl="0" eaLnBrk="1" latinLnBrk="0" hangingPunct="1">
        <a:spcBef>
          <a:spcPct val="20000"/>
        </a:spcBef>
        <a:buFont typeface="Arial"/>
        <a:buChar char="–"/>
        <a:defRPr sz="2000" kern="1200">
          <a:solidFill>
            <a:schemeClr val="tx1"/>
          </a:solidFill>
          <a:latin typeface="+mn-lt"/>
          <a:ea typeface="+mn-ea"/>
          <a:cs typeface="+mn-cs"/>
        </a:defRPr>
      </a:lvl4pPr>
      <a:lvl5pPr marL="2023551" indent="-224854" algn="l" defTabSz="449689" rtl="0" eaLnBrk="1" latinLnBrk="0" hangingPunct="1">
        <a:spcBef>
          <a:spcPct val="20000"/>
        </a:spcBef>
        <a:buFont typeface="Arial"/>
        <a:buChar char="»"/>
        <a:defRPr sz="2000" kern="1200">
          <a:solidFill>
            <a:schemeClr val="tx1"/>
          </a:solidFill>
          <a:latin typeface="+mn-lt"/>
          <a:ea typeface="+mn-ea"/>
          <a:cs typeface="+mn-cs"/>
        </a:defRPr>
      </a:lvl5pPr>
      <a:lvl6pPr marL="2473232" indent="-224854" algn="l" defTabSz="449689" rtl="0" eaLnBrk="1" latinLnBrk="0" hangingPunct="1">
        <a:spcBef>
          <a:spcPct val="20000"/>
        </a:spcBef>
        <a:buFont typeface="Arial"/>
        <a:buChar char="•"/>
        <a:defRPr sz="2000" kern="1200">
          <a:solidFill>
            <a:schemeClr val="tx1"/>
          </a:solidFill>
          <a:latin typeface="+mn-lt"/>
          <a:ea typeface="+mn-ea"/>
          <a:cs typeface="+mn-cs"/>
        </a:defRPr>
      </a:lvl6pPr>
      <a:lvl7pPr marL="2922913" indent="-224854" algn="l" defTabSz="449689" rtl="0" eaLnBrk="1" latinLnBrk="0" hangingPunct="1">
        <a:spcBef>
          <a:spcPct val="20000"/>
        </a:spcBef>
        <a:buFont typeface="Arial"/>
        <a:buChar char="•"/>
        <a:defRPr sz="2000" kern="1200">
          <a:solidFill>
            <a:schemeClr val="tx1"/>
          </a:solidFill>
          <a:latin typeface="+mn-lt"/>
          <a:ea typeface="+mn-ea"/>
          <a:cs typeface="+mn-cs"/>
        </a:defRPr>
      </a:lvl7pPr>
      <a:lvl8pPr marL="3372584" indent="-224854" algn="l" defTabSz="449689" rtl="0" eaLnBrk="1" latinLnBrk="0" hangingPunct="1">
        <a:spcBef>
          <a:spcPct val="20000"/>
        </a:spcBef>
        <a:buFont typeface="Arial"/>
        <a:buChar char="•"/>
        <a:defRPr sz="2000" kern="1200">
          <a:solidFill>
            <a:schemeClr val="tx1"/>
          </a:solidFill>
          <a:latin typeface="+mn-lt"/>
          <a:ea typeface="+mn-ea"/>
          <a:cs typeface="+mn-cs"/>
        </a:defRPr>
      </a:lvl8pPr>
      <a:lvl9pPr marL="3822258" indent="-224854" algn="l" defTabSz="4496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49689" rtl="0" eaLnBrk="1" latinLnBrk="0" hangingPunct="1">
        <a:defRPr sz="1800" kern="1200">
          <a:solidFill>
            <a:schemeClr val="tx1"/>
          </a:solidFill>
          <a:latin typeface="+mn-lt"/>
          <a:ea typeface="+mn-ea"/>
          <a:cs typeface="+mn-cs"/>
        </a:defRPr>
      </a:lvl1pPr>
      <a:lvl2pPr marL="449689" algn="l" defTabSz="449689" rtl="0" eaLnBrk="1" latinLnBrk="0" hangingPunct="1">
        <a:defRPr sz="1800" kern="1200">
          <a:solidFill>
            <a:schemeClr val="tx1"/>
          </a:solidFill>
          <a:latin typeface="+mn-lt"/>
          <a:ea typeface="+mn-ea"/>
          <a:cs typeface="+mn-cs"/>
        </a:defRPr>
      </a:lvl2pPr>
      <a:lvl3pPr marL="899365" algn="l" defTabSz="449689" rtl="0" eaLnBrk="1" latinLnBrk="0" hangingPunct="1">
        <a:defRPr sz="1800" kern="1200">
          <a:solidFill>
            <a:schemeClr val="tx1"/>
          </a:solidFill>
          <a:latin typeface="+mn-lt"/>
          <a:ea typeface="+mn-ea"/>
          <a:cs typeface="+mn-cs"/>
        </a:defRPr>
      </a:lvl3pPr>
      <a:lvl4pPr marL="1349035" algn="l" defTabSz="449689" rtl="0" eaLnBrk="1" latinLnBrk="0" hangingPunct="1">
        <a:defRPr sz="1800" kern="1200">
          <a:solidFill>
            <a:schemeClr val="tx1"/>
          </a:solidFill>
          <a:latin typeface="+mn-lt"/>
          <a:ea typeface="+mn-ea"/>
          <a:cs typeface="+mn-cs"/>
        </a:defRPr>
      </a:lvl4pPr>
      <a:lvl5pPr marL="1798713" algn="l" defTabSz="449689" rtl="0" eaLnBrk="1" latinLnBrk="0" hangingPunct="1">
        <a:defRPr sz="1800" kern="1200">
          <a:solidFill>
            <a:schemeClr val="tx1"/>
          </a:solidFill>
          <a:latin typeface="+mn-lt"/>
          <a:ea typeface="+mn-ea"/>
          <a:cs typeface="+mn-cs"/>
        </a:defRPr>
      </a:lvl5pPr>
      <a:lvl6pPr marL="2248393" algn="l" defTabSz="449689" rtl="0" eaLnBrk="1" latinLnBrk="0" hangingPunct="1">
        <a:defRPr sz="1800" kern="1200">
          <a:solidFill>
            <a:schemeClr val="tx1"/>
          </a:solidFill>
          <a:latin typeface="+mn-lt"/>
          <a:ea typeface="+mn-ea"/>
          <a:cs typeface="+mn-cs"/>
        </a:defRPr>
      </a:lvl6pPr>
      <a:lvl7pPr marL="2698074" algn="l" defTabSz="449689" rtl="0" eaLnBrk="1" latinLnBrk="0" hangingPunct="1">
        <a:defRPr sz="1800" kern="1200">
          <a:solidFill>
            <a:schemeClr val="tx1"/>
          </a:solidFill>
          <a:latin typeface="+mn-lt"/>
          <a:ea typeface="+mn-ea"/>
          <a:cs typeface="+mn-cs"/>
        </a:defRPr>
      </a:lvl7pPr>
      <a:lvl8pPr marL="3147751" algn="l" defTabSz="449689" rtl="0" eaLnBrk="1" latinLnBrk="0" hangingPunct="1">
        <a:defRPr sz="1800" kern="1200">
          <a:solidFill>
            <a:schemeClr val="tx1"/>
          </a:solidFill>
          <a:latin typeface="+mn-lt"/>
          <a:ea typeface="+mn-ea"/>
          <a:cs typeface="+mn-cs"/>
        </a:defRPr>
      </a:lvl8pPr>
      <a:lvl9pPr marL="3597430" algn="l" defTabSz="449689"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90005" tIns="45008" rIns="90005" bIns="45008" rtlCol="0" anchor="ctr" anchorCtr="0">
            <a:spAutoFit/>
          </a:bodyPr>
          <a:lstStyle/>
          <a:p>
            <a:pPr algn="ctr" defTabSz="450028"/>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50028"/>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5227" tIns="47614" rIns="95227" bIns="47614" rtlCol="0" anchor="ctr"/>
          <a:lstStyle/>
          <a:p>
            <a:pPr algn="ctr" defTabSz="450028"/>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90005" tIns="45008" rIns="90005" bIns="45008"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399"/>
            <a:ext cx="8229600" cy="4525963"/>
          </a:xfrm>
          <a:prstGeom prst="rect">
            <a:avLst/>
          </a:prstGeom>
        </p:spPr>
        <p:txBody>
          <a:bodyPr vert="horz" lIns="90005" tIns="45008" rIns="90005" bIns="45008"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13" r:id="rId1"/>
  </p:sldLayoutIdLst>
  <p:timing>
    <p:tnLst>
      <p:par>
        <p:cTn id="1" dur="indefinite" restart="never" nodeType="tmRoot"/>
      </p:par>
    </p:tnLst>
  </p:timing>
  <p:txStyles>
    <p:titleStyle>
      <a:lvl1pPr algn="ctr" defTabSz="450028" rtl="0" eaLnBrk="1" latinLnBrk="0" hangingPunct="1">
        <a:spcBef>
          <a:spcPct val="0"/>
        </a:spcBef>
        <a:buNone/>
        <a:defRPr sz="4400" kern="1200">
          <a:solidFill>
            <a:schemeClr val="tx1"/>
          </a:solidFill>
          <a:latin typeface="Gill Sans"/>
          <a:ea typeface="+mj-ea"/>
          <a:cs typeface="Gill Sans"/>
        </a:defRPr>
      </a:lvl1pPr>
    </p:titleStyle>
    <p:bodyStyle>
      <a:lvl1pPr marL="337516" indent="-337516" algn="l" defTabSz="450028" rtl="0" eaLnBrk="1" latinLnBrk="0" hangingPunct="1">
        <a:spcBef>
          <a:spcPct val="20000"/>
        </a:spcBef>
        <a:buFont typeface="Arial"/>
        <a:buChar char="•"/>
        <a:defRPr sz="3200" kern="1200">
          <a:solidFill>
            <a:schemeClr val="tx1"/>
          </a:solidFill>
          <a:latin typeface="+mn-lt"/>
          <a:ea typeface="+mn-ea"/>
          <a:cs typeface="+mn-cs"/>
        </a:defRPr>
      </a:lvl1pPr>
      <a:lvl2pPr marL="731282" indent="-281260" algn="l" defTabSz="450028" rtl="0" eaLnBrk="1" latinLnBrk="0" hangingPunct="1">
        <a:spcBef>
          <a:spcPct val="20000"/>
        </a:spcBef>
        <a:buFont typeface="Arial"/>
        <a:buChar char="–"/>
        <a:defRPr sz="2800" kern="1200">
          <a:solidFill>
            <a:schemeClr val="tx1"/>
          </a:solidFill>
          <a:latin typeface="+mn-lt"/>
          <a:ea typeface="+mn-ea"/>
          <a:cs typeface="+mn-cs"/>
        </a:defRPr>
      </a:lvl2pPr>
      <a:lvl3pPr marL="1125049" indent="-225018" algn="l" defTabSz="450028" rtl="0" eaLnBrk="1" latinLnBrk="0" hangingPunct="1">
        <a:spcBef>
          <a:spcPct val="20000"/>
        </a:spcBef>
        <a:buFont typeface="Arial"/>
        <a:buChar char="•"/>
        <a:defRPr sz="2400" kern="1200">
          <a:solidFill>
            <a:schemeClr val="tx1"/>
          </a:solidFill>
          <a:latin typeface="+mn-lt"/>
          <a:ea typeface="+mn-ea"/>
          <a:cs typeface="+mn-cs"/>
        </a:defRPr>
      </a:lvl3pPr>
      <a:lvl4pPr marL="1575073" indent="-225018" algn="l" defTabSz="450028" rtl="0" eaLnBrk="1" latinLnBrk="0" hangingPunct="1">
        <a:spcBef>
          <a:spcPct val="20000"/>
        </a:spcBef>
        <a:buFont typeface="Arial"/>
        <a:buChar char="–"/>
        <a:defRPr sz="2000" kern="1200">
          <a:solidFill>
            <a:schemeClr val="tx1"/>
          </a:solidFill>
          <a:latin typeface="+mn-lt"/>
          <a:ea typeface="+mn-ea"/>
          <a:cs typeface="+mn-cs"/>
        </a:defRPr>
      </a:lvl4pPr>
      <a:lvl5pPr marL="2025084" indent="-225018" algn="l" defTabSz="450028" rtl="0" eaLnBrk="1" latinLnBrk="0" hangingPunct="1">
        <a:spcBef>
          <a:spcPct val="20000"/>
        </a:spcBef>
        <a:buFont typeface="Arial"/>
        <a:buChar char="»"/>
        <a:defRPr sz="2000" kern="1200">
          <a:solidFill>
            <a:schemeClr val="tx1"/>
          </a:solidFill>
          <a:latin typeface="+mn-lt"/>
          <a:ea typeface="+mn-ea"/>
          <a:cs typeface="+mn-cs"/>
        </a:defRPr>
      </a:lvl5pPr>
      <a:lvl6pPr marL="2475107" indent="-225018" algn="l" defTabSz="450028" rtl="0" eaLnBrk="1" latinLnBrk="0" hangingPunct="1">
        <a:spcBef>
          <a:spcPct val="20000"/>
        </a:spcBef>
        <a:buFont typeface="Arial"/>
        <a:buChar char="•"/>
        <a:defRPr sz="2000" kern="1200">
          <a:solidFill>
            <a:schemeClr val="tx1"/>
          </a:solidFill>
          <a:latin typeface="+mn-lt"/>
          <a:ea typeface="+mn-ea"/>
          <a:cs typeface="+mn-cs"/>
        </a:defRPr>
      </a:lvl6pPr>
      <a:lvl7pPr marL="2925128" indent="-225018" algn="l" defTabSz="450028" rtl="0" eaLnBrk="1" latinLnBrk="0" hangingPunct="1">
        <a:spcBef>
          <a:spcPct val="20000"/>
        </a:spcBef>
        <a:buFont typeface="Arial"/>
        <a:buChar char="•"/>
        <a:defRPr sz="2000" kern="1200">
          <a:solidFill>
            <a:schemeClr val="tx1"/>
          </a:solidFill>
          <a:latin typeface="+mn-lt"/>
          <a:ea typeface="+mn-ea"/>
          <a:cs typeface="+mn-cs"/>
        </a:defRPr>
      </a:lvl7pPr>
      <a:lvl8pPr marL="3375142" indent="-225018" algn="l" defTabSz="450028" rtl="0" eaLnBrk="1" latinLnBrk="0" hangingPunct="1">
        <a:spcBef>
          <a:spcPct val="20000"/>
        </a:spcBef>
        <a:buFont typeface="Arial"/>
        <a:buChar char="•"/>
        <a:defRPr sz="2000" kern="1200">
          <a:solidFill>
            <a:schemeClr val="tx1"/>
          </a:solidFill>
          <a:latin typeface="+mn-lt"/>
          <a:ea typeface="+mn-ea"/>
          <a:cs typeface="+mn-cs"/>
        </a:defRPr>
      </a:lvl8pPr>
      <a:lvl9pPr marL="3825156" indent="-225018" algn="l" defTabSz="45002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0028" rtl="0" eaLnBrk="1" latinLnBrk="0" hangingPunct="1">
        <a:defRPr sz="1800" kern="1200">
          <a:solidFill>
            <a:schemeClr val="tx1"/>
          </a:solidFill>
          <a:latin typeface="+mn-lt"/>
          <a:ea typeface="+mn-ea"/>
          <a:cs typeface="+mn-cs"/>
        </a:defRPr>
      </a:lvl1pPr>
      <a:lvl2pPr marL="450028" algn="l" defTabSz="450028" rtl="0" eaLnBrk="1" latinLnBrk="0" hangingPunct="1">
        <a:defRPr sz="1800" kern="1200">
          <a:solidFill>
            <a:schemeClr val="tx1"/>
          </a:solidFill>
          <a:latin typeface="+mn-lt"/>
          <a:ea typeface="+mn-ea"/>
          <a:cs typeface="+mn-cs"/>
        </a:defRPr>
      </a:lvl2pPr>
      <a:lvl3pPr marL="900044" algn="l" defTabSz="450028" rtl="0" eaLnBrk="1" latinLnBrk="0" hangingPunct="1">
        <a:defRPr sz="1800" kern="1200">
          <a:solidFill>
            <a:schemeClr val="tx1"/>
          </a:solidFill>
          <a:latin typeface="+mn-lt"/>
          <a:ea typeface="+mn-ea"/>
          <a:cs typeface="+mn-cs"/>
        </a:defRPr>
      </a:lvl3pPr>
      <a:lvl4pPr marL="1350057" algn="l" defTabSz="450028" rtl="0" eaLnBrk="1" latinLnBrk="0" hangingPunct="1">
        <a:defRPr sz="1800" kern="1200">
          <a:solidFill>
            <a:schemeClr val="tx1"/>
          </a:solidFill>
          <a:latin typeface="+mn-lt"/>
          <a:ea typeface="+mn-ea"/>
          <a:cs typeface="+mn-cs"/>
        </a:defRPr>
      </a:lvl4pPr>
      <a:lvl5pPr marL="1800077" algn="l" defTabSz="450028" rtl="0" eaLnBrk="1" latinLnBrk="0" hangingPunct="1">
        <a:defRPr sz="1800" kern="1200">
          <a:solidFill>
            <a:schemeClr val="tx1"/>
          </a:solidFill>
          <a:latin typeface="+mn-lt"/>
          <a:ea typeface="+mn-ea"/>
          <a:cs typeface="+mn-cs"/>
        </a:defRPr>
      </a:lvl5pPr>
      <a:lvl6pPr marL="2250097" algn="l" defTabSz="450028" rtl="0" eaLnBrk="1" latinLnBrk="0" hangingPunct="1">
        <a:defRPr sz="1800" kern="1200">
          <a:solidFill>
            <a:schemeClr val="tx1"/>
          </a:solidFill>
          <a:latin typeface="+mn-lt"/>
          <a:ea typeface="+mn-ea"/>
          <a:cs typeface="+mn-cs"/>
        </a:defRPr>
      </a:lvl6pPr>
      <a:lvl7pPr marL="2700121" algn="l" defTabSz="450028" rtl="0" eaLnBrk="1" latinLnBrk="0" hangingPunct="1">
        <a:defRPr sz="1800" kern="1200">
          <a:solidFill>
            <a:schemeClr val="tx1"/>
          </a:solidFill>
          <a:latin typeface="+mn-lt"/>
          <a:ea typeface="+mn-ea"/>
          <a:cs typeface="+mn-cs"/>
        </a:defRPr>
      </a:lvl7pPr>
      <a:lvl8pPr marL="3150137" algn="l" defTabSz="450028" rtl="0" eaLnBrk="1" latinLnBrk="0" hangingPunct="1">
        <a:defRPr sz="1800" kern="1200">
          <a:solidFill>
            <a:schemeClr val="tx1"/>
          </a:solidFill>
          <a:latin typeface="+mn-lt"/>
          <a:ea typeface="+mn-ea"/>
          <a:cs typeface="+mn-cs"/>
        </a:defRPr>
      </a:lvl8pPr>
      <a:lvl9pPr marL="3600158" algn="l" defTabSz="450028"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90081" tIns="45044" rIns="90081" bIns="45044" rtlCol="0" anchor="ctr" anchorCtr="0">
            <a:spAutoFit/>
          </a:bodyPr>
          <a:lstStyle/>
          <a:p>
            <a:pPr algn="ctr" defTabSz="450408"/>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50408"/>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5308" tIns="47655" rIns="95308" bIns="47655" rtlCol="0" anchor="ctr"/>
          <a:lstStyle/>
          <a:p>
            <a:pPr algn="ctr" defTabSz="450408"/>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90081" tIns="45044" rIns="90081" bIns="45044"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388"/>
            <a:ext cx="8229600" cy="4525963"/>
          </a:xfrm>
          <a:prstGeom prst="rect">
            <a:avLst/>
          </a:prstGeom>
        </p:spPr>
        <p:txBody>
          <a:bodyPr vert="horz" lIns="90081" tIns="45044" rIns="90081" bIns="45044"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15" r:id="rId1"/>
  </p:sldLayoutIdLst>
  <p:timing>
    <p:tnLst>
      <p:par>
        <p:cTn id="1" dur="indefinite" restart="never" nodeType="tmRoot"/>
      </p:par>
    </p:tnLst>
  </p:timing>
  <p:txStyles>
    <p:titleStyle>
      <a:lvl1pPr algn="ctr" defTabSz="450408" rtl="0" eaLnBrk="1" latinLnBrk="0" hangingPunct="1">
        <a:spcBef>
          <a:spcPct val="0"/>
        </a:spcBef>
        <a:buNone/>
        <a:defRPr sz="4400" kern="1200">
          <a:solidFill>
            <a:schemeClr val="tx1"/>
          </a:solidFill>
          <a:latin typeface="Gill Sans"/>
          <a:ea typeface="+mj-ea"/>
          <a:cs typeface="Gill Sans"/>
        </a:defRPr>
      </a:lvl1pPr>
    </p:titleStyle>
    <p:bodyStyle>
      <a:lvl1pPr marL="337800" indent="-337800" algn="l" defTabSz="450408" rtl="0" eaLnBrk="1" latinLnBrk="0" hangingPunct="1">
        <a:spcBef>
          <a:spcPct val="20000"/>
        </a:spcBef>
        <a:buFont typeface="Arial"/>
        <a:buChar char="•"/>
        <a:defRPr sz="3200" kern="1200">
          <a:solidFill>
            <a:schemeClr val="tx1"/>
          </a:solidFill>
          <a:latin typeface="+mn-lt"/>
          <a:ea typeface="+mn-ea"/>
          <a:cs typeface="+mn-cs"/>
        </a:defRPr>
      </a:lvl1pPr>
      <a:lvl2pPr marL="731897" indent="-281497" algn="l" defTabSz="450408" rtl="0" eaLnBrk="1" latinLnBrk="0" hangingPunct="1">
        <a:spcBef>
          <a:spcPct val="20000"/>
        </a:spcBef>
        <a:buFont typeface="Arial"/>
        <a:buChar char="–"/>
        <a:defRPr sz="2800" kern="1200">
          <a:solidFill>
            <a:schemeClr val="tx1"/>
          </a:solidFill>
          <a:latin typeface="+mn-lt"/>
          <a:ea typeface="+mn-ea"/>
          <a:cs typeface="+mn-cs"/>
        </a:defRPr>
      </a:lvl2pPr>
      <a:lvl3pPr marL="1125997" indent="-225206" algn="l" defTabSz="450408" rtl="0" eaLnBrk="1" latinLnBrk="0" hangingPunct="1">
        <a:spcBef>
          <a:spcPct val="20000"/>
        </a:spcBef>
        <a:buFont typeface="Arial"/>
        <a:buChar char="•"/>
        <a:defRPr sz="2400" kern="1200">
          <a:solidFill>
            <a:schemeClr val="tx1"/>
          </a:solidFill>
          <a:latin typeface="+mn-lt"/>
          <a:ea typeface="+mn-ea"/>
          <a:cs typeface="+mn-cs"/>
        </a:defRPr>
      </a:lvl3pPr>
      <a:lvl4pPr marL="1576399" indent="-225206" algn="l" defTabSz="450408" rtl="0" eaLnBrk="1" latinLnBrk="0" hangingPunct="1">
        <a:spcBef>
          <a:spcPct val="20000"/>
        </a:spcBef>
        <a:buFont typeface="Arial"/>
        <a:buChar char="–"/>
        <a:defRPr sz="2000" kern="1200">
          <a:solidFill>
            <a:schemeClr val="tx1"/>
          </a:solidFill>
          <a:latin typeface="+mn-lt"/>
          <a:ea typeface="+mn-ea"/>
          <a:cs typeface="+mn-cs"/>
        </a:defRPr>
      </a:lvl4pPr>
      <a:lvl5pPr marL="2026790" indent="-225206" algn="l" defTabSz="450408" rtl="0" eaLnBrk="1" latinLnBrk="0" hangingPunct="1">
        <a:spcBef>
          <a:spcPct val="20000"/>
        </a:spcBef>
        <a:buFont typeface="Arial"/>
        <a:buChar char="»"/>
        <a:defRPr sz="2000" kern="1200">
          <a:solidFill>
            <a:schemeClr val="tx1"/>
          </a:solidFill>
          <a:latin typeface="+mn-lt"/>
          <a:ea typeface="+mn-ea"/>
          <a:cs typeface="+mn-cs"/>
        </a:defRPr>
      </a:lvl5pPr>
      <a:lvl6pPr marL="2477192" indent="-225206" algn="l" defTabSz="450408" rtl="0" eaLnBrk="1" latinLnBrk="0" hangingPunct="1">
        <a:spcBef>
          <a:spcPct val="20000"/>
        </a:spcBef>
        <a:buFont typeface="Arial"/>
        <a:buChar char="•"/>
        <a:defRPr sz="2000" kern="1200">
          <a:solidFill>
            <a:schemeClr val="tx1"/>
          </a:solidFill>
          <a:latin typeface="+mn-lt"/>
          <a:ea typeface="+mn-ea"/>
          <a:cs typeface="+mn-cs"/>
        </a:defRPr>
      </a:lvl6pPr>
      <a:lvl7pPr marL="2927593" indent="-225206" algn="l" defTabSz="450408" rtl="0" eaLnBrk="1" latinLnBrk="0" hangingPunct="1">
        <a:spcBef>
          <a:spcPct val="20000"/>
        </a:spcBef>
        <a:buFont typeface="Arial"/>
        <a:buChar char="•"/>
        <a:defRPr sz="2000" kern="1200">
          <a:solidFill>
            <a:schemeClr val="tx1"/>
          </a:solidFill>
          <a:latin typeface="+mn-lt"/>
          <a:ea typeface="+mn-ea"/>
          <a:cs typeface="+mn-cs"/>
        </a:defRPr>
      </a:lvl7pPr>
      <a:lvl8pPr marL="3377986" indent="-225206" algn="l" defTabSz="450408" rtl="0" eaLnBrk="1" latinLnBrk="0" hangingPunct="1">
        <a:spcBef>
          <a:spcPct val="20000"/>
        </a:spcBef>
        <a:buFont typeface="Arial"/>
        <a:buChar char="•"/>
        <a:defRPr sz="2000" kern="1200">
          <a:solidFill>
            <a:schemeClr val="tx1"/>
          </a:solidFill>
          <a:latin typeface="+mn-lt"/>
          <a:ea typeface="+mn-ea"/>
          <a:cs typeface="+mn-cs"/>
        </a:defRPr>
      </a:lvl8pPr>
      <a:lvl9pPr marL="3828378" indent="-225206" algn="l" defTabSz="4504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0408" rtl="0" eaLnBrk="1" latinLnBrk="0" hangingPunct="1">
        <a:defRPr sz="1800" kern="1200">
          <a:solidFill>
            <a:schemeClr val="tx1"/>
          </a:solidFill>
          <a:latin typeface="+mn-lt"/>
          <a:ea typeface="+mn-ea"/>
          <a:cs typeface="+mn-cs"/>
        </a:defRPr>
      </a:lvl1pPr>
      <a:lvl2pPr marL="450408" algn="l" defTabSz="450408" rtl="0" eaLnBrk="1" latinLnBrk="0" hangingPunct="1">
        <a:defRPr sz="1800" kern="1200">
          <a:solidFill>
            <a:schemeClr val="tx1"/>
          </a:solidFill>
          <a:latin typeface="+mn-lt"/>
          <a:ea typeface="+mn-ea"/>
          <a:cs typeface="+mn-cs"/>
        </a:defRPr>
      </a:lvl2pPr>
      <a:lvl3pPr marL="900803" algn="l" defTabSz="450408" rtl="0" eaLnBrk="1" latinLnBrk="0" hangingPunct="1">
        <a:defRPr sz="1800" kern="1200">
          <a:solidFill>
            <a:schemeClr val="tx1"/>
          </a:solidFill>
          <a:latin typeface="+mn-lt"/>
          <a:ea typeface="+mn-ea"/>
          <a:cs typeface="+mn-cs"/>
        </a:defRPr>
      </a:lvl3pPr>
      <a:lvl4pPr marL="1351193" algn="l" defTabSz="450408" rtl="0" eaLnBrk="1" latinLnBrk="0" hangingPunct="1">
        <a:defRPr sz="1800" kern="1200">
          <a:solidFill>
            <a:schemeClr val="tx1"/>
          </a:solidFill>
          <a:latin typeface="+mn-lt"/>
          <a:ea typeface="+mn-ea"/>
          <a:cs typeface="+mn-cs"/>
        </a:defRPr>
      </a:lvl4pPr>
      <a:lvl5pPr marL="1801594" algn="l" defTabSz="450408" rtl="0" eaLnBrk="1" latinLnBrk="0" hangingPunct="1">
        <a:defRPr sz="1800" kern="1200">
          <a:solidFill>
            <a:schemeClr val="tx1"/>
          </a:solidFill>
          <a:latin typeface="+mn-lt"/>
          <a:ea typeface="+mn-ea"/>
          <a:cs typeface="+mn-cs"/>
        </a:defRPr>
      </a:lvl5pPr>
      <a:lvl6pPr marL="2251993" algn="l" defTabSz="450408" rtl="0" eaLnBrk="1" latinLnBrk="0" hangingPunct="1">
        <a:defRPr sz="1800" kern="1200">
          <a:solidFill>
            <a:schemeClr val="tx1"/>
          </a:solidFill>
          <a:latin typeface="+mn-lt"/>
          <a:ea typeface="+mn-ea"/>
          <a:cs typeface="+mn-cs"/>
        </a:defRPr>
      </a:lvl6pPr>
      <a:lvl7pPr marL="2702395" algn="l" defTabSz="450408" rtl="0" eaLnBrk="1" latinLnBrk="0" hangingPunct="1">
        <a:defRPr sz="1800" kern="1200">
          <a:solidFill>
            <a:schemeClr val="tx1"/>
          </a:solidFill>
          <a:latin typeface="+mn-lt"/>
          <a:ea typeface="+mn-ea"/>
          <a:cs typeface="+mn-cs"/>
        </a:defRPr>
      </a:lvl7pPr>
      <a:lvl8pPr marL="3152790" algn="l" defTabSz="450408" rtl="0" eaLnBrk="1" latinLnBrk="0" hangingPunct="1">
        <a:defRPr sz="1800" kern="1200">
          <a:solidFill>
            <a:schemeClr val="tx1"/>
          </a:solidFill>
          <a:latin typeface="+mn-lt"/>
          <a:ea typeface="+mn-ea"/>
          <a:cs typeface="+mn-cs"/>
        </a:defRPr>
      </a:lvl8pPr>
      <a:lvl9pPr marL="3603190" algn="l" defTabSz="450408"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90165" tIns="45085" rIns="90165" bIns="45085" rtlCol="0" anchor="ctr" anchorCtr="0">
            <a:spAutoFit/>
          </a:bodyPr>
          <a:lstStyle/>
          <a:p>
            <a:pPr algn="ctr" defTabSz="450823"/>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50823"/>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5397" tIns="47699" rIns="95397" bIns="47699" rtlCol="0" anchor="ctr"/>
          <a:lstStyle/>
          <a:p>
            <a:pPr algn="ctr" defTabSz="450823"/>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90165" tIns="45085" rIns="90165" bIns="45085"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376"/>
            <a:ext cx="8229600" cy="4525963"/>
          </a:xfrm>
          <a:prstGeom prst="rect">
            <a:avLst/>
          </a:prstGeom>
        </p:spPr>
        <p:txBody>
          <a:bodyPr vert="horz" lIns="90165" tIns="45085" rIns="90165" bIns="45085"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17" r:id="rId1"/>
  </p:sldLayoutIdLst>
  <p:timing>
    <p:tnLst>
      <p:par>
        <p:cTn id="1" dur="indefinite" restart="never" nodeType="tmRoot"/>
      </p:par>
    </p:tnLst>
  </p:timing>
  <p:txStyles>
    <p:titleStyle>
      <a:lvl1pPr algn="ctr" defTabSz="450823" rtl="0" eaLnBrk="1" latinLnBrk="0" hangingPunct="1">
        <a:spcBef>
          <a:spcPct val="0"/>
        </a:spcBef>
        <a:buNone/>
        <a:defRPr sz="4400" kern="1200">
          <a:solidFill>
            <a:schemeClr val="tx1"/>
          </a:solidFill>
          <a:latin typeface="Gill Sans"/>
          <a:ea typeface="+mj-ea"/>
          <a:cs typeface="Gill Sans"/>
        </a:defRPr>
      </a:lvl1pPr>
    </p:titleStyle>
    <p:bodyStyle>
      <a:lvl1pPr marL="338114" indent="-338114" algn="l" defTabSz="450823" rtl="0" eaLnBrk="1" latinLnBrk="0" hangingPunct="1">
        <a:spcBef>
          <a:spcPct val="20000"/>
        </a:spcBef>
        <a:buFont typeface="Arial"/>
        <a:buChar char="•"/>
        <a:defRPr sz="3200" kern="1200">
          <a:solidFill>
            <a:schemeClr val="tx1"/>
          </a:solidFill>
          <a:latin typeface="+mn-lt"/>
          <a:ea typeface="+mn-ea"/>
          <a:cs typeface="+mn-cs"/>
        </a:defRPr>
      </a:lvl1pPr>
      <a:lvl2pPr marL="732575" indent="-281757" algn="l" defTabSz="450823" rtl="0" eaLnBrk="1" latinLnBrk="0" hangingPunct="1">
        <a:spcBef>
          <a:spcPct val="20000"/>
        </a:spcBef>
        <a:buFont typeface="Arial"/>
        <a:buChar char="–"/>
        <a:defRPr sz="2800" kern="1200">
          <a:solidFill>
            <a:schemeClr val="tx1"/>
          </a:solidFill>
          <a:latin typeface="+mn-lt"/>
          <a:ea typeface="+mn-ea"/>
          <a:cs typeface="+mn-cs"/>
        </a:defRPr>
      </a:lvl2pPr>
      <a:lvl3pPr marL="1127039" indent="-225415" algn="l" defTabSz="450823" rtl="0" eaLnBrk="1" latinLnBrk="0" hangingPunct="1">
        <a:spcBef>
          <a:spcPct val="20000"/>
        </a:spcBef>
        <a:buFont typeface="Arial"/>
        <a:buChar char="•"/>
        <a:defRPr sz="2400" kern="1200">
          <a:solidFill>
            <a:schemeClr val="tx1"/>
          </a:solidFill>
          <a:latin typeface="+mn-lt"/>
          <a:ea typeface="+mn-ea"/>
          <a:cs typeface="+mn-cs"/>
        </a:defRPr>
      </a:lvl3pPr>
      <a:lvl4pPr marL="1577861" indent="-225415" algn="l" defTabSz="450823" rtl="0" eaLnBrk="1" latinLnBrk="0" hangingPunct="1">
        <a:spcBef>
          <a:spcPct val="20000"/>
        </a:spcBef>
        <a:buFont typeface="Arial"/>
        <a:buChar char="–"/>
        <a:defRPr sz="2000" kern="1200">
          <a:solidFill>
            <a:schemeClr val="tx1"/>
          </a:solidFill>
          <a:latin typeface="+mn-lt"/>
          <a:ea typeface="+mn-ea"/>
          <a:cs typeface="+mn-cs"/>
        </a:defRPr>
      </a:lvl4pPr>
      <a:lvl5pPr marL="2028668" indent="-225415" algn="l" defTabSz="450823" rtl="0" eaLnBrk="1" latinLnBrk="0" hangingPunct="1">
        <a:spcBef>
          <a:spcPct val="20000"/>
        </a:spcBef>
        <a:buFont typeface="Arial"/>
        <a:buChar char="»"/>
        <a:defRPr sz="2000" kern="1200">
          <a:solidFill>
            <a:schemeClr val="tx1"/>
          </a:solidFill>
          <a:latin typeface="+mn-lt"/>
          <a:ea typeface="+mn-ea"/>
          <a:cs typeface="+mn-cs"/>
        </a:defRPr>
      </a:lvl5pPr>
      <a:lvl6pPr marL="2479488" indent="-225415" algn="l" defTabSz="450823" rtl="0" eaLnBrk="1" latinLnBrk="0" hangingPunct="1">
        <a:spcBef>
          <a:spcPct val="20000"/>
        </a:spcBef>
        <a:buFont typeface="Arial"/>
        <a:buChar char="•"/>
        <a:defRPr sz="2000" kern="1200">
          <a:solidFill>
            <a:schemeClr val="tx1"/>
          </a:solidFill>
          <a:latin typeface="+mn-lt"/>
          <a:ea typeface="+mn-ea"/>
          <a:cs typeface="+mn-cs"/>
        </a:defRPr>
      </a:lvl6pPr>
      <a:lvl7pPr marL="2930306" indent="-225415" algn="l" defTabSz="450823" rtl="0" eaLnBrk="1" latinLnBrk="0" hangingPunct="1">
        <a:spcBef>
          <a:spcPct val="20000"/>
        </a:spcBef>
        <a:buFont typeface="Arial"/>
        <a:buChar char="•"/>
        <a:defRPr sz="2000" kern="1200">
          <a:solidFill>
            <a:schemeClr val="tx1"/>
          </a:solidFill>
          <a:latin typeface="+mn-lt"/>
          <a:ea typeface="+mn-ea"/>
          <a:cs typeface="+mn-cs"/>
        </a:defRPr>
      </a:lvl7pPr>
      <a:lvl8pPr marL="3381115" indent="-225415" algn="l" defTabSz="450823" rtl="0" eaLnBrk="1" latinLnBrk="0" hangingPunct="1">
        <a:spcBef>
          <a:spcPct val="20000"/>
        </a:spcBef>
        <a:buFont typeface="Arial"/>
        <a:buChar char="•"/>
        <a:defRPr sz="2000" kern="1200">
          <a:solidFill>
            <a:schemeClr val="tx1"/>
          </a:solidFill>
          <a:latin typeface="+mn-lt"/>
          <a:ea typeface="+mn-ea"/>
          <a:cs typeface="+mn-cs"/>
        </a:defRPr>
      </a:lvl8pPr>
      <a:lvl9pPr marL="3831927" indent="-225415" algn="l" defTabSz="4508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0823" rtl="0" eaLnBrk="1" latinLnBrk="0" hangingPunct="1">
        <a:defRPr sz="1800" kern="1200">
          <a:solidFill>
            <a:schemeClr val="tx1"/>
          </a:solidFill>
          <a:latin typeface="+mn-lt"/>
          <a:ea typeface="+mn-ea"/>
          <a:cs typeface="+mn-cs"/>
        </a:defRPr>
      </a:lvl1pPr>
      <a:lvl2pPr marL="450823" algn="l" defTabSz="450823" rtl="0" eaLnBrk="1" latinLnBrk="0" hangingPunct="1">
        <a:defRPr sz="1800" kern="1200">
          <a:solidFill>
            <a:schemeClr val="tx1"/>
          </a:solidFill>
          <a:latin typeface="+mn-lt"/>
          <a:ea typeface="+mn-ea"/>
          <a:cs typeface="+mn-cs"/>
        </a:defRPr>
      </a:lvl2pPr>
      <a:lvl3pPr marL="901636" algn="l" defTabSz="450823" rtl="0" eaLnBrk="1" latinLnBrk="0" hangingPunct="1">
        <a:defRPr sz="1800" kern="1200">
          <a:solidFill>
            <a:schemeClr val="tx1"/>
          </a:solidFill>
          <a:latin typeface="+mn-lt"/>
          <a:ea typeface="+mn-ea"/>
          <a:cs typeface="+mn-cs"/>
        </a:defRPr>
      </a:lvl3pPr>
      <a:lvl4pPr marL="1352446" algn="l" defTabSz="450823" rtl="0" eaLnBrk="1" latinLnBrk="0" hangingPunct="1">
        <a:defRPr sz="1800" kern="1200">
          <a:solidFill>
            <a:schemeClr val="tx1"/>
          </a:solidFill>
          <a:latin typeface="+mn-lt"/>
          <a:ea typeface="+mn-ea"/>
          <a:cs typeface="+mn-cs"/>
        </a:defRPr>
      </a:lvl4pPr>
      <a:lvl5pPr marL="1803264" algn="l" defTabSz="450823" rtl="0" eaLnBrk="1" latinLnBrk="0" hangingPunct="1">
        <a:defRPr sz="1800" kern="1200">
          <a:solidFill>
            <a:schemeClr val="tx1"/>
          </a:solidFill>
          <a:latin typeface="+mn-lt"/>
          <a:ea typeface="+mn-ea"/>
          <a:cs typeface="+mn-cs"/>
        </a:defRPr>
      </a:lvl5pPr>
      <a:lvl6pPr marL="2254080" algn="l" defTabSz="450823" rtl="0" eaLnBrk="1" latinLnBrk="0" hangingPunct="1">
        <a:defRPr sz="1800" kern="1200">
          <a:solidFill>
            <a:schemeClr val="tx1"/>
          </a:solidFill>
          <a:latin typeface="+mn-lt"/>
          <a:ea typeface="+mn-ea"/>
          <a:cs typeface="+mn-cs"/>
        </a:defRPr>
      </a:lvl6pPr>
      <a:lvl7pPr marL="2704900" algn="l" defTabSz="450823" rtl="0" eaLnBrk="1" latinLnBrk="0" hangingPunct="1">
        <a:defRPr sz="1800" kern="1200">
          <a:solidFill>
            <a:schemeClr val="tx1"/>
          </a:solidFill>
          <a:latin typeface="+mn-lt"/>
          <a:ea typeface="+mn-ea"/>
          <a:cs typeface="+mn-cs"/>
        </a:defRPr>
      </a:lvl7pPr>
      <a:lvl8pPr marL="3155712" algn="l" defTabSz="450823" rtl="0" eaLnBrk="1" latinLnBrk="0" hangingPunct="1">
        <a:defRPr sz="1800" kern="1200">
          <a:solidFill>
            <a:schemeClr val="tx1"/>
          </a:solidFill>
          <a:latin typeface="+mn-lt"/>
          <a:ea typeface="+mn-ea"/>
          <a:cs typeface="+mn-cs"/>
        </a:defRPr>
      </a:lvl8pPr>
      <a:lvl9pPr marL="3606529" algn="l" defTabSz="4508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1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10" y="16004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89688" tIns="44854" rIns="89688" bIns="44854" rtlCol="0" anchor="ctr"/>
          <a:lstStyle>
            <a:lvl1pPr algn="l">
              <a:defRPr sz="1200">
                <a:solidFill>
                  <a:schemeClr val="tx1">
                    <a:tint val="75000"/>
                  </a:schemeClr>
                </a:solidFill>
                <a:latin typeface="Arial" charset="0"/>
                <a:cs typeface="Arial" charset="0"/>
              </a:defRPr>
            </a:lvl1pPr>
          </a:lstStyle>
          <a:p>
            <a:pPr fontAlgn="base">
              <a:spcBef>
                <a:spcPct val="0"/>
              </a:spcBef>
              <a:spcAft>
                <a:spcPct val="0"/>
              </a:spcAft>
              <a:defRPr/>
            </a:pPr>
            <a:fld id="{1861E148-4F44-4D25-908D-25CEC2E4444B}" type="datetimeFigureOut">
              <a:rPr lang="en-GB">
                <a:solidFill>
                  <a:prstClr val="black">
                    <a:tint val="75000"/>
                  </a:prstClr>
                </a:solidFill>
              </a:rPr>
              <a:pPr fontAlgn="base">
                <a:spcBef>
                  <a:spcPct val="0"/>
                </a:spcBef>
                <a:spcAft>
                  <a:spcPct val="0"/>
                </a:spcAft>
                <a:defRPr/>
              </a:pPr>
              <a:t>27/05/2016</a:t>
            </a:fld>
            <a:endParaRPr lang="en-GB">
              <a:solidFill>
                <a:prstClr val="black">
                  <a:tint val="75000"/>
                </a:prstClr>
              </a:solidFill>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a:defRPr sz="1200">
                <a:solidFill>
                  <a:schemeClr val="tx1">
                    <a:tint val="75000"/>
                  </a:schemeClr>
                </a:solidFill>
                <a:latin typeface="Arial" charset="0"/>
                <a:cs typeface="Arial" charset="0"/>
              </a:defRPr>
            </a:lvl1pPr>
          </a:lstStyle>
          <a:p>
            <a:pPr fontAlgn="base">
              <a:spcBef>
                <a:spcPct val="0"/>
              </a:spcBef>
              <a:spcAft>
                <a:spcPct val="0"/>
              </a:spcAft>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9688" tIns="44854" rIns="89688" bIns="44854" rtlCol="0" anchor="ctr"/>
          <a:lstStyle>
            <a:lvl1pPr algn="r">
              <a:defRPr sz="1200">
                <a:solidFill>
                  <a:schemeClr val="tx1">
                    <a:tint val="75000"/>
                  </a:schemeClr>
                </a:solidFill>
                <a:latin typeface="Arial" charset="0"/>
                <a:cs typeface="Arial" charset="0"/>
              </a:defRPr>
            </a:lvl1pPr>
          </a:lstStyle>
          <a:p>
            <a:pPr fontAlgn="base">
              <a:spcBef>
                <a:spcPct val="0"/>
              </a:spcBef>
              <a:spcAft>
                <a:spcPct val="0"/>
              </a:spcAft>
              <a:defRPr/>
            </a:pPr>
            <a:fld id="{99EC0613-69E9-4C09-BBF8-72104155F465}" type="slidenum">
              <a:rPr lang="en-GB">
                <a:solidFill>
                  <a:prstClr val="black">
                    <a:tint val="75000"/>
                  </a:prstClr>
                </a:solidFill>
              </a:rPr>
              <a:pPr fontAlgn="base">
                <a:spcBef>
                  <a:spcPct val="0"/>
                </a:spcBef>
                <a:spcAft>
                  <a:spcPct val="0"/>
                </a:spcAft>
                <a:defRPr/>
              </a:pPr>
              <a:t>‹#›</a:t>
            </a:fld>
            <a:endParaRPr lang="en-GB">
              <a:solidFill>
                <a:prstClr val="black">
                  <a:tint val="75000"/>
                </a:prstClr>
              </a:solidFill>
            </a:endParaRPr>
          </a:p>
        </p:txBody>
      </p:sp>
      <p:pic>
        <p:nvPicPr>
          <p:cNvPr id="1031" name="Picture 6" descr="brand_ppt_back.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853" y="-33339"/>
            <a:ext cx="9229726" cy="69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descr="TAB_allwhite.eps"/>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68313" y="404813"/>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8447" algn="ctr" rtl="0" fontAlgn="base">
        <a:spcBef>
          <a:spcPct val="0"/>
        </a:spcBef>
        <a:spcAft>
          <a:spcPct val="0"/>
        </a:spcAft>
        <a:defRPr sz="4400">
          <a:solidFill>
            <a:schemeClr val="tx1"/>
          </a:solidFill>
          <a:latin typeface="Calibri" pitchFamily="34" charset="0"/>
        </a:defRPr>
      </a:lvl6pPr>
      <a:lvl7pPr marL="896871" algn="ctr" rtl="0" fontAlgn="base">
        <a:spcBef>
          <a:spcPct val="0"/>
        </a:spcBef>
        <a:spcAft>
          <a:spcPct val="0"/>
        </a:spcAft>
        <a:defRPr sz="4400">
          <a:solidFill>
            <a:schemeClr val="tx1"/>
          </a:solidFill>
          <a:latin typeface="Calibri" pitchFamily="34" charset="0"/>
        </a:defRPr>
      </a:lvl7pPr>
      <a:lvl8pPr marL="1345290" algn="ctr" rtl="0" fontAlgn="base">
        <a:spcBef>
          <a:spcPct val="0"/>
        </a:spcBef>
        <a:spcAft>
          <a:spcPct val="0"/>
        </a:spcAft>
        <a:defRPr sz="4400">
          <a:solidFill>
            <a:schemeClr val="tx1"/>
          </a:solidFill>
          <a:latin typeface="Calibri" pitchFamily="34" charset="0"/>
        </a:defRPr>
      </a:lvl8pPr>
      <a:lvl9pPr marL="1793724" algn="ctr" rtl="0" fontAlgn="base">
        <a:spcBef>
          <a:spcPct val="0"/>
        </a:spcBef>
        <a:spcAft>
          <a:spcPct val="0"/>
        </a:spcAft>
        <a:defRPr sz="4400">
          <a:solidFill>
            <a:schemeClr val="tx1"/>
          </a:solidFill>
          <a:latin typeface="Calibri" pitchFamily="34" charset="0"/>
        </a:defRPr>
      </a:lvl9pPr>
    </p:titleStyle>
    <p:bodyStyle>
      <a:lvl1pPr marL="336326" indent="-33632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8702" indent="-28026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21078" indent="-22425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9512"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7939"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636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4803"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3228"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1165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90255" tIns="45129" rIns="90255" bIns="45129" rtlCol="0" anchor="ctr" anchorCtr="0">
            <a:spAutoFit/>
          </a:bodyPr>
          <a:lstStyle/>
          <a:p>
            <a:pPr algn="ctr" defTabSz="451279"/>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51279"/>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5494" tIns="47746" rIns="95494" bIns="47746" rtlCol="0" anchor="ctr"/>
          <a:lstStyle/>
          <a:p>
            <a:pPr algn="ctr" defTabSz="451279"/>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90255" tIns="45129" rIns="90255" bIns="45129"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364"/>
            <a:ext cx="8229600" cy="4525963"/>
          </a:xfrm>
          <a:prstGeom prst="rect">
            <a:avLst/>
          </a:prstGeom>
        </p:spPr>
        <p:txBody>
          <a:bodyPr vert="horz" lIns="90255" tIns="45129" rIns="90255" bIns="45129"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19" r:id="rId1"/>
  </p:sldLayoutIdLst>
  <p:timing>
    <p:tnLst>
      <p:par>
        <p:cTn id="1" dur="indefinite" restart="never" nodeType="tmRoot"/>
      </p:par>
    </p:tnLst>
  </p:timing>
  <p:txStyles>
    <p:titleStyle>
      <a:lvl1pPr algn="ctr" defTabSz="451279" rtl="0" eaLnBrk="1" latinLnBrk="0" hangingPunct="1">
        <a:spcBef>
          <a:spcPct val="0"/>
        </a:spcBef>
        <a:buNone/>
        <a:defRPr sz="4400" kern="1200">
          <a:solidFill>
            <a:schemeClr val="tx1"/>
          </a:solidFill>
          <a:latin typeface="Gill Sans"/>
          <a:ea typeface="+mj-ea"/>
          <a:cs typeface="Gill Sans"/>
        </a:defRPr>
      </a:lvl1pPr>
    </p:titleStyle>
    <p:bodyStyle>
      <a:lvl1pPr marL="338456" indent="-338456" algn="l" defTabSz="451279" rtl="0" eaLnBrk="1" latinLnBrk="0" hangingPunct="1">
        <a:spcBef>
          <a:spcPct val="20000"/>
        </a:spcBef>
        <a:buFont typeface="Arial"/>
        <a:buChar char="•"/>
        <a:defRPr sz="3200" kern="1200">
          <a:solidFill>
            <a:schemeClr val="tx1"/>
          </a:solidFill>
          <a:latin typeface="+mn-lt"/>
          <a:ea typeface="+mn-ea"/>
          <a:cs typeface="+mn-cs"/>
        </a:defRPr>
      </a:lvl1pPr>
      <a:lvl2pPr marL="733316" indent="-282042" algn="l" defTabSz="451279" rtl="0" eaLnBrk="1" latinLnBrk="0" hangingPunct="1">
        <a:spcBef>
          <a:spcPct val="20000"/>
        </a:spcBef>
        <a:buFont typeface="Arial"/>
        <a:buChar char="–"/>
        <a:defRPr sz="2800" kern="1200">
          <a:solidFill>
            <a:schemeClr val="tx1"/>
          </a:solidFill>
          <a:latin typeface="+mn-lt"/>
          <a:ea typeface="+mn-ea"/>
          <a:cs typeface="+mn-cs"/>
        </a:defRPr>
      </a:lvl2pPr>
      <a:lvl3pPr marL="1128179" indent="-225643" algn="l" defTabSz="451279" rtl="0" eaLnBrk="1" latinLnBrk="0" hangingPunct="1">
        <a:spcBef>
          <a:spcPct val="20000"/>
        </a:spcBef>
        <a:buFont typeface="Arial"/>
        <a:buChar char="•"/>
        <a:defRPr sz="2400" kern="1200">
          <a:solidFill>
            <a:schemeClr val="tx1"/>
          </a:solidFill>
          <a:latin typeface="+mn-lt"/>
          <a:ea typeface="+mn-ea"/>
          <a:cs typeface="+mn-cs"/>
        </a:defRPr>
      </a:lvl3pPr>
      <a:lvl4pPr marL="1579455" indent="-225643" algn="l" defTabSz="451279" rtl="0" eaLnBrk="1" latinLnBrk="0" hangingPunct="1">
        <a:spcBef>
          <a:spcPct val="20000"/>
        </a:spcBef>
        <a:buFont typeface="Arial"/>
        <a:buChar char="–"/>
        <a:defRPr sz="2000" kern="1200">
          <a:solidFill>
            <a:schemeClr val="tx1"/>
          </a:solidFill>
          <a:latin typeface="+mn-lt"/>
          <a:ea typeface="+mn-ea"/>
          <a:cs typeface="+mn-cs"/>
        </a:defRPr>
      </a:lvl4pPr>
      <a:lvl5pPr marL="2030718" indent="-225643" algn="l" defTabSz="451279" rtl="0" eaLnBrk="1" latinLnBrk="0" hangingPunct="1">
        <a:spcBef>
          <a:spcPct val="20000"/>
        </a:spcBef>
        <a:buFont typeface="Arial"/>
        <a:buChar char="»"/>
        <a:defRPr sz="2000" kern="1200">
          <a:solidFill>
            <a:schemeClr val="tx1"/>
          </a:solidFill>
          <a:latin typeface="+mn-lt"/>
          <a:ea typeface="+mn-ea"/>
          <a:cs typeface="+mn-cs"/>
        </a:defRPr>
      </a:lvl5pPr>
      <a:lvl6pPr marL="2481995" indent="-225643" algn="l" defTabSz="451279" rtl="0" eaLnBrk="1" latinLnBrk="0" hangingPunct="1">
        <a:spcBef>
          <a:spcPct val="20000"/>
        </a:spcBef>
        <a:buFont typeface="Arial"/>
        <a:buChar char="•"/>
        <a:defRPr sz="2000" kern="1200">
          <a:solidFill>
            <a:schemeClr val="tx1"/>
          </a:solidFill>
          <a:latin typeface="+mn-lt"/>
          <a:ea typeface="+mn-ea"/>
          <a:cs typeface="+mn-cs"/>
        </a:defRPr>
      </a:lvl6pPr>
      <a:lvl7pPr marL="2933267" indent="-225643" algn="l" defTabSz="451279" rtl="0" eaLnBrk="1" latinLnBrk="0" hangingPunct="1">
        <a:spcBef>
          <a:spcPct val="20000"/>
        </a:spcBef>
        <a:buFont typeface="Arial"/>
        <a:buChar char="•"/>
        <a:defRPr sz="2000" kern="1200">
          <a:solidFill>
            <a:schemeClr val="tx1"/>
          </a:solidFill>
          <a:latin typeface="+mn-lt"/>
          <a:ea typeface="+mn-ea"/>
          <a:cs typeface="+mn-cs"/>
        </a:defRPr>
      </a:lvl7pPr>
      <a:lvl8pPr marL="3384534" indent="-225643" algn="l" defTabSz="451279" rtl="0" eaLnBrk="1" latinLnBrk="0" hangingPunct="1">
        <a:spcBef>
          <a:spcPct val="20000"/>
        </a:spcBef>
        <a:buFont typeface="Arial"/>
        <a:buChar char="•"/>
        <a:defRPr sz="2000" kern="1200">
          <a:solidFill>
            <a:schemeClr val="tx1"/>
          </a:solidFill>
          <a:latin typeface="+mn-lt"/>
          <a:ea typeface="+mn-ea"/>
          <a:cs typeface="+mn-cs"/>
        </a:defRPr>
      </a:lvl8pPr>
      <a:lvl9pPr marL="3835800" indent="-225643" algn="l" defTabSz="45127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279" rtl="0" eaLnBrk="1" latinLnBrk="0" hangingPunct="1">
        <a:defRPr sz="1800" kern="1200">
          <a:solidFill>
            <a:schemeClr val="tx1"/>
          </a:solidFill>
          <a:latin typeface="+mn-lt"/>
          <a:ea typeface="+mn-ea"/>
          <a:cs typeface="+mn-cs"/>
        </a:defRPr>
      </a:lvl1pPr>
      <a:lvl2pPr marL="451279" algn="l" defTabSz="451279" rtl="0" eaLnBrk="1" latinLnBrk="0" hangingPunct="1">
        <a:defRPr sz="1800" kern="1200">
          <a:solidFill>
            <a:schemeClr val="tx1"/>
          </a:solidFill>
          <a:latin typeface="+mn-lt"/>
          <a:ea typeface="+mn-ea"/>
          <a:cs typeface="+mn-cs"/>
        </a:defRPr>
      </a:lvl2pPr>
      <a:lvl3pPr marL="902548" algn="l" defTabSz="451279" rtl="0" eaLnBrk="1" latinLnBrk="0" hangingPunct="1">
        <a:defRPr sz="1800" kern="1200">
          <a:solidFill>
            <a:schemeClr val="tx1"/>
          </a:solidFill>
          <a:latin typeface="+mn-lt"/>
          <a:ea typeface="+mn-ea"/>
          <a:cs typeface="+mn-cs"/>
        </a:defRPr>
      </a:lvl3pPr>
      <a:lvl4pPr marL="1353814" algn="l" defTabSz="451279" rtl="0" eaLnBrk="1" latinLnBrk="0" hangingPunct="1">
        <a:defRPr sz="1800" kern="1200">
          <a:solidFill>
            <a:schemeClr val="tx1"/>
          </a:solidFill>
          <a:latin typeface="+mn-lt"/>
          <a:ea typeface="+mn-ea"/>
          <a:cs typeface="+mn-cs"/>
        </a:defRPr>
      </a:lvl4pPr>
      <a:lvl5pPr marL="1805087" algn="l" defTabSz="451279" rtl="0" eaLnBrk="1" latinLnBrk="0" hangingPunct="1">
        <a:defRPr sz="1800" kern="1200">
          <a:solidFill>
            <a:schemeClr val="tx1"/>
          </a:solidFill>
          <a:latin typeface="+mn-lt"/>
          <a:ea typeface="+mn-ea"/>
          <a:cs typeface="+mn-cs"/>
        </a:defRPr>
      </a:lvl5pPr>
      <a:lvl6pPr marL="2256359" algn="l" defTabSz="451279" rtl="0" eaLnBrk="1" latinLnBrk="0" hangingPunct="1">
        <a:defRPr sz="1800" kern="1200">
          <a:solidFill>
            <a:schemeClr val="tx1"/>
          </a:solidFill>
          <a:latin typeface="+mn-lt"/>
          <a:ea typeface="+mn-ea"/>
          <a:cs typeface="+mn-cs"/>
        </a:defRPr>
      </a:lvl6pPr>
      <a:lvl7pPr marL="2707633" algn="l" defTabSz="451279" rtl="0" eaLnBrk="1" latinLnBrk="0" hangingPunct="1">
        <a:defRPr sz="1800" kern="1200">
          <a:solidFill>
            <a:schemeClr val="tx1"/>
          </a:solidFill>
          <a:latin typeface="+mn-lt"/>
          <a:ea typeface="+mn-ea"/>
          <a:cs typeface="+mn-cs"/>
        </a:defRPr>
      </a:lvl7pPr>
      <a:lvl8pPr marL="3158901" algn="l" defTabSz="451279" rtl="0" eaLnBrk="1" latinLnBrk="0" hangingPunct="1">
        <a:defRPr sz="1800" kern="1200">
          <a:solidFill>
            <a:schemeClr val="tx1"/>
          </a:solidFill>
          <a:latin typeface="+mn-lt"/>
          <a:ea typeface="+mn-ea"/>
          <a:cs typeface="+mn-cs"/>
        </a:defRPr>
      </a:lvl8pPr>
      <a:lvl9pPr marL="3610174" algn="l" defTabSz="451279"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90353" tIns="45179" rIns="90353" bIns="45179" rtlCol="0" anchor="ctr" anchorCtr="0">
            <a:spAutoFit/>
          </a:bodyPr>
          <a:lstStyle/>
          <a:p>
            <a:pPr algn="ctr" defTabSz="451774"/>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51774"/>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5600" tIns="47799" rIns="95600" bIns="47799" rtlCol="0" anchor="ctr"/>
          <a:lstStyle/>
          <a:p>
            <a:pPr algn="ctr" defTabSz="451774"/>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90353" tIns="45179" rIns="90353" bIns="45179"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350"/>
            <a:ext cx="8229600" cy="4525963"/>
          </a:xfrm>
          <a:prstGeom prst="rect">
            <a:avLst/>
          </a:prstGeom>
        </p:spPr>
        <p:txBody>
          <a:bodyPr vert="horz" lIns="90353" tIns="45179" rIns="90353" bIns="45179"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21" r:id="rId1"/>
  </p:sldLayoutIdLst>
  <p:timing>
    <p:tnLst>
      <p:par>
        <p:cTn id="1" dur="indefinite" restart="never" nodeType="tmRoot"/>
      </p:par>
    </p:tnLst>
  </p:timing>
  <p:txStyles>
    <p:titleStyle>
      <a:lvl1pPr algn="ctr" defTabSz="451774" rtl="0" eaLnBrk="1" latinLnBrk="0" hangingPunct="1">
        <a:spcBef>
          <a:spcPct val="0"/>
        </a:spcBef>
        <a:buNone/>
        <a:defRPr sz="4400" kern="1200">
          <a:solidFill>
            <a:schemeClr val="tx1"/>
          </a:solidFill>
          <a:latin typeface="Gill Sans"/>
          <a:ea typeface="+mj-ea"/>
          <a:cs typeface="Gill Sans"/>
        </a:defRPr>
      </a:lvl1pPr>
    </p:titleStyle>
    <p:bodyStyle>
      <a:lvl1pPr marL="338827" indent="-338827" algn="l" defTabSz="451774" rtl="0" eaLnBrk="1" latinLnBrk="0" hangingPunct="1">
        <a:spcBef>
          <a:spcPct val="20000"/>
        </a:spcBef>
        <a:buFont typeface="Arial"/>
        <a:buChar char="•"/>
        <a:defRPr sz="3200" kern="1200">
          <a:solidFill>
            <a:schemeClr val="tx1"/>
          </a:solidFill>
          <a:latin typeface="+mn-lt"/>
          <a:ea typeface="+mn-ea"/>
          <a:cs typeface="+mn-cs"/>
        </a:defRPr>
      </a:lvl1pPr>
      <a:lvl2pPr marL="734119" indent="-282350" algn="l" defTabSz="451774" rtl="0" eaLnBrk="1" latinLnBrk="0" hangingPunct="1">
        <a:spcBef>
          <a:spcPct val="20000"/>
        </a:spcBef>
        <a:buFont typeface="Arial"/>
        <a:buChar char="–"/>
        <a:defRPr sz="2800" kern="1200">
          <a:solidFill>
            <a:schemeClr val="tx1"/>
          </a:solidFill>
          <a:latin typeface="+mn-lt"/>
          <a:ea typeface="+mn-ea"/>
          <a:cs typeface="+mn-cs"/>
        </a:defRPr>
      </a:lvl2pPr>
      <a:lvl3pPr marL="1129416" indent="-225890" algn="l" defTabSz="451774" rtl="0" eaLnBrk="1" latinLnBrk="0" hangingPunct="1">
        <a:spcBef>
          <a:spcPct val="20000"/>
        </a:spcBef>
        <a:buFont typeface="Arial"/>
        <a:buChar char="•"/>
        <a:defRPr sz="2400" kern="1200">
          <a:solidFill>
            <a:schemeClr val="tx1"/>
          </a:solidFill>
          <a:latin typeface="+mn-lt"/>
          <a:ea typeface="+mn-ea"/>
          <a:cs typeface="+mn-cs"/>
        </a:defRPr>
      </a:lvl3pPr>
      <a:lvl4pPr marL="1581184" indent="-225890" algn="l" defTabSz="451774" rtl="0" eaLnBrk="1" latinLnBrk="0" hangingPunct="1">
        <a:spcBef>
          <a:spcPct val="20000"/>
        </a:spcBef>
        <a:buFont typeface="Arial"/>
        <a:buChar char="–"/>
        <a:defRPr sz="2000" kern="1200">
          <a:solidFill>
            <a:schemeClr val="tx1"/>
          </a:solidFill>
          <a:latin typeface="+mn-lt"/>
          <a:ea typeface="+mn-ea"/>
          <a:cs typeface="+mn-cs"/>
        </a:defRPr>
      </a:lvl4pPr>
      <a:lvl5pPr marL="2032943" indent="-225890" algn="l" defTabSz="451774" rtl="0" eaLnBrk="1" latinLnBrk="0" hangingPunct="1">
        <a:spcBef>
          <a:spcPct val="20000"/>
        </a:spcBef>
        <a:buFont typeface="Arial"/>
        <a:buChar char="»"/>
        <a:defRPr sz="2000" kern="1200">
          <a:solidFill>
            <a:schemeClr val="tx1"/>
          </a:solidFill>
          <a:latin typeface="+mn-lt"/>
          <a:ea typeface="+mn-ea"/>
          <a:cs typeface="+mn-cs"/>
        </a:defRPr>
      </a:lvl5pPr>
      <a:lvl6pPr marL="2484718" indent="-225890" algn="l" defTabSz="451774" rtl="0" eaLnBrk="1" latinLnBrk="0" hangingPunct="1">
        <a:spcBef>
          <a:spcPct val="20000"/>
        </a:spcBef>
        <a:buFont typeface="Arial"/>
        <a:buChar char="•"/>
        <a:defRPr sz="2000" kern="1200">
          <a:solidFill>
            <a:schemeClr val="tx1"/>
          </a:solidFill>
          <a:latin typeface="+mn-lt"/>
          <a:ea typeface="+mn-ea"/>
          <a:cs typeface="+mn-cs"/>
        </a:defRPr>
      </a:lvl6pPr>
      <a:lvl7pPr marL="2936481" indent="-225890" algn="l" defTabSz="451774" rtl="0" eaLnBrk="1" latinLnBrk="0" hangingPunct="1">
        <a:spcBef>
          <a:spcPct val="20000"/>
        </a:spcBef>
        <a:buFont typeface="Arial"/>
        <a:buChar char="•"/>
        <a:defRPr sz="2000" kern="1200">
          <a:solidFill>
            <a:schemeClr val="tx1"/>
          </a:solidFill>
          <a:latin typeface="+mn-lt"/>
          <a:ea typeface="+mn-ea"/>
          <a:cs typeface="+mn-cs"/>
        </a:defRPr>
      </a:lvl7pPr>
      <a:lvl8pPr marL="3388242" indent="-225890" algn="l" defTabSz="451774" rtl="0" eaLnBrk="1" latinLnBrk="0" hangingPunct="1">
        <a:spcBef>
          <a:spcPct val="20000"/>
        </a:spcBef>
        <a:buFont typeface="Arial"/>
        <a:buChar char="•"/>
        <a:defRPr sz="2000" kern="1200">
          <a:solidFill>
            <a:schemeClr val="tx1"/>
          </a:solidFill>
          <a:latin typeface="+mn-lt"/>
          <a:ea typeface="+mn-ea"/>
          <a:cs typeface="+mn-cs"/>
        </a:defRPr>
      </a:lvl8pPr>
      <a:lvl9pPr marL="3840001" indent="-225890" algn="l" defTabSz="4517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1774" rtl="0" eaLnBrk="1" latinLnBrk="0" hangingPunct="1">
        <a:defRPr sz="1800" kern="1200">
          <a:solidFill>
            <a:schemeClr val="tx1"/>
          </a:solidFill>
          <a:latin typeface="+mn-lt"/>
          <a:ea typeface="+mn-ea"/>
          <a:cs typeface="+mn-cs"/>
        </a:defRPr>
      </a:lvl1pPr>
      <a:lvl2pPr marL="451774" algn="l" defTabSz="451774" rtl="0" eaLnBrk="1" latinLnBrk="0" hangingPunct="1">
        <a:defRPr sz="1800" kern="1200">
          <a:solidFill>
            <a:schemeClr val="tx1"/>
          </a:solidFill>
          <a:latin typeface="+mn-lt"/>
          <a:ea typeface="+mn-ea"/>
          <a:cs typeface="+mn-cs"/>
        </a:defRPr>
      </a:lvl2pPr>
      <a:lvl3pPr marL="903536" algn="l" defTabSz="451774" rtl="0" eaLnBrk="1" latinLnBrk="0" hangingPunct="1">
        <a:defRPr sz="1800" kern="1200">
          <a:solidFill>
            <a:schemeClr val="tx1"/>
          </a:solidFill>
          <a:latin typeface="+mn-lt"/>
          <a:ea typeface="+mn-ea"/>
          <a:cs typeface="+mn-cs"/>
        </a:defRPr>
      </a:lvl3pPr>
      <a:lvl4pPr marL="1355296" algn="l" defTabSz="451774" rtl="0" eaLnBrk="1" latinLnBrk="0" hangingPunct="1">
        <a:defRPr sz="1800" kern="1200">
          <a:solidFill>
            <a:schemeClr val="tx1"/>
          </a:solidFill>
          <a:latin typeface="+mn-lt"/>
          <a:ea typeface="+mn-ea"/>
          <a:cs typeface="+mn-cs"/>
        </a:defRPr>
      </a:lvl4pPr>
      <a:lvl5pPr marL="1807063" algn="l" defTabSz="451774" rtl="0" eaLnBrk="1" latinLnBrk="0" hangingPunct="1">
        <a:defRPr sz="1800" kern="1200">
          <a:solidFill>
            <a:schemeClr val="tx1"/>
          </a:solidFill>
          <a:latin typeface="+mn-lt"/>
          <a:ea typeface="+mn-ea"/>
          <a:cs typeface="+mn-cs"/>
        </a:defRPr>
      </a:lvl5pPr>
      <a:lvl6pPr marL="2258830" algn="l" defTabSz="451774" rtl="0" eaLnBrk="1" latinLnBrk="0" hangingPunct="1">
        <a:defRPr sz="1800" kern="1200">
          <a:solidFill>
            <a:schemeClr val="tx1"/>
          </a:solidFill>
          <a:latin typeface="+mn-lt"/>
          <a:ea typeface="+mn-ea"/>
          <a:cs typeface="+mn-cs"/>
        </a:defRPr>
      </a:lvl6pPr>
      <a:lvl7pPr marL="2710597" algn="l" defTabSz="451774" rtl="0" eaLnBrk="1" latinLnBrk="0" hangingPunct="1">
        <a:defRPr sz="1800" kern="1200">
          <a:solidFill>
            <a:schemeClr val="tx1"/>
          </a:solidFill>
          <a:latin typeface="+mn-lt"/>
          <a:ea typeface="+mn-ea"/>
          <a:cs typeface="+mn-cs"/>
        </a:defRPr>
      </a:lvl7pPr>
      <a:lvl8pPr marL="3162362" algn="l" defTabSz="451774" rtl="0" eaLnBrk="1" latinLnBrk="0" hangingPunct="1">
        <a:defRPr sz="1800" kern="1200">
          <a:solidFill>
            <a:schemeClr val="tx1"/>
          </a:solidFill>
          <a:latin typeface="+mn-lt"/>
          <a:ea typeface="+mn-ea"/>
          <a:cs typeface="+mn-cs"/>
        </a:defRPr>
      </a:lvl8pPr>
      <a:lvl9pPr marL="3614127" algn="l" defTabSz="451774"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90458" tIns="45230" rIns="90458" bIns="45230" rtlCol="0" anchor="ctr" anchorCtr="0">
            <a:spAutoFit/>
          </a:bodyPr>
          <a:lstStyle/>
          <a:p>
            <a:pPr algn="ctr" defTabSz="452308"/>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52308"/>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5713" tIns="47855" rIns="95713" bIns="47855" rtlCol="0" anchor="ctr"/>
          <a:lstStyle/>
          <a:p>
            <a:pPr algn="ctr" defTabSz="452308"/>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90458" tIns="45230" rIns="90458" bIns="45230"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335"/>
            <a:ext cx="8229600" cy="4525963"/>
          </a:xfrm>
          <a:prstGeom prst="rect">
            <a:avLst/>
          </a:prstGeom>
        </p:spPr>
        <p:txBody>
          <a:bodyPr vert="horz" lIns="90458" tIns="45230" rIns="90458" bIns="4523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23" r:id="rId1"/>
  </p:sldLayoutIdLst>
  <p:timing>
    <p:tnLst>
      <p:par>
        <p:cTn id="1" dur="indefinite" restart="never" nodeType="tmRoot"/>
      </p:par>
    </p:tnLst>
  </p:timing>
  <p:txStyles>
    <p:titleStyle>
      <a:lvl1pPr algn="ctr" defTabSz="452308" rtl="0" eaLnBrk="1" latinLnBrk="0" hangingPunct="1">
        <a:spcBef>
          <a:spcPct val="0"/>
        </a:spcBef>
        <a:buNone/>
        <a:defRPr sz="4400" kern="1200">
          <a:solidFill>
            <a:schemeClr val="tx1"/>
          </a:solidFill>
          <a:latin typeface="Gill Sans"/>
          <a:ea typeface="+mj-ea"/>
          <a:cs typeface="Gill Sans"/>
        </a:defRPr>
      </a:lvl1pPr>
    </p:titleStyle>
    <p:bodyStyle>
      <a:lvl1pPr marL="339227" indent="-339227" algn="l" defTabSz="452308" rtl="0" eaLnBrk="1" latinLnBrk="0" hangingPunct="1">
        <a:spcBef>
          <a:spcPct val="20000"/>
        </a:spcBef>
        <a:buFont typeface="Arial"/>
        <a:buChar char="•"/>
        <a:defRPr sz="3200" kern="1200">
          <a:solidFill>
            <a:schemeClr val="tx1"/>
          </a:solidFill>
          <a:latin typeface="+mn-lt"/>
          <a:ea typeface="+mn-ea"/>
          <a:cs typeface="+mn-cs"/>
        </a:defRPr>
      </a:lvl1pPr>
      <a:lvl2pPr marL="734986" indent="-282682" algn="l" defTabSz="452308" rtl="0" eaLnBrk="1" latinLnBrk="0" hangingPunct="1">
        <a:spcBef>
          <a:spcPct val="20000"/>
        </a:spcBef>
        <a:buFont typeface="Arial"/>
        <a:buChar char="–"/>
        <a:defRPr sz="2800" kern="1200">
          <a:solidFill>
            <a:schemeClr val="tx1"/>
          </a:solidFill>
          <a:latin typeface="+mn-lt"/>
          <a:ea typeface="+mn-ea"/>
          <a:cs typeface="+mn-cs"/>
        </a:defRPr>
      </a:lvl2pPr>
      <a:lvl3pPr marL="1130749" indent="-226157" algn="l" defTabSz="452308" rtl="0" eaLnBrk="1" latinLnBrk="0" hangingPunct="1">
        <a:spcBef>
          <a:spcPct val="20000"/>
        </a:spcBef>
        <a:buFont typeface="Arial"/>
        <a:buChar char="•"/>
        <a:defRPr sz="2400" kern="1200">
          <a:solidFill>
            <a:schemeClr val="tx1"/>
          </a:solidFill>
          <a:latin typeface="+mn-lt"/>
          <a:ea typeface="+mn-ea"/>
          <a:cs typeface="+mn-cs"/>
        </a:defRPr>
      </a:lvl3pPr>
      <a:lvl4pPr marL="1583049" indent="-226157" algn="l" defTabSz="452308" rtl="0" eaLnBrk="1" latinLnBrk="0" hangingPunct="1">
        <a:spcBef>
          <a:spcPct val="20000"/>
        </a:spcBef>
        <a:buFont typeface="Arial"/>
        <a:buChar char="–"/>
        <a:defRPr sz="2000" kern="1200">
          <a:solidFill>
            <a:schemeClr val="tx1"/>
          </a:solidFill>
          <a:latin typeface="+mn-lt"/>
          <a:ea typeface="+mn-ea"/>
          <a:cs typeface="+mn-cs"/>
        </a:defRPr>
      </a:lvl4pPr>
      <a:lvl5pPr marL="2035341" indent="-226157" algn="l" defTabSz="452308" rtl="0" eaLnBrk="1" latinLnBrk="0" hangingPunct="1">
        <a:spcBef>
          <a:spcPct val="20000"/>
        </a:spcBef>
        <a:buFont typeface="Arial"/>
        <a:buChar char="»"/>
        <a:defRPr sz="2000" kern="1200">
          <a:solidFill>
            <a:schemeClr val="tx1"/>
          </a:solidFill>
          <a:latin typeface="+mn-lt"/>
          <a:ea typeface="+mn-ea"/>
          <a:cs typeface="+mn-cs"/>
        </a:defRPr>
      </a:lvl5pPr>
      <a:lvl6pPr marL="2487650" indent="-226157" algn="l" defTabSz="452308" rtl="0" eaLnBrk="1" latinLnBrk="0" hangingPunct="1">
        <a:spcBef>
          <a:spcPct val="20000"/>
        </a:spcBef>
        <a:buFont typeface="Arial"/>
        <a:buChar char="•"/>
        <a:defRPr sz="2000" kern="1200">
          <a:solidFill>
            <a:schemeClr val="tx1"/>
          </a:solidFill>
          <a:latin typeface="+mn-lt"/>
          <a:ea typeface="+mn-ea"/>
          <a:cs typeface="+mn-cs"/>
        </a:defRPr>
      </a:lvl6pPr>
      <a:lvl7pPr marL="2939944" indent="-226157" algn="l" defTabSz="452308" rtl="0" eaLnBrk="1" latinLnBrk="0" hangingPunct="1">
        <a:spcBef>
          <a:spcPct val="20000"/>
        </a:spcBef>
        <a:buFont typeface="Arial"/>
        <a:buChar char="•"/>
        <a:defRPr sz="2000" kern="1200">
          <a:solidFill>
            <a:schemeClr val="tx1"/>
          </a:solidFill>
          <a:latin typeface="+mn-lt"/>
          <a:ea typeface="+mn-ea"/>
          <a:cs typeface="+mn-cs"/>
        </a:defRPr>
      </a:lvl7pPr>
      <a:lvl8pPr marL="3392241" indent="-226157" algn="l" defTabSz="452308" rtl="0" eaLnBrk="1" latinLnBrk="0" hangingPunct="1">
        <a:spcBef>
          <a:spcPct val="20000"/>
        </a:spcBef>
        <a:buFont typeface="Arial"/>
        <a:buChar char="•"/>
        <a:defRPr sz="2000" kern="1200">
          <a:solidFill>
            <a:schemeClr val="tx1"/>
          </a:solidFill>
          <a:latin typeface="+mn-lt"/>
          <a:ea typeface="+mn-ea"/>
          <a:cs typeface="+mn-cs"/>
        </a:defRPr>
      </a:lvl8pPr>
      <a:lvl9pPr marL="3844531" indent="-226157" algn="l" defTabSz="4523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2308" rtl="0" eaLnBrk="1" latinLnBrk="0" hangingPunct="1">
        <a:defRPr sz="1800" kern="1200">
          <a:solidFill>
            <a:schemeClr val="tx1"/>
          </a:solidFill>
          <a:latin typeface="+mn-lt"/>
          <a:ea typeface="+mn-ea"/>
          <a:cs typeface="+mn-cs"/>
        </a:defRPr>
      </a:lvl1pPr>
      <a:lvl2pPr marL="452308" algn="l" defTabSz="452308" rtl="0" eaLnBrk="1" latinLnBrk="0" hangingPunct="1">
        <a:defRPr sz="1800" kern="1200">
          <a:solidFill>
            <a:schemeClr val="tx1"/>
          </a:solidFill>
          <a:latin typeface="+mn-lt"/>
          <a:ea typeface="+mn-ea"/>
          <a:cs typeface="+mn-cs"/>
        </a:defRPr>
      </a:lvl2pPr>
      <a:lvl3pPr marL="904603" algn="l" defTabSz="452308" rtl="0" eaLnBrk="1" latinLnBrk="0" hangingPunct="1">
        <a:defRPr sz="1800" kern="1200">
          <a:solidFill>
            <a:schemeClr val="tx1"/>
          </a:solidFill>
          <a:latin typeface="+mn-lt"/>
          <a:ea typeface="+mn-ea"/>
          <a:cs typeface="+mn-cs"/>
        </a:defRPr>
      </a:lvl3pPr>
      <a:lvl4pPr marL="1356896" algn="l" defTabSz="452308" rtl="0" eaLnBrk="1" latinLnBrk="0" hangingPunct="1">
        <a:defRPr sz="1800" kern="1200">
          <a:solidFill>
            <a:schemeClr val="tx1"/>
          </a:solidFill>
          <a:latin typeface="+mn-lt"/>
          <a:ea typeface="+mn-ea"/>
          <a:cs typeface="+mn-cs"/>
        </a:defRPr>
      </a:lvl4pPr>
      <a:lvl5pPr marL="1809196" algn="l" defTabSz="452308" rtl="0" eaLnBrk="1" latinLnBrk="0" hangingPunct="1">
        <a:defRPr sz="1800" kern="1200">
          <a:solidFill>
            <a:schemeClr val="tx1"/>
          </a:solidFill>
          <a:latin typeface="+mn-lt"/>
          <a:ea typeface="+mn-ea"/>
          <a:cs typeface="+mn-cs"/>
        </a:defRPr>
      </a:lvl5pPr>
      <a:lvl6pPr marL="2261495" algn="l" defTabSz="452308" rtl="0" eaLnBrk="1" latinLnBrk="0" hangingPunct="1">
        <a:defRPr sz="1800" kern="1200">
          <a:solidFill>
            <a:schemeClr val="tx1"/>
          </a:solidFill>
          <a:latin typeface="+mn-lt"/>
          <a:ea typeface="+mn-ea"/>
          <a:cs typeface="+mn-cs"/>
        </a:defRPr>
      </a:lvl6pPr>
      <a:lvl7pPr marL="2713789" algn="l" defTabSz="452308" rtl="0" eaLnBrk="1" latinLnBrk="0" hangingPunct="1">
        <a:defRPr sz="1800" kern="1200">
          <a:solidFill>
            <a:schemeClr val="tx1"/>
          </a:solidFill>
          <a:latin typeface="+mn-lt"/>
          <a:ea typeface="+mn-ea"/>
          <a:cs typeface="+mn-cs"/>
        </a:defRPr>
      </a:lvl7pPr>
      <a:lvl8pPr marL="3166091" algn="l" defTabSz="452308" rtl="0" eaLnBrk="1" latinLnBrk="0" hangingPunct="1">
        <a:defRPr sz="1800" kern="1200">
          <a:solidFill>
            <a:schemeClr val="tx1"/>
          </a:solidFill>
          <a:latin typeface="+mn-lt"/>
          <a:ea typeface="+mn-ea"/>
          <a:cs typeface="+mn-cs"/>
        </a:defRPr>
      </a:lvl8pPr>
      <a:lvl9pPr marL="3618390" algn="l" defTabSz="452308"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90572" tIns="45286" rIns="90572" bIns="45286" rtlCol="0" anchor="ctr" anchorCtr="0">
            <a:spAutoFit/>
          </a:bodyPr>
          <a:lstStyle/>
          <a:p>
            <a:pPr algn="ctr" defTabSz="452879"/>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52879"/>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5835" tIns="47916" rIns="95835" bIns="47916" rtlCol="0" anchor="ctr"/>
          <a:lstStyle/>
          <a:p>
            <a:pPr algn="ctr" defTabSz="452879"/>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90572" tIns="45286" rIns="90572" bIns="45286"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319"/>
            <a:ext cx="8229600" cy="4525963"/>
          </a:xfrm>
          <a:prstGeom prst="rect">
            <a:avLst/>
          </a:prstGeom>
        </p:spPr>
        <p:txBody>
          <a:bodyPr vert="horz" lIns="90572" tIns="45286" rIns="90572" bIns="45286"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25" r:id="rId1"/>
  </p:sldLayoutIdLst>
  <p:timing>
    <p:tnLst>
      <p:par>
        <p:cTn id="1" dur="indefinite" restart="never" nodeType="tmRoot"/>
      </p:par>
    </p:tnLst>
  </p:timing>
  <p:txStyles>
    <p:titleStyle>
      <a:lvl1pPr algn="ctr" defTabSz="452879" rtl="0" eaLnBrk="1" latinLnBrk="0" hangingPunct="1">
        <a:spcBef>
          <a:spcPct val="0"/>
        </a:spcBef>
        <a:buNone/>
        <a:defRPr sz="4400" kern="1200">
          <a:solidFill>
            <a:schemeClr val="tx1"/>
          </a:solidFill>
          <a:latin typeface="Gill Sans"/>
          <a:ea typeface="+mj-ea"/>
          <a:cs typeface="Gill Sans"/>
        </a:defRPr>
      </a:lvl1pPr>
    </p:titleStyle>
    <p:bodyStyle>
      <a:lvl1pPr marL="339655" indent="-339655" algn="l" defTabSz="452879" rtl="0" eaLnBrk="1" latinLnBrk="0" hangingPunct="1">
        <a:spcBef>
          <a:spcPct val="20000"/>
        </a:spcBef>
        <a:buFont typeface="Arial"/>
        <a:buChar char="•"/>
        <a:defRPr sz="3200" kern="1200">
          <a:solidFill>
            <a:schemeClr val="tx1"/>
          </a:solidFill>
          <a:latin typeface="+mn-lt"/>
          <a:ea typeface="+mn-ea"/>
          <a:cs typeface="+mn-cs"/>
        </a:defRPr>
      </a:lvl1pPr>
      <a:lvl2pPr marL="735915" indent="-283040" algn="l" defTabSz="452879" rtl="0" eaLnBrk="1" latinLnBrk="0" hangingPunct="1">
        <a:spcBef>
          <a:spcPct val="20000"/>
        </a:spcBef>
        <a:buFont typeface="Arial"/>
        <a:buChar char="–"/>
        <a:defRPr sz="2800" kern="1200">
          <a:solidFill>
            <a:schemeClr val="tx1"/>
          </a:solidFill>
          <a:latin typeface="+mn-lt"/>
          <a:ea typeface="+mn-ea"/>
          <a:cs typeface="+mn-cs"/>
        </a:defRPr>
      </a:lvl2pPr>
      <a:lvl3pPr marL="1132178" indent="-226443" algn="l" defTabSz="452879" rtl="0" eaLnBrk="1" latinLnBrk="0" hangingPunct="1">
        <a:spcBef>
          <a:spcPct val="20000"/>
        </a:spcBef>
        <a:buFont typeface="Arial"/>
        <a:buChar char="•"/>
        <a:defRPr sz="2400" kern="1200">
          <a:solidFill>
            <a:schemeClr val="tx1"/>
          </a:solidFill>
          <a:latin typeface="+mn-lt"/>
          <a:ea typeface="+mn-ea"/>
          <a:cs typeface="+mn-cs"/>
        </a:defRPr>
      </a:lvl3pPr>
      <a:lvl4pPr marL="1585050" indent="-226443" algn="l" defTabSz="452879" rtl="0" eaLnBrk="1" latinLnBrk="0" hangingPunct="1">
        <a:spcBef>
          <a:spcPct val="20000"/>
        </a:spcBef>
        <a:buFont typeface="Arial"/>
        <a:buChar char="–"/>
        <a:defRPr sz="2000" kern="1200">
          <a:solidFill>
            <a:schemeClr val="tx1"/>
          </a:solidFill>
          <a:latin typeface="+mn-lt"/>
          <a:ea typeface="+mn-ea"/>
          <a:cs typeface="+mn-cs"/>
        </a:defRPr>
      </a:lvl4pPr>
      <a:lvl5pPr marL="2037913" indent="-226443" algn="l" defTabSz="452879" rtl="0" eaLnBrk="1" latinLnBrk="0" hangingPunct="1">
        <a:spcBef>
          <a:spcPct val="20000"/>
        </a:spcBef>
        <a:buFont typeface="Arial"/>
        <a:buChar char="»"/>
        <a:defRPr sz="2000" kern="1200">
          <a:solidFill>
            <a:schemeClr val="tx1"/>
          </a:solidFill>
          <a:latin typeface="+mn-lt"/>
          <a:ea typeface="+mn-ea"/>
          <a:cs typeface="+mn-cs"/>
        </a:defRPr>
      </a:lvl5pPr>
      <a:lvl6pPr marL="2490792" indent="-226443" algn="l" defTabSz="452879" rtl="0" eaLnBrk="1" latinLnBrk="0" hangingPunct="1">
        <a:spcBef>
          <a:spcPct val="20000"/>
        </a:spcBef>
        <a:buFont typeface="Arial"/>
        <a:buChar char="•"/>
        <a:defRPr sz="2000" kern="1200">
          <a:solidFill>
            <a:schemeClr val="tx1"/>
          </a:solidFill>
          <a:latin typeface="+mn-lt"/>
          <a:ea typeface="+mn-ea"/>
          <a:cs typeface="+mn-cs"/>
        </a:defRPr>
      </a:lvl6pPr>
      <a:lvl7pPr marL="2943660" indent="-226443" algn="l" defTabSz="452879" rtl="0" eaLnBrk="1" latinLnBrk="0" hangingPunct="1">
        <a:spcBef>
          <a:spcPct val="20000"/>
        </a:spcBef>
        <a:buFont typeface="Arial"/>
        <a:buChar char="•"/>
        <a:defRPr sz="2000" kern="1200">
          <a:solidFill>
            <a:schemeClr val="tx1"/>
          </a:solidFill>
          <a:latin typeface="+mn-lt"/>
          <a:ea typeface="+mn-ea"/>
          <a:cs typeface="+mn-cs"/>
        </a:defRPr>
      </a:lvl7pPr>
      <a:lvl8pPr marL="3396528" indent="-226443" algn="l" defTabSz="452879" rtl="0" eaLnBrk="1" latinLnBrk="0" hangingPunct="1">
        <a:spcBef>
          <a:spcPct val="20000"/>
        </a:spcBef>
        <a:buFont typeface="Arial"/>
        <a:buChar char="•"/>
        <a:defRPr sz="2000" kern="1200">
          <a:solidFill>
            <a:schemeClr val="tx1"/>
          </a:solidFill>
          <a:latin typeface="+mn-lt"/>
          <a:ea typeface="+mn-ea"/>
          <a:cs typeface="+mn-cs"/>
        </a:defRPr>
      </a:lvl8pPr>
      <a:lvl9pPr marL="3849389" indent="-226443" algn="l" defTabSz="45287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2879" rtl="0" eaLnBrk="1" latinLnBrk="0" hangingPunct="1">
        <a:defRPr sz="1800" kern="1200">
          <a:solidFill>
            <a:schemeClr val="tx1"/>
          </a:solidFill>
          <a:latin typeface="+mn-lt"/>
          <a:ea typeface="+mn-ea"/>
          <a:cs typeface="+mn-cs"/>
        </a:defRPr>
      </a:lvl1pPr>
      <a:lvl2pPr marL="452879" algn="l" defTabSz="452879" rtl="0" eaLnBrk="1" latinLnBrk="0" hangingPunct="1">
        <a:defRPr sz="1800" kern="1200">
          <a:solidFill>
            <a:schemeClr val="tx1"/>
          </a:solidFill>
          <a:latin typeface="+mn-lt"/>
          <a:ea typeface="+mn-ea"/>
          <a:cs typeface="+mn-cs"/>
        </a:defRPr>
      </a:lvl2pPr>
      <a:lvl3pPr marL="905745" algn="l" defTabSz="452879" rtl="0" eaLnBrk="1" latinLnBrk="0" hangingPunct="1">
        <a:defRPr sz="1800" kern="1200">
          <a:solidFill>
            <a:schemeClr val="tx1"/>
          </a:solidFill>
          <a:latin typeface="+mn-lt"/>
          <a:ea typeface="+mn-ea"/>
          <a:cs typeface="+mn-cs"/>
        </a:defRPr>
      </a:lvl3pPr>
      <a:lvl4pPr marL="1358611" algn="l" defTabSz="452879" rtl="0" eaLnBrk="1" latinLnBrk="0" hangingPunct="1">
        <a:defRPr sz="1800" kern="1200">
          <a:solidFill>
            <a:schemeClr val="tx1"/>
          </a:solidFill>
          <a:latin typeface="+mn-lt"/>
          <a:ea typeface="+mn-ea"/>
          <a:cs typeface="+mn-cs"/>
        </a:defRPr>
      </a:lvl4pPr>
      <a:lvl5pPr marL="1811482" algn="l" defTabSz="452879" rtl="0" eaLnBrk="1" latinLnBrk="0" hangingPunct="1">
        <a:defRPr sz="1800" kern="1200">
          <a:solidFill>
            <a:schemeClr val="tx1"/>
          </a:solidFill>
          <a:latin typeface="+mn-lt"/>
          <a:ea typeface="+mn-ea"/>
          <a:cs typeface="+mn-cs"/>
        </a:defRPr>
      </a:lvl5pPr>
      <a:lvl6pPr marL="2264353" algn="l" defTabSz="452879" rtl="0" eaLnBrk="1" latinLnBrk="0" hangingPunct="1">
        <a:defRPr sz="1800" kern="1200">
          <a:solidFill>
            <a:schemeClr val="tx1"/>
          </a:solidFill>
          <a:latin typeface="+mn-lt"/>
          <a:ea typeface="+mn-ea"/>
          <a:cs typeface="+mn-cs"/>
        </a:defRPr>
      </a:lvl6pPr>
      <a:lvl7pPr marL="2717219" algn="l" defTabSz="452879" rtl="0" eaLnBrk="1" latinLnBrk="0" hangingPunct="1">
        <a:defRPr sz="1800" kern="1200">
          <a:solidFill>
            <a:schemeClr val="tx1"/>
          </a:solidFill>
          <a:latin typeface="+mn-lt"/>
          <a:ea typeface="+mn-ea"/>
          <a:cs typeface="+mn-cs"/>
        </a:defRPr>
      </a:lvl7pPr>
      <a:lvl8pPr marL="3170093" algn="l" defTabSz="452879" rtl="0" eaLnBrk="1" latinLnBrk="0" hangingPunct="1">
        <a:defRPr sz="1800" kern="1200">
          <a:solidFill>
            <a:schemeClr val="tx1"/>
          </a:solidFill>
          <a:latin typeface="+mn-lt"/>
          <a:ea typeface="+mn-ea"/>
          <a:cs typeface="+mn-cs"/>
        </a:defRPr>
      </a:lvl8pPr>
      <a:lvl9pPr marL="3622962" algn="l" defTabSz="452879"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90694" tIns="45347" rIns="90694" bIns="45347" rtlCol="0" anchor="ctr" anchorCtr="0">
            <a:spAutoFit/>
          </a:bodyPr>
          <a:lstStyle/>
          <a:p>
            <a:pPr algn="ctr" defTabSz="453488"/>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53488"/>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5966" tIns="47981" rIns="95966" bIns="47981" rtlCol="0" anchor="ctr"/>
          <a:lstStyle/>
          <a:p>
            <a:pPr algn="ctr" defTabSz="453488"/>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90694" tIns="45347" rIns="90694" bIns="45347"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302"/>
            <a:ext cx="8229600" cy="4525963"/>
          </a:xfrm>
          <a:prstGeom prst="rect">
            <a:avLst/>
          </a:prstGeom>
        </p:spPr>
        <p:txBody>
          <a:bodyPr vert="horz" lIns="90694" tIns="45347" rIns="90694" bIns="45347"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27" r:id="rId1"/>
  </p:sldLayoutIdLst>
  <p:timing>
    <p:tnLst>
      <p:par>
        <p:cTn id="1" dur="indefinite" restart="never" nodeType="tmRoot"/>
      </p:par>
    </p:tnLst>
  </p:timing>
  <p:txStyles>
    <p:titleStyle>
      <a:lvl1pPr algn="ctr" defTabSz="453488" rtl="0" eaLnBrk="1" latinLnBrk="0" hangingPunct="1">
        <a:spcBef>
          <a:spcPct val="0"/>
        </a:spcBef>
        <a:buNone/>
        <a:defRPr sz="4400" kern="1200">
          <a:solidFill>
            <a:schemeClr val="tx1"/>
          </a:solidFill>
          <a:latin typeface="Gill Sans"/>
          <a:ea typeface="+mj-ea"/>
          <a:cs typeface="Gill Sans"/>
        </a:defRPr>
      </a:lvl1pPr>
    </p:titleStyle>
    <p:bodyStyle>
      <a:lvl1pPr marL="340113" indent="-340113" algn="l" defTabSz="453488" rtl="0" eaLnBrk="1" latinLnBrk="0" hangingPunct="1">
        <a:spcBef>
          <a:spcPct val="20000"/>
        </a:spcBef>
        <a:buFont typeface="Arial"/>
        <a:buChar char="•"/>
        <a:defRPr sz="3200" kern="1200">
          <a:solidFill>
            <a:schemeClr val="tx1"/>
          </a:solidFill>
          <a:latin typeface="+mn-lt"/>
          <a:ea typeface="+mn-ea"/>
          <a:cs typeface="+mn-cs"/>
        </a:defRPr>
      </a:lvl1pPr>
      <a:lvl2pPr marL="736907" indent="-283421" algn="l" defTabSz="453488" rtl="0" eaLnBrk="1" latinLnBrk="0" hangingPunct="1">
        <a:spcBef>
          <a:spcPct val="20000"/>
        </a:spcBef>
        <a:buFont typeface="Arial"/>
        <a:buChar char="–"/>
        <a:defRPr sz="2800" kern="1200">
          <a:solidFill>
            <a:schemeClr val="tx1"/>
          </a:solidFill>
          <a:latin typeface="+mn-lt"/>
          <a:ea typeface="+mn-ea"/>
          <a:cs typeface="+mn-cs"/>
        </a:defRPr>
      </a:lvl2pPr>
      <a:lvl3pPr marL="1133704" indent="-226747" algn="l" defTabSz="453488" rtl="0" eaLnBrk="1" latinLnBrk="0" hangingPunct="1">
        <a:spcBef>
          <a:spcPct val="20000"/>
        </a:spcBef>
        <a:buFont typeface="Arial"/>
        <a:buChar char="•"/>
        <a:defRPr sz="2400" kern="1200">
          <a:solidFill>
            <a:schemeClr val="tx1"/>
          </a:solidFill>
          <a:latin typeface="+mn-lt"/>
          <a:ea typeface="+mn-ea"/>
          <a:cs typeface="+mn-cs"/>
        </a:defRPr>
      </a:lvl3pPr>
      <a:lvl4pPr marL="1587189" indent="-226747" algn="l" defTabSz="453488" rtl="0" eaLnBrk="1" latinLnBrk="0" hangingPunct="1">
        <a:spcBef>
          <a:spcPct val="20000"/>
        </a:spcBef>
        <a:buFont typeface="Arial"/>
        <a:buChar char="–"/>
        <a:defRPr sz="2000" kern="1200">
          <a:solidFill>
            <a:schemeClr val="tx1"/>
          </a:solidFill>
          <a:latin typeface="+mn-lt"/>
          <a:ea typeface="+mn-ea"/>
          <a:cs typeface="+mn-cs"/>
        </a:defRPr>
      </a:lvl4pPr>
      <a:lvl5pPr marL="2040661" indent="-226747" algn="l" defTabSz="453488" rtl="0" eaLnBrk="1" latinLnBrk="0" hangingPunct="1">
        <a:spcBef>
          <a:spcPct val="20000"/>
        </a:spcBef>
        <a:buFont typeface="Arial"/>
        <a:buChar char="»"/>
        <a:defRPr sz="2000" kern="1200">
          <a:solidFill>
            <a:schemeClr val="tx1"/>
          </a:solidFill>
          <a:latin typeface="+mn-lt"/>
          <a:ea typeface="+mn-ea"/>
          <a:cs typeface="+mn-cs"/>
        </a:defRPr>
      </a:lvl5pPr>
      <a:lvl6pPr marL="2494147" indent="-226747" algn="l" defTabSz="453488" rtl="0" eaLnBrk="1" latinLnBrk="0" hangingPunct="1">
        <a:spcBef>
          <a:spcPct val="20000"/>
        </a:spcBef>
        <a:buFont typeface="Arial"/>
        <a:buChar char="•"/>
        <a:defRPr sz="2000" kern="1200">
          <a:solidFill>
            <a:schemeClr val="tx1"/>
          </a:solidFill>
          <a:latin typeface="+mn-lt"/>
          <a:ea typeface="+mn-ea"/>
          <a:cs typeface="+mn-cs"/>
        </a:defRPr>
      </a:lvl6pPr>
      <a:lvl7pPr marL="2947628" indent="-226747" algn="l" defTabSz="453488" rtl="0" eaLnBrk="1" latinLnBrk="0" hangingPunct="1">
        <a:spcBef>
          <a:spcPct val="20000"/>
        </a:spcBef>
        <a:buFont typeface="Arial"/>
        <a:buChar char="•"/>
        <a:defRPr sz="2000" kern="1200">
          <a:solidFill>
            <a:schemeClr val="tx1"/>
          </a:solidFill>
          <a:latin typeface="+mn-lt"/>
          <a:ea typeface="+mn-ea"/>
          <a:cs typeface="+mn-cs"/>
        </a:defRPr>
      </a:lvl7pPr>
      <a:lvl8pPr marL="3401107" indent="-226747" algn="l" defTabSz="453488" rtl="0" eaLnBrk="1" latinLnBrk="0" hangingPunct="1">
        <a:spcBef>
          <a:spcPct val="20000"/>
        </a:spcBef>
        <a:buFont typeface="Arial"/>
        <a:buChar char="•"/>
        <a:defRPr sz="2000" kern="1200">
          <a:solidFill>
            <a:schemeClr val="tx1"/>
          </a:solidFill>
          <a:latin typeface="+mn-lt"/>
          <a:ea typeface="+mn-ea"/>
          <a:cs typeface="+mn-cs"/>
        </a:defRPr>
      </a:lvl8pPr>
      <a:lvl9pPr marL="3854579" indent="-226747" algn="l" defTabSz="4534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3488" rtl="0" eaLnBrk="1" latinLnBrk="0" hangingPunct="1">
        <a:defRPr sz="1800" kern="1200">
          <a:solidFill>
            <a:schemeClr val="tx1"/>
          </a:solidFill>
          <a:latin typeface="+mn-lt"/>
          <a:ea typeface="+mn-ea"/>
          <a:cs typeface="+mn-cs"/>
        </a:defRPr>
      </a:lvl1pPr>
      <a:lvl2pPr marL="453488" algn="l" defTabSz="453488" rtl="0" eaLnBrk="1" latinLnBrk="0" hangingPunct="1">
        <a:defRPr sz="1800" kern="1200">
          <a:solidFill>
            <a:schemeClr val="tx1"/>
          </a:solidFill>
          <a:latin typeface="+mn-lt"/>
          <a:ea typeface="+mn-ea"/>
          <a:cs typeface="+mn-cs"/>
        </a:defRPr>
      </a:lvl2pPr>
      <a:lvl3pPr marL="906965" algn="l" defTabSz="453488" rtl="0" eaLnBrk="1" latinLnBrk="0" hangingPunct="1">
        <a:defRPr sz="1800" kern="1200">
          <a:solidFill>
            <a:schemeClr val="tx1"/>
          </a:solidFill>
          <a:latin typeface="+mn-lt"/>
          <a:ea typeface="+mn-ea"/>
          <a:cs typeface="+mn-cs"/>
        </a:defRPr>
      </a:lvl3pPr>
      <a:lvl4pPr marL="1360442" algn="l" defTabSz="453488" rtl="0" eaLnBrk="1" latinLnBrk="0" hangingPunct="1">
        <a:defRPr sz="1800" kern="1200">
          <a:solidFill>
            <a:schemeClr val="tx1"/>
          </a:solidFill>
          <a:latin typeface="+mn-lt"/>
          <a:ea typeface="+mn-ea"/>
          <a:cs typeface="+mn-cs"/>
        </a:defRPr>
      </a:lvl4pPr>
      <a:lvl5pPr marL="1813923" algn="l" defTabSz="453488" rtl="0" eaLnBrk="1" latinLnBrk="0" hangingPunct="1">
        <a:defRPr sz="1800" kern="1200">
          <a:solidFill>
            <a:schemeClr val="tx1"/>
          </a:solidFill>
          <a:latin typeface="+mn-lt"/>
          <a:ea typeface="+mn-ea"/>
          <a:cs typeface="+mn-cs"/>
        </a:defRPr>
      </a:lvl5pPr>
      <a:lvl6pPr marL="2267406" algn="l" defTabSz="453488" rtl="0" eaLnBrk="1" latinLnBrk="0" hangingPunct="1">
        <a:defRPr sz="1800" kern="1200">
          <a:solidFill>
            <a:schemeClr val="tx1"/>
          </a:solidFill>
          <a:latin typeface="+mn-lt"/>
          <a:ea typeface="+mn-ea"/>
          <a:cs typeface="+mn-cs"/>
        </a:defRPr>
      </a:lvl6pPr>
      <a:lvl7pPr marL="2720882" algn="l" defTabSz="453488" rtl="0" eaLnBrk="1" latinLnBrk="0" hangingPunct="1">
        <a:defRPr sz="1800" kern="1200">
          <a:solidFill>
            <a:schemeClr val="tx1"/>
          </a:solidFill>
          <a:latin typeface="+mn-lt"/>
          <a:ea typeface="+mn-ea"/>
          <a:cs typeface="+mn-cs"/>
        </a:defRPr>
      </a:lvl7pPr>
      <a:lvl8pPr marL="3174367" algn="l" defTabSz="453488" rtl="0" eaLnBrk="1" latinLnBrk="0" hangingPunct="1">
        <a:defRPr sz="1800" kern="1200">
          <a:solidFill>
            <a:schemeClr val="tx1"/>
          </a:solidFill>
          <a:latin typeface="+mn-lt"/>
          <a:ea typeface="+mn-ea"/>
          <a:cs typeface="+mn-cs"/>
        </a:defRPr>
      </a:lvl8pPr>
      <a:lvl9pPr marL="3627847" algn="l" defTabSz="453488"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90824" tIns="45413" rIns="90824" bIns="45413" rtlCol="0" anchor="ctr" anchorCtr="0">
            <a:spAutoFit/>
          </a:bodyPr>
          <a:lstStyle/>
          <a:p>
            <a:pPr algn="ctr" defTabSz="454137"/>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54137"/>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6103" tIns="48050" rIns="96103" bIns="48050" rtlCol="0" anchor="ctr"/>
          <a:lstStyle/>
          <a:p>
            <a:pPr algn="ctr" defTabSz="454137"/>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90824" tIns="45413" rIns="90824" bIns="45413"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284"/>
            <a:ext cx="8229600" cy="4525963"/>
          </a:xfrm>
          <a:prstGeom prst="rect">
            <a:avLst/>
          </a:prstGeom>
        </p:spPr>
        <p:txBody>
          <a:bodyPr vert="horz" lIns="90824" tIns="45413" rIns="90824" bIns="45413"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29" r:id="rId1"/>
  </p:sldLayoutIdLst>
  <p:timing>
    <p:tnLst>
      <p:par>
        <p:cTn id="1" dur="indefinite" restart="never" nodeType="tmRoot"/>
      </p:par>
    </p:tnLst>
  </p:timing>
  <p:txStyles>
    <p:titleStyle>
      <a:lvl1pPr algn="ctr" defTabSz="454137" rtl="0" eaLnBrk="1" latinLnBrk="0" hangingPunct="1">
        <a:spcBef>
          <a:spcPct val="0"/>
        </a:spcBef>
        <a:buNone/>
        <a:defRPr sz="4400" kern="1200">
          <a:solidFill>
            <a:schemeClr val="tx1"/>
          </a:solidFill>
          <a:latin typeface="Gill Sans"/>
          <a:ea typeface="+mj-ea"/>
          <a:cs typeface="Gill Sans"/>
        </a:defRPr>
      </a:lvl1pPr>
    </p:titleStyle>
    <p:bodyStyle>
      <a:lvl1pPr marL="340600" indent="-340600" algn="l" defTabSz="454137" rtl="0" eaLnBrk="1" latinLnBrk="0" hangingPunct="1">
        <a:spcBef>
          <a:spcPct val="20000"/>
        </a:spcBef>
        <a:buFont typeface="Arial"/>
        <a:buChar char="•"/>
        <a:defRPr sz="3200" kern="1200">
          <a:solidFill>
            <a:schemeClr val="tx1"/>
          </a:solidFill>
          <a:latin typeface="+mn-lt"/>
          <a:ea typeface="+mn-ea"/>
          <a:cs typeface="+mn-cs"/>
        </a:defRPr>
      </a:lvl1pPr>
      <a:lvl2pPr marL="737961" indent="-283828" algn="l" defTabSz="454137" rtl="0" eaLnBrk="1" latinLnBrk="0" hangingPunct="1">
        <a:spcBef>
          <a:spcPct val="20000"/>
        </a:spcBef>
        <a:buFont typeface="Arial"/>
        <a:buChar char="–"/>
        <a:defRPr sz="2800" kern="1200">
          <a:solidFill>
            <a:schemeClr val="tx1"/>
          </a:solidFill>
          <a:latin typeface="+mn-lt"/>
          <a:ea typeface="+mn-ea"/>
          <a:cs typeface="+mn-cs"/>
        </a:defRPr>
      </a:lvl2pPr>
      <a:lvl3pPr marL="1135328" indent="-227071" algn="l" defTabSz="454137" rtl="0" eaLnBrk="1" latinLnBrk="0" hangingPunct="1">
        <a:spcBef>
          <a:spcPct val="20000"/>
        </a:spcBef>
        <a:buFont typeface="Arial"/>
        <a:buChar char="•"/>
        <a:defRPr sz="2400" kern="1200">
          <a:solidFill>
            <a:schemeClr val="tx1"/>
          </a:solidFill>
          <a:latin typeface="+mn-lt"/>
          <a:ea typeface="+mn-ea"/>
          <a:cs typeface="+mn-cs"/>
        </a:defRPr>
      </a:lvl3pPr>
      <a:lvl4pPr marL="1589461" indent="-227071" algn="l" defTabSz="454137" rtl="0" eaLnBrk="1" latinLnBrk="0" hangingPunct="1">
        <a:spcBef>
          <a:spcPct val="20000"/>
        </a:spcBef>
        <a:buFont typeface="Arial"/>
        <a:buChar char="–"/>
        <a:defRPr sz="2000" kern="1200">
          <a:solidFill>
            <a:schemeClr val="tx1"/>
          </a:solidFill>
          <a:latin typeface="+mn-lt"/>
          <a:ea typeface="+mn-ea"/>
          <a:cs typeface="+mn-cs"/>
        </a:defRPr>
      </a:lvl4pPr>
      <a:lvl5pPr marL="2043584" indent="-227071" algn="l" defTabSz="454137" rtl="0" eaLnBrk="1" latinLnBrk="0" hangingPunct="1">
        <a:spcBef>
          <a:spcPct val="20000"/>
        </a:spcBef>
        <a:buFont typeface="Arial"/>
        <a:buChar char="»"/>
        <a:defRPr sz="2000" kern="1200">
          <a:solidFill>
            <a:schemeClr val="tx1"/>
          </a:solidFill>
          <a:latin typeface="+mn-lt"/>
          <a:ea typeface="+mn-ea"/>
          <a:cs typeface="+mn-cs"/>
        </a:defRPr>
      </a:lvl5pPr>
      <a:lvl6pPr marL="2497720" indent="-227071" algn="l" defTabSz="454137" rtl="0" eaLnBrk="1" latinLnBrk="0" hangingPunct="1">
        <a:spcBef>
          <a:spcPct val="20000"/>
        </a:spcBef>
        <a:buFont typeface="Arial"/>
        <a:buChar char="•"/>
        <a:defRPr sz="2000" kern="1200">
          <a:solidFill>
            <a:schemeClr val="tx1"/>
          </a:solidFill>
          <a:latin typeface="+mn-lt"/>
          <a:ea typeface="+mn-ea"/>
          <a:cs typeface="+mn-cs"/>
        </a:defRPr>
      </a:lvl6pPr>
      <a:lvl7pPr marL="2951852" indent="-227071" algn="l" defTabSz="454137" rtl="0" eaLnBrk="1" latinLnBrk="0" hangingPunct="1">
        <a:spcBef>
          <a:spcPct val="20000"/>
        </a:spcBef>
        <a:buFont typeface="Arial"/>
        <a:buChar char="•"/>
        <a:defRPr sz="2000" kern="1200">
          <a:solidFill>
            <a:schemeClr val="tx1"/>
          </a:solidFill>
          <a:latin typeface="+mn-lt"/>
          <a:ea typeface="+mn-ea"/>
          <a:cs typeface="+mn-cs"/>
        </a:defRPr>
      </a:lvl7pPr>
      <a:lvl8pPr marL="3405979" indent="-227071" algn="l" defTabSz="454137" rtl="0" eaLnBrk="1" latinLnBrk="0" hangingPunct="1">
        <a:spcBef>
          <a:spcPct val="20000"/>
        </a:spcBef>
        <a:buFont typeface="Arial"/>
        <a:buChar char="•"/>
        <a:defRPr sz="2000" kern="1200">
          <a:solidFill>
            <a:schemeClr val="tx1"/>
          </a:solidFill>
          <a:latin typeface="+mn-lt"/>
          <a:ea typeface="+mn-ea"/>
          <a:cs typeface="+mn-cs"/>
        </a:defRPr>
      </a:lvl8pPr>
      <a:lvl9pPr marL="3860101" indent="-227071" algn="l" defTabSz="45413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137" rtl="0" eaLnBrk="1" latinLnBrk="0" hangingPunct="1">
        <a:defRPr sz="1800" kern="1200">
          <a:solidFill>
            <a:schemeClr val="tx1"/>
          </a:solidFill>
          <a:latin typeface="+mn-lt"/>
          <a:ea typeface="+mn-ea"/>
          <a:cs typeface="+mn-cs"/>
        </a:defRPr>
      </a:lvl1pPr>
      <a:lvl2pPr marL="454137" algn="l" defTabSz="454137" rtl="0" eaLnBrk="1" latinLnBrk="0" hangingPunct="1">
        <a:defRPr sz="1800" kern="1200">
          <a:solidFill>
            <a:schemeClr val="tx1"/>
          </a:solidFill>
          <a:latin typeface="+mn-lt"/>
          <a:ea typeface="+mn-ea"/>
          <a:cs typeface="+mn-cs"/>
        </a:defRPr>
      </a:lvl2pPr>
      <a:lvl3pPr marL="908265" algn="l" defTabSz="454137" rtl="0" eaLnBrk="1" latinLnBrk="0" hangingPunct="1">
        <a:defRPr sz="1800" kern="1200">
          <a:solidFill>
            <a:schemeClr val="tx1"/>
          </a:solidFill>
          <a:latin typeface="+mn-lt"/>
          <a:ea typeface="+mn-ea"/>
          <a:cs typeface="+mn-cs"/>
        </a:defRPr>
      </a:lvl3pPr>
      <a:lvl4pPr marL="1362390" algn="l" defTabSz="454137" rtl="0" eaLnBrk="1" latinLnBrk="0" hangingPunct="1">
        <a:defRPr sz="1800" kern="1200">
          <a:solidFill>
            <a:schemeClr val="tx1"/>
          </a:solidFill>
          <a:latin typeface="+mn-lt"/>
          <a:ea typeface="+mn-ea"/>
          <a:cs typeface="+mn-cs"/>
        </a:defRPr>
      </a:lvl4pPr>
      <a:lvl5pPr marL="1816523" algn="l" defTabSz="454137" rtl="0" eaLnBrk="1" latinLnBrk="0" hangingPunct="1">
        <a:defRPr sz="1800" kern="1200">
          <a:solidFill>
            <a:schemeClr val="tx1"/>
          </a:solidFill>
          <a:latin typeface="+mn-lt"/>
          <a:ea typeface="+mn-ea"/>
          <a:cs typeface="+mn-cs"/>
        </a:defRPr>
      </a:lvl5pPr>
      <a:lvl6pPr marL="2270655" algn="l" defTabSz="454137" rtl="0" eaLnBrk="1" latinLnBrk="0" hangingPunct="1">
        <a:defRPr sz="1800" kern="1200">
          <a:solidFill>
            <a:schemeClr val="tx1"/>
          </a:solidFill>
          <a:latin typeface="+mn-lt"/>
          <a:ea typeface="+mn-ea"/>
          <a:cs typeface="+mn-cs"/>
        </a:defRPr>
      </a:lvl6pPr>
      <a:lvl7pPr marL="2724781" algn="l" defTabSz="454137" rtl="0" eaLnBrk="1" latinLnBrk="0" hangingPunct="1">
        <a:defRPr sz="1800" kern="1200">
          <a:solidFill>
            <a:schemeClr val="tx1"/>
          </a:solidFill>
          <a:latin typeface="+mn-lt"/>
          <a:ea typeface="+mn-ea"/>
          <a:cs typeface="+mn-cs"/>
        </a:defRPr>
      </a:lvl7pPr>
      <a:lvl8pPr marL="3178914" algn="l" defTabSz="454137" rtl="0" eaLnBrk="1" latinLnBrk="0" hangingPunct="1">
        <a:defRPr sz="1800" kern="1200">
          <a:solidFill>
            <a:schemeClr val="tx1"/>
          </a:solidFill>
          <a:latin typeface="+mn-lt"/>
          <a:ea typeface="+mn-ea"/>
          <a:cs typeface="+mn-cs"/>
        </a:defRPr>
      </a:lvl8pPr>
      <a:lvl9pPr marL="3633044" algn="l" defTabSz="454137"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90963" tIns="45482" rIns="90963" bIns="45482" rtlCol="0" anchor="ctr" anchorCtr="0">
            <a:spAutoFit/>
          </a:bodyPr>
          <a:lstStyle/>
          <a:p>
            <a:pPr algn="ctr" defTabSz="454825"/>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54825"/>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6249" tIns="48123" rIns="96249" bIns="48123" rtlCol="0" anchor="ctr"/>
          <a:lstStyle/>
          <a:p>
            <a:pPr algn="ctr" defTabSz="454825"/>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90963" tIns="45482" rIns="90963" bIns="45482"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265"/>
            <a:ext cx="8229600" cy="4525963"/>
          </a:xfrm>
          <a:prstGeom prst="rect">
            <a:avLst/>
          </a:prstGeom>
        </p:spPr>
        <p:txBody>
          <a:bodyPr vert="horz" lIns="90963" tIns="45482" rIns="90963" bIns="45482"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31" r:id="rId1"/>
  </p:sldLayoutIdLst>
  <p:timing>
    <p:tnLst>
      <p:par>
        <p:cTn id="1" dur="indefinite" restart="never" nodeType="tmRoot"/>
      </p:par>
    </p:tnLst>
  </p:timing>
  <p:txStyles>
    <p:titleStyle>
      <a:lvl1pPr algn="ctr" defTabSz="454825" rtl="0" eaLnBrk="1" latinLnBrk="0" hangingPunct="1">
        <a:spcBef>
          <a:spcPct val="0"/>
        </a:spcBef>
        <a:buNone/>
        <a:defRPr sz="4400" kern="1200">
          <a:solidFill>
            <a:schemeClr val="tx1"/>
          </a:solidFill>
          <a:latin typeface="Gill Sans"/>
          <a:ea typeface="+mj-ea"/>
          <a:cs typeface="Gill Sans"/>
        </a:defRPr>
      </a:lvl1pPr>
    </p:titleStyle>
    <p:bodyStyle>
      <a:lvl1pPr marL="341116" indent="-341116" algn="l" defTabSz="454825" rtl="0" eaLnBrk="1" latinLnBrk="0" hangingPunct="1">
        <a:spcBef>
          <a:spcPct val="20000"/>
        </a:spcBef>
        <a:buFont typeface="Arial"/>
        <a:buChar char="•"/>
        <a:defRPr sz="3200" kern="1200">
          <a:solidFill>
            <a:schemeClr val="tx1"/>
          </a:solidFill>
          <a:latin typeface="+mn-lt"/>
          <a:ea typeface="+mn-ea"/>
          <a:cs typeface="+mn-cs"/>
        </a:defRPr>
      </a:lvl1pPr>
      <a:lvl2pPr marL="739082" indent="-284258" algn="l" defTabSz="454825" rtl="0" eaLnBrk="1" latinLnBrk="0" hangingPunct="1">
        <a:spcBef>
          <a:spcPct val="20000"/>
        </a:spcBef>
        <a:buFont typeface="Arial"/>
        <a:buChar char="–"/>
        <a:defRPr sz="2800" kern="1200">
          <a:solidFill>
            <a:schemeClr val="tx1"/>
          </a:solidFill>
          <a:latin typeface="+mn-lt"/>
          <a:ea typeface="+mn-ea"/>
          <a:cs typeface="+mn-cs"/>
        </a:defRPr>
      </a:lvl2pPr>
      <a:lvl3pPr marL="1137050" indent="-227415" algn="l" defTabSz="454825" rtl="0" eaLnBrk="1" latinLnBrk="0" hangingPunct="1">
        <a:spcBef>
          <a:spcPct val="20000"/>
        </a:spcBef>
        <a:buFont typeface="Arial"/>
        <a:buChar char="•"/>
        <a:defRPr sz="2400" kern="1200">
          <a:solidFill>
            <a:schemeClr val="tx1"/>
          </a:solidFill>
          <a:latin typeface="+mn-lt"/>
          <a:ea typeface="+mn-ea"/>
          <a:cs typeface="+mn-cs"/>
        </a:defRPr>
      </a:lvl3pPr>
      <a:lvl4pPr marL="1591869" indent="-227415" algn="l" defTabSz="454825" rtl="0" eaLnBrk="1" latinLnBrk="0" hangingPunct="1">
        <a:spcBef>
          <a:spcPct val="20000"/>
        </a:spcBef>
        <a:buFont typeface="Arial"/>
        <a:buChar char="–"/>
        <a:defRPr sz="2000" kern="1200">
          <a:solidFill>
            <a:schemeClr val="tx1"/>
          </a:solidFill>
          <a:latin typeface="+mn-lt"/>
          <a:ea typeface="+mn-ea"/>
          <a:cs typeface="+mn-cs"/>
        </a:defRPr>
      </a:lvl4pPr>
      <a:lvl5pPr marL="2046685" indent="-227415" algn="l" defTabSz="454825" rtl="0" eaLnBrk="1" latinLnBrk="0" hangingPunct="1">
        <a:spcBef>
          <a:spcPct val="20000"/>
        </a:spcBef>
        <a:buFont typeface="Arial"/>
        <a:buChar char="»"/>
        <a:defRPr sz="2000" kern="1200">
          <a:solidFill>
            <a:schemeClr val="tx1"/>
          </a:solidFill>
          <a:latin typeface="+mn-lt"/>
          <a:ea typeface="+mn-ea"/>
          <a:cs typeface="+mn-cs"/>
        </a:defRPr>
      </a:lvl5pPr>
      <a:lvl6pPr marL="2501507" indent="-227415" algn="l" defTabSz="454825" rtl="0" eaLnBrk="1" latinLnBrk="0" hangingPunct="1">
        <a:spcBef>
          <a:spcPct val="20000"/>
        </a:spcBef>
        <a:buFont typeface="Arial"/>
        <a:buChar char="•"/>
        <a:defRPr sz="2000" kern="1200">
          <a:solidFill>
            <a:schemeClr val="tx1"/>
          </a:solidFill>
          <a:latin typeface="+mn-lt"/>
          <a:ea typeface="+mn-ea"/>
          <a:cs typeface="+mn-cs"/>
        </a:defRPr>
      </a:lvl6pPr>
      <a:lvl7pPr marL="2956328" indent="-227415" algn="l" defTabSz="454825" rtl="0" eaLnBrk="1" latinLnBrk="0" hangingPunct="1">
        <a:spcBef>
          <a:spcPct val="20000"/>
        </a:spcBef>
        <a:buFont typeface="Arial"/>
        <a:buChar char="•"/>
        <a:defRPr sz="2000" kern="1200">
          <a:solidFill>
            <a:schemeClr val="tx1"/>
          </a:solidFill>
          <a:latin typeface="+mn-lt"/>
          <a:ea typeface="+mn-ea"/>
          <a:cs typeface="+mn-cs"/>
        </a:defRPr>
      </a:lvl7pPr>
      <a:lvl8pPr marL="3411144" indent="-227415" algn="l" defTabSz="454825" rtl="0" eaLnBrk="1" latinLnBrk="0" hangingPunct="1">
        <a:spcBef>
          <a:spcPct val="20000"/>
        </a:spcBef>
        <a:buFont typeface="Arial"/>
        <a:buChar char="•"/>
        <a:defRPr sz="2000" kern="1200">
          <a:solidFill>
            <a:schemeClr val="tx1"/>
          </a:solidFill>
          <a:latin typeface="+mn-lt"/>
          <a:ea typeface="+mn-ea"/>
          <a:cs typeface="+mn-cs"/>
        </a:defRPr>
      </a:lvl8pPr>
      <a:lvl9pPr marL="3865956" indent="-227415" algn="l" defTabSz="45482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825" rtl="0" eaLnBrk="1" latinLnBrk="0" hangingPunct="1">
        <a:defRPr sz="1800" kern="1200">
          <a:solidFill>
            <a:schemeClr val="tx1"/>
          </a:solidFill>
          <a:latin typeface="+mn-lt"/>
          <a:ea typeface="+mn-ea"/>
          <a:cs typeface="+mn-cs"/>
        </a:defRPr>
      </a:lvl1pPr>
      <a:lvl2pPr marL="454825" algn="l" defTabSz="454825" rtl="0" eaLnBrk="1" latinLnBrk="0" hangingPunct="1">
        <a:defRPr sz="1800" kern="1200">
          <a:solidFill>
            <a:schemeClr val="tx1"/>
          </a:solidFill>
          <a:latin typeface="+mn-lt"/>
          <a:ea typeface="+mn-ea"/>
          <a:cs typeface="+mn-cs"/>
        </a:defRPr>
      </a:lvl2pPr>
      <a:lvl3pPr marL="909641" algn="l" defTabSz="454825" rtl="0" eaLnBrk="1" latinLnBrk="0" hangingPunct="1">
        <a:defRPr sz="1800" kern="1200">
          <a:solidFill>
            <a:schemeClr val="tx1"/>
          </a:solidFill>
          <a:latin typeface="+mn-lt"/>
          <a:ea typeface="+mn-ea"/>
          <a:cs typeface="+mn-cs"/>
        </a:defRPr>
      </a:lvl3pPr>
      <a:lvl4pPr marL="1364456" algn="l" defTabSz="454825" rtl="0" eaLnBrk="1" latinLnBrk="0" hangingPunct="1">
        <a:defRPr sz="1800" kern="1200">
          <a:solidFill>
            <a:schemeClr val="tx1"/>
          </a:solidFill>
          <a:latin typeface="+mn-lt"/>
          <a:ea typeface="+mn-ea"/>
          <a:cs typeface="+mn-cs"/>
        </a:defRPr>
      </a:lvl4pPr>
      <a:lvl5pPr marL="1819278" algn="l" defTabSz="454825" rtl="0" eaLnBrk="1" latinLnBrk="0" hangingPunct="1">
        <a:defRPr sz="1800" kern="1200">
          <a:solidFill>
            <a:schemeClr val="tx1"/>
          </a:solidFill>
          <a:latin typeface="+mn-lt"/>
          <a:ea typeface="+mn-ea"/>
          <a:cs typeface="+mn-cs"/>
        </a:defRPr>
      </a:lvl5pPr>
      <a:lvl6pPr marL="2274101" algn="l" defTabSz="454825" rtl="0" eaLnBrk="1" latinLnBrk="0" hangingPunct="1">
        <a:defRPr sz="1800" kern="1200">
          <a:solidFill>
            <a:schemeClr val="tx1"/>
          </a:solidFill>
          <a:latin typeface="+mn-lt"/>
          <a:ea typeface="+mn-ea"/>
          <a:cs typeface="+mn-cs"/>
        </a:defRPr>
      </a:lvl6pPr>
      <a:lvl7pPr marL="2728913" algn="l" defTabSz="454825" rtl="0" eaLnBrk="1" latinLnBrk="0" hangingPunct="1">
        <a:defRPr sz="1800" kern="1200">
          <a:solidFill>
            <a:schemeClr val="tx1"/>
          </a:solidFill>
          <a:latin typeface="+mn-lt"/>
          <a:ea typeface="+mn-ea"/>
          <a:cs typeface="+mn-cs"/>
        </a:defRPr>
      </a:lvl7pPr>
      <a:lvl8pPr marL="3183735" algn="l" defTabSz="454825" rtl="0" eaLnBrk="1" latinLnBrk="0" hangingPunct="1">
        <a:defRPr sz="1800" kern="1200">
          <a:solidFill>
            <a:schemeClr val="tx1"/>
          </a:solidFill>
          <a:latin typeface="+mn-lt"/>
          <a:ea typeface="+mn-ea"/>
          <a:cs typeface="+mn-cs"/>
        </a:defRPr>
      </a:lvl8pPr>
      <a:lvl9pPr marL="3638555" algn="l" defTabSz="454825"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91109" tIns="45555" rIns="91109" bIns="45555" rtlCol="0" anchor="ctr" anchorCtr="0">
            <a:spAutoFit/>
          </a:bodyPr>
          <a:lstStyle/>
          <a:p>
            <a:pPr algn="ctr" defTabSz="455552"/>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55552"/>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6404" tIns="48200" rIns="96404" bIns="48200" rtlCol="0" anchor="ctr"/>
          <a:lstStyle/>
          <a:p>
            <a:pPr algn="ctr" defTabSz="455552"/>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91109" tIns="45555" rIns="91109" bIns="45555"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245"/>
            <a:ext cx="8229600" cy="4525963"/>
          </a:xfrm>
          <a:prstGeom prst="rect">
            <a:avLst/>
          </a:prstGeom>
        </p:spPr>
        <p:txBody>
          <a:bodyPr vert="horz" lIns="91109" tIns="45555" rIns="91109" bIns="45555"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33" r:id="rId1"/>
  </p:sldLayoutIdLst>
  <p:timing>
    <p:tnLst>
      <p:par>
        <p:cTn id="1" dur="indefinite" restart="never" nodeType="tmRoot"/>
      </p:par>
    </p:tnLst>
  </p:timing>
  <p:txStyles>
    <p:titleStyle>
      <a:lvl1pPr algn="ctr" defTabSz="455552" rtl="0" eaLnBrk="1" latinLnBrk="0" hangingPunct="1">
        <a:spcBef>
          <a:spcPct val="0"/>
        </a:spcBef>
        <a:buNone/>
        <a:defRPr sz="4400" kern="1200">
          <a:solidFill>
            <a:schemeClr val="tx1"/>
          </a:solidFill>
          <a:latin typeface="Gill Sans"/>
          <a:ea typeface="+mj-ea"/>
          <a:cs typeface="Gill Sans"/>
        </a:defRPr>
      </a:lvl1pPr>
    </p:titleStyle>
    <p:bodyStyle>
      <a:lvl1pPr marL="341662" indent="-341662" algn="l" defTabSz="455552" rtl="0" eaLnBrk="1" latinLnBrk="0" hangingPunct="1">
        <a:spcBef>
          <a:spcPct val="20000"/>
        </a:spcBef>
        <a:buFont typeface="Arial"/>
        <a:buChar char="•"/>
        <a:defRPr sz="3200" kern="1200">
          <a:solidFill>
            <a:schemeClr val="tx1"/>
          </a:solidFill>
          <a:latin typeface="+mn-lt"/>
          <a:ea typeface="+mn-ea"/>
          <a:cs typeface="+mn-cs"/>
        </a:defRPr>
      </a:lvl1pPr>
      <a:lvl2pPr marL="740265" indent="-284713" algn="l" defTabSz="455552" rtl="0" eaLnBrk="1" latinLnBrk="0" hangingPunct="1">
        <a:spcBef>
          <a:spcPct val="20000"/>
        </a:spcBef>
        <a:buFont typeface="Arial"/>
        <a:buChar char="–"/>
        <a:defRPr sz="2800" kern="1200">
          <a:solidFill>
            <a:schemeClr val="tx1"/>
          </a:solidFill>
          <a:latin typeface="+mn-lt"/>
          <a:ea typeface="+mn-ea"/>
          <a:cs typeface="+mn-cs"/>
        </a:defRPr>
      </a:lvl2pPr>
      <a:lvl3pPr marL="1138869" indent="-227778" algn="l" defTabSz="455552" rtl="0" eaLnBrk="1" latinLnBrk="0" hangingPunct="1">
        <a:spcBef>
          <a:spcPct val="20000"/>
        </a:spcBef>
        <a:buFont typeface="Arial"/>
        <a:buChar char="•"/>
        <a:defRPr sz="2400" kern="1200">
          <a:solidFill>
            <a:schemeClr val="tx1"/>
          </a:solidFill>
          <a:latin typeface="+mn-lt"/>
          <a:ea typeface="+mn-ea"/>
          <a:cs typeface="+mn-cs"/>
        </a:defRPr>
      </a:lvl3pPr>
      <a:lvl4pPr marL="1594417" indent="-227778" algn="l" defTabSz="455552" rtl="0" eaLnBrk="1" latinLnBrk="0" hangingPunct="1">
        <a:spcBef>
          <a:spcPct val="20000"/>
        </a:spcBef>
        <a:buFont typeface="Arial"/>
        <a:buChar char="–"/>
        <a:defRPr sz="2000" kern="1200">
          <a:solidFill>
            <a:schemeClr val="tx1"/>
          </a:solidFill>
          <a:latin typeface="+mn-lt"/>
          <a:ea typeface="+mn-ea"/>
          <a:cs typeface="+mn-cs"/>
        </a:defRPr>
      </a:lvl4pPr>
      <a:lvl5pPr marL="2049964" indent="-227778" algn="l" defTabSz="455552" rtl="0" eaLnBrk="1" latinLnBrk="0" hangingPunct="1">
        <a:spcBef>
          <a:spcPct val="20000"/>
        </a:spcBef>
        <a:buFont typeface="Arial"/>
        <a:buChar char="»"/>
        <a:defRPr sz="2000" kern="1200">
          <a:solidFill>
            <a:schemeClr val="tx1"/>
          </a:solidFill>
          <a:latin typeface="+mn-lt"/>
          <a:ea typeface="+mn-ea"/>
          <a:cs typeface="+mn-cs"/>
        </a:defRPr>
      </a:lvl5pPr>
      <a:lvl6pPr marL="2505511" indent="-227778" algn="l" defTabSz="455552" rtl="0" eaLnBrk="1" latinLnBrk="0" hangingPunct="1">
        <a:spcBef>
          <a:spcPct val="20000"/>
        </a:spcBef>
        <a:buFont typeface="Arial"/>
        <a:buChar char="•"/>
        <a:defRPr sz="2000" kern="1200">
          <a:solidFill>
            <a:schemeClr val="tx1"/>
          </a:solidFill>
          <a:latin typeface="+mn-lt"/>
          <a:ea typeface="+mn-ea"/>
          <a:cs typeface="+mn-cs"/>
        </a:defRPr>
      </a:lvl6pPr>
      <a:lvl7pPr marL="2961060" indent="-227778" algn="l" defTabSz="455552" rtl="0" eaLnBrk="1" latinLnBrk="0" hangingPunct="1">
        <a:spcBef>
          <a:spcPct val="20000"/>
        </a:spcBef>
        <a:buFont typeface="Arial"/>
        <a:buChar char="•"/>
        <a:defRPr sz="2000" kern="1200">
          <a:solidFill>
            <a:schemeClr val="tx1"/>
          </a:solidFill>
          <a:latin typeface="+mn-lt"/>
          <a:ea typeface="+mn-ea"/>
          <a:cs typeface="+mn-cs"/>
        </a:defRPr>
      </a:lvl7pPr>
      <a:lvl8pPr marL="3416607" indent="-227778" algn="l" defTabSz="455552" rtl="0" eaLnBrk="1" latinLnBrk="0" hangingPunct="1">
        <a:spcBef>
          <a:spcPct val="20000"/>
        </a:spcBef>
        <a:buFont typeface="Arial"/>
        <a:buChar char="•"/>
        <a:defRPr sz="2000" kern="1200">
          <a:solidFill>
            <a:schemeClr val="tx1"/>
          </a:solidFill>
          <a:latin typeface="+mn-lt"/>
          <a:ea typeface="+mn-ea"/>
          <a:cs typeface="+mn-cs"/>
        </a:defRPr>
      </a:lvl8pPr>
      <a:lvl9pPr marL="3872147" indent="-227778" algn="l" defTabSz="45555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552" rtl="0" eaLnBrk="1" latinLnBrk="0" hangingPunct="1">
        <a:defRPr sz="1800" kern="1200">
          <a:solidFill>
            <a:schemeClr val="tx1"/>
          </a:solidFill>
          <a:latin typeface="+mn-lt"/>
          <a:ea typeface="+mn-ea"/>
          <a:cs typeface="+mn-cs"/>
        </a:defRPr>
      </a:lvl1pPr>
      <a:lvl2pPr marL="455552" algn="l" defTabSz="455552" rtl="0" eaLnBrk="1" latinLnBrk="0" hangingPunct="1">
        <a:defRPr sz="1800" kern="1200">
          <a:solidFill>
            <a:schemeClr val="tx1"/>
          </a:solidFill>
          <a:latin typeface="+mn-lt"/>
          <a:ea typeface="+mn-ea"/>
          <a:cs typeface="+mn-cs"/>
        </a:defRPr>
      </a:lvl2pPr>
      <a:lvl3pPr marL="911097" algn="l" defTabSz="455552" rtl="0" eaLnBrk="1" latinLnBrk="0" hangingPunct="1">
        <a:defRPr sz="1800" kern="1200">
          <a:solidFill>
            <a:schemeClr val="tx1"/>
          </a:solidFill>
          <a:latin typeface="+mn-lt"/>
          <a:ea typeface="+mn-ea"/>
          <a:cs typeface="+mn-cs"/>
        </a:defRPr>
      </a:lvl3pPr>
      <a:lvl4pPr marL="1366641" algn="l" defTabSz="455552" rtl="0" eaLnBrk="1" latinLnBrk="0" hangingPunct="1">
        <a:defRPr sz="1800" kern="1200">
          <a:solidFill>
            <a:schemeClr val="tx1"/>
          </a:solidFill>
          <a:latin typeface="+mn-lt"/>
          <a:ea typeface="+mn-ea"/>
          <a:cs typeface="+mn-cs"/>
        </a:defRPr>
      </a:lvl4pPr>
      <a:lvl5pPr marL="1822190" algn="l" defTabSz="455552" rtl="0" eaLnBrk="1" latinLnBrk="0" hangingPunct="1">
        <a:defRPr sz="1800" kern="1200">
          <a:solidFill>
            <a:schemeClr val="tx1"/>
          </a:solidFill>
          <a:latin typeface="+mn-lt"/>
          <a:ea typeface="+mn-ea"/>
          <a:cs typeface="+mn-cs"/>
        </a:defRPr>
      </a:lvl5pPr>
      <a:lvl6pPr marL="2277740" algn="l" defTabSz="455552" rtl="0" eaLnBrk="1" latinLnBrk="0" hangingPunct="1">
        <a:defRPr sz="1800" kern="1200">
          <a:solidFill>
            <a:schemeClr val="tx1"/>
          </a:solidFill>
          <a:latin typeface="+mn-lt"/>
          <a:ea typeface="+mn-ea"/>
          <a:cs typeface="+mn-cs"/>
        </a:defRPr>
      </a:lvl6pPr>
      <a:lvl7pPr marL="2733281" algn="l" defTabSz="455552" rtl="0" eaLnBrk="1" latinLnBrk="0" hangingPunct="1">
        <a:defRPr sz="1800" kern="1200">
          <a:solidFill>
            <a:schemeClr val="tx1"/>
          </a:solidFill>
          <a:latin typeface="+mn-lt"/>
          <a:ea typeface="+mn-ea"/>
          <a:cs typeface="+mn-cs"/>
        </a:defRPr>
      </a:lvl7pPr>
      <a:lvl8pPr marL="3188834" algn="l" defTabSz="455552" rtl="0" eaLnBrk="1" latinLnBrk="0" hangingPunct="1">
        <a:defRPr sz="1800" kern="1200">
          <a:solidFill>
            <a:schemeClr val="tx1"/>
          </a:solidFill>
          <a:latin typeface="+mn-lt"/>
          <a:ea typeface="+mn-ea"/>
          <a:cs typeface="+mn-cs"/>
        </a:defRPr>
      </a:lvl8pPr>
      <a:lvl9pPr marL="3644380" algn="l" defTabSz="455552"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3047735" y="6167704"/>
            <a:ext cx="3047731" cy="743430"/>
          </a:xfrm>
          <a:prstGeom prst="rect">
            <a:avLst/>
          </a:prstGeom>
          <a:noFill/>
        </p:spPr>
        <p:txBody>
          <a:bodyPr wrap="square" lIns="91262" tIns="45632" rIns="91262" bIns="45632" rtlCol="0" anchor="ctr" anchorCtr="0">
            <a:spAutoFit/>
          </a:bodyPr>
          <a:lstStyle/>
          <a:p>
            <a:pPr algn="ctr" defTabSz="456318"/>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Materials</a:t>
            </a:r>
          </a:p>
          <a:p>
            <a:pPr algn="ctr" defTabSz="456318"/>
            <a:r>
              <a:rPr lang="en-GB" sz="2100" b="1" cap="small" spc="106" dirty="0">
                <a:solidFill>
                  <a:prstClr val="black"/>
                </a:solidFill>
                <a:effectLst>
                  <a:outerShdw blurRad="50800" dist="203200" dir="7680000" sy="30000" kx="1300200" algn="ctr" rotWithShape="0">
                    <a:srgbClr val="6D009D">
                      <a:alpha val="50000"/>
                    </a:srgbClr>
                  </a:outerShdw>
                </a:effectLst>
                <a:latin typeface="Lucida Grande"/>
                <a:cs typeface="Verdana"/>
              </a:rPr>
              <a:t>Science</a:t>
            </a:r>
          </a:p>
        </p:txBody>
      </p:sp>
      <p:pic>
        <p:nvPicPr>
          <p:cNvPr id="9" name="Picture 8" descr="Cells-on-surface-icon-small.jp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1449" y="6130931"/>
            <a:ext cx="952416" cy="761606"/>
          </a:xfrm>
          <a:prstGeom prst="rect">
            <a:avLst/>
          </a:prstGeom>
        </p:spPr>
      </p:pic>
      <p:pic>
        <p:nvPicPr>
          <p:cNvPr id="11" name="Picture 10" descr="research-themes150x120.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666770" y="6130931"/>
            <a:ext cx="952007" cy="761606"/>
          </a:xfrm>
          <a:prstGeom prst="rect">
            <a:avLst/>
          </a:prstGeom>
        </p:spPr>
      </p:pic>
      <p:pic>
        <p:nvPicPr>
          <p:cNvPr id="12" name="Picture 11" descr="textiletechnology150.jp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571670" y="6130931"/>
            <a:ext cx="952416" cy="761606"/>
          </a:xfrm>
          <a:prstGeom prst="rect">
            <a:avLst/>
          </a:prstGeom>
        </p:spPr>
      </p:pic>
      <p:pic>
        <p:nvPicPr>
          <p:cNvPr id="13" name="Picture 12" descr="graphene150x120.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19107" y="6130931"/>
            <a:ext cx="952007" cy="761606"/>
          </a:xfrm>
          <a:prstGeom prst="rect">
            <a:avLst/>
          </a:prstGeom>
        </p:spPr>
      </p:pic>
      <p:pic>
        <p:nvPicPr>
          <p:cNvPr id="16" name="Picture 15" descr="polymer150x120.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524012" y="6130931"/>
            <a:ext cx="952416" cy="761606"/>
          </a:xfrm>
          <a:prstGeom prst="rect">
            <a:avLst/>
          </a:prstGeom>
        </p:spPr>
      </p:pic>
      <p:pic>
        <p:nvPicPr>
          <p:cNvPr id="17" name="Picture 16" descr="composites150x120.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619327" y="6130931"/>
            <a:ext cx="952416" cy="761606"/>
          </a:xfrm>
          <a:prstGeom prst="rect">
            <a:avLst/>
          </a:prstGeom>
        </p:spPr>
      </p:pic>
      <p:sp>
        <p:nvSpPr>
          <p:cNvPr id="15" name="Rectangle 14"/>
          <p:cNvSpPr/>
          <p:nvPr userDrawn="1"/>
        </p:nvSpPr>
        <p:spPr>
          <a:xfrm>
            <a:off x="4" y="5331250"/>
            <a:ext cx="9143193" cy="1523213"/>
          </a:xfrm>
          <a:prstGeom prst="rect">
            <a:avLst/>
          </a:prstGeom>
          <a:gradFill>
            <a:gsLst>
              <a:gs pos="62000">
                <a:schemeClr val="bg1">
                  <a:alpha val="0"/>
                </a:schemeClr>
              </a:gs>
              <a:gs pos="52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6566" tIns="48281" rIns="96566" bIns="48281" rtlCol="0" anchor="ctr"/>
          <a:lstStyle/>
          <a:p>
            <a:pPr algn="ctr" defTabSz="456318"/>
            <a:endParaRPr lang="en-GB">
              <a:solidFill>
                <a:prstClr val="white"/>
              </a:solidFill>
            </a:endParaRPr>
          </a:p>
        </p:txBody>
      </p:sp>
      <p:sp>
        <p:nvSpPr>
          <p:cNvPr id="2" name="Title Placeholder 1"/>
          <p:cNvSpPr>
            <a:spLocks noGrp="1"/>
          </p:cNvSpPr>
          <p:nvPr>
            <p:ph type="title"/>
          </p:nvPr>
        </p:nvSpPr>
        <p:spPr>
          <a:xfrm>
            <a:off x="457210" y="274638"/>
            <a:ext cx="8229600" cy="1143000"/>
          </a:xfrm>
          <a:prstGeom prst="rect">
            <a:avLst/>
          </a:prstGeom>
        </p:spPr>
        <p:txBody>
          <a:bodyPr vert="horz" lIns="91262" tIns="45632" rIns="91262" bIns="45632" rtlCol="0" anchor="ctr">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10" y="1600224"/>
            <a:ext cx="8229600" cy="4525963"/>
          </a:xfrm>
          <a:prstGeom prst="rect">
            <a:avLst/>
          </a:prstGeom>
        </p:spPr>
        <p:txBody>
          <a:bodyPr vert="horz" lIns="91262" tIns="45632" rIns="91262" bIns="45632"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568067154"/>
      </p:ext>
    </p:extLst>
  </p:cSld>
  <p:clrMap bg1="lt1" tx1="dk1" bg2="lt2" tx2="dk2" accent1="accent1" accent2="accent2" accent3="accent3" accent4="accent4" accent5="accent5" accent6="accent6" hlink="hlink" folHlink="folHlink"/>
  <p:sldLayoutIdLst>
    <p:sldLayoutId id="2147483735" r:id="rId1"/>
  </p:sldLayoutIdLst>
  <p:timing>
    <p:tnLst>
      <p:par>
        <p:cTn id="1" dur="indefinite" restart="never" nodeType="tmRoot"/>
      </p:par>
    </p:tnLst>
  </p:timing>
  <p:txStyles>
    <p:titleStyle>
      <a:lvl1pPr algn="ctr" defTabSz="456318" rtl="0" eaLnBrk="1" latinLnBrk="0" hangingPunct="1">
        <a:spcBef>
          <a:spcPct val="0"/>
        </a:spcBef>
        <a:buNone/>
        <a:defRPr sz="4400" kern="1200">
          <a:solidFill>
            <a:schemeClr val="tx1"/>
          </a:solidFill>
          <a:latin typeface="Gill Sans"/>
          <a:ea typeface="+mj-ea"/>
          <a:cs typeface="Gill Sans"/>
        </a:defRPr>
      </a:lvl1pPr>
    </p:titleStyle>
    <p:bodyStyle>
      <a:lvl1pPr marL="342237" indent="-342237" algn="l" defTabSz="456318" rtl="0" eaLnBrk="1" latinLnBrk="0" hangingPunct="1">
        <a:spcBef>
          <a:spcPct val="20000"/>
        </a:spcBef>
        <a:buFont typeface="Arial"/>
        <a:buChar char="•"/>
        <a:defRPr sz="3200" kern="1200">
          <a:solidFill>
            <a:schemeClr val="tx1"/>
          </a:solidFill>
          <a:latin typeface="+mn-lt"/>
          <a:ea typeface="+mn-ea"/>
          <a:cs typeface="+mn-cs"/>
        </a:defRPr>
      </a:lvl1pPr>
      <a:lvl2pPr marL="741513" indent="-285194" algn="l" defTabSz="456318" rtl="0" eaLnBrk="1" latinLnBrk="0" hangingPunct="1">
        <a:spcBef>
          <a:spcPct val="20000"/>
        </a:spcBef>
        <a:buFont typeface="Arial"/>
        <a:buChar char="–"/>
        <a:defRPr sz="2800" kern="1200">
          <a:solidFill>
            <a:schemeClr val="tx1"/>
          </a:solidFill>
          <a:latin typeface="+mn-lt"/>
          <a:ea typeface="+mn-ea"/>
          <a:cs typeface="+mn-cs"/>
        </a:defRPr>
      </a:lvl2pPr>
      <a:lvl3pPr marL="1140787" indent="-228160" algn="l" defTabSz="456318" rtl="0" eaLnBrk="1" latinLnBrk="0" hangingPunct="1">
        <a:spcBef>
          <a:spcPct val="20000"/>
        </a:spcBef>
        <a:buFont typeface="Arial"/>
        <a:buChar char="•"/>
        <a:defRPr sz="2400" kern="1200">
          <a:solidFill>
            <a:schemeClr val="tx1"/>
          </a:solidFill>
          <a:latin typeface="+mn-lt"/>
          <a:ea typeface="+mn-ea"/>
          <a:cs typeface="+mn-cs"/>
        </a:defRPr>
      </a:lvl3pPr>
      <a:lvl4pPr marL="1597104" indent="-228160" algn="l" defTabSz="456318" rtl="0" eaLnBrk="1" latinLnBrk="0" hangingPunct="1">
        <a:spcBef>
          <a:spcPct val="20000"/>
        </a:spcBef>
        <a:buFont typeface="Arial"/>
        <a:buChar char="–"/>
        <a:defRPr sz="2000" kern="1200">
          <a:solidFill>
            <a:schemeClr val="tx1"/>
          </a:solidFill>
          <a:latin typeface="+mn-lt"/>
          <a:ea typeface="+mn-ea"/>
          <a:cs typeface="+mn-cs"/>
        </a:defRPr>
      </a:lvl4pPr>
      <a:lvl5pPr marL="2053421" indent="-228160" algn="l" defTabSz="456318" rtl="0" eaLnBrk="1" latinLnBrk="0" hangingPunct="1">
        <a:spcBef>
          <a:spcPct val="20000"/>
        </a:spcBef>
        <a:buFont typeface="Arial"/>
        <a:buChar char="»"/>
        <a:defRPr sz="2000" kern="1200">
          <a:solidFill>
            <a:schemeClr val="tx1"/>
          </a:solidFill>
          <a:latin typeface="+mn-lt"/>
          <a:ea typeface="+mn-ea"/>
          <a:cs typeface="+mn-cs"/>
        </a:defRPr>
      </a:lvl5pPr>
      <a:lvl6pPr marL="2509734" indent="-228160" algn="l" defTabSz="456318" rtl="0" eaLnBrk="1" latinLnBrk="0" hangingPunct="1">
        <a:spcBef>
          <a:spcPct val="20000"/>
        </a:spcBef>
        <a:buFont typeface="Arial"/>
        <a:buChar char="•"/>
        <a:defRPr sz="2000" kern="1200">
          <a:solidFill>
            <a:schemeClr val="tx1"/>
          </a:solidFill>
          <a:latin typeface="+mn-lt"/>
          <a:ea typeface="+mn-ea"/>
          <a:cs typeface="+mn-cs"/>
        </a:defRPr>
      </a:lvl6pPr>
      <a:lvl7pPr marL="2966049" indent="-228160" algn="l" defTabSz="456318" rtl="0" eaLnBrk="1" latinLnBrk="0" hangingPunct="1">
        <a:spcBef>
          <a:spcPct val="20000"/>
        </a:spcBef>
        <a:buFont typeface="Arial"/>
        <a:buChar char="•"/>
        <a:defRPr sz="2000" kern="1200">
          <a:solidFill>
            <a:schemeClr val="tx1"/>
          </a:solidFill>
          <a:latin typeface="+mn-lt"/>
          <a:ea typeface="+mn-ea"/>
          <a:cs typeface="+mn-cs"/>
        </a:defRPr>
      </a:lvl7pPr>
      <a:lvl8pPr marL="3422364" indent="-228160" algn="l" defTabSz="456318" rtl="0" eaLnBrk="1" latinLnBrk="0" hangingPunct="1">
        <a:spcBef>
          <a:spcPct val="20000"/>
        </a:spcBef>
        <a:buFont typeface="Arial"/>
        <a:buChar char="•"/>
        <a:defRPr sz="2000" kern="1200">
          <a:solidFill>
            <a:schemeClr val="tx1"/>
          </a:solidFill>
          <a:latin typeface="+mn-lt"/>
          <a:ea typeface="+mn-ea"/>
          <a:cs typeface="+mn-cs"/>
        </a:defRPr>
      </a:lvl8pPr>
      <a:lvl9pPr marL="3878677" indent="-228160" algn="l" defTabSz="45631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18" rtl="0" eaLnBrk="1" latinLnBrk="0" hangingPunct="1">
        <a:defRPr sz="1800" kern="1200">
          <a:solidFill>
            <a:schemeClr val="tx1"/>
          </a:solidFill>
          <a:latin typeface="+mn-lt"/>
          <a:ea typeface="+mn-ea"/>
          <a:cs typeface="+mn-cs"/>
        </a:defRPr>
      </a:lvl1pPr>
      <a:lvl2pPr marL="456318" algn="l" defTabSz="456318" rtl="0" eaLnBrk="1" latinLnBrk="0" hangingPunct="1">
        <a:defRPr sz="1800" kern="1200">
          <a:solidFill>
            <a:schemeClr val="tx1"/>
          </a:solidFill>
          <a:latin typeface="+mn-lt"/>
          <a:ea typeface="+mn-ea"/>
          <a:cs typeface="+mn-cs"/>
        </a:defRPr>
      </a:lvl2pPr>
      <a:lvl3pPr marL="912630" algn="l" defTabSz="456318" rtl="0" eaLnBrk="1" latinLnBrk="0" hangingPunct="1">
        <a:defRPr sz="1800" kern="1200">
          <a:solidFill>
            <a:schemeClr val="tx1"/>
          </a:solidFill>
          <a:latin typeface="+mn-lt"/>
          <a:ea typeface="+mn-ea"/>
          <a:cs typeface="+mn-cs"/>
        </a:defRPr>
      </a:lvl3pPr>
      <a:lvl4pPr marL="1368947" algn="l" defTabSz="456318" rtl="0" eaLnBrk="1" latinLnBrk="0" hangingPunct="1">
        <a:defRPr sz="1800" kern="1200">
          <a:solidFill>
            <a:schemeClr val="tx1"/>
          </a:solidFill>
          <a:latin typeface="+mn-lt"/>
          <a:ea typeface="+mn-ea"/>
          <a:cs typeface="+mn-cs"/>
        </a:defRPr>
      </a:lvl4pPr>
      <a:lvl5pPr marL="1825261" algn="l" defTabSz="456318" rtl="0" eaLnBrk="1" latinLnBrk="0" hangingPunct="1">
        <a:defRPr sz="1800" kern="1200">
          <a:solidFill>
            <a:schemeClr val="tx1"/>
          </a:solidFill>
          <a:latin typeface="+mn-lt"/>
          <a:ea typeface="+mn-ea"/>
          <a:cs typeface="+mn-cs"/>
        </a:defRPr>
      </a:lvl5pPr>
      <a:lvl6pPr marL="2281578" algn="l" defTabSz="456318" rtl="0" eaLnBrk="1" latinLnBrk="0" hangingPunct="1">
        <a:defRPr sz="1800" kern="1200">
          <a:solidFill>
            <a:schemeClr val="tx1"/>
          </a:solidFill>
          <a:latin typeface="+mn-lt"/>
          <a:ea typeface="+mn-ea"/>
          <a:cs typeface="+mn-cs"/>
        </a:defRPr>
      </a:lvl6pPr>
      <a:lvl7pPr marL="2737890" algn="l" defTabSz="456318" rtl="0" eaLnBrk="1" latinLnBrk="0" hangingPunct="1">
        <a:defRPr sz="1800" kern="1200">
          <a:solidFill>
            <a:schemeClr val="tx1"/>
          </a:solidFill>
          <a:latin typeface="+mn-lt"/>
          <a:ea typeface="+mn-ea"/>
          <a:cs typeface="+mn-cs"/>
        </a:defRPr>
      </a:lvl7pPr>
      <a:lvl8pPr marL="3194208" algn="l" defTabSz="456318" rtl="0" eaLnBrk="1" latinLnBrk="0" hangingPunct="1">
        <a:defRPr sz="1800" kern="1200">
          <a:solidFill>
            <a:schemeClr val="tx1"/>
          </a:solidFill>
          <a:latin typeface="+mn-lt"/>
          <a:ea typeface="+mn-ea"/>
          <a:cs typeface="+mn-cs"/>
        </a:defRPr>
      </a:lvl8pPr>
      <a:lvl9pPr marL="3650523" algn="l" defTabSz="456318"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defTabSz="914400" fontAlgn="base">
              <a:spcBef>
                <a:spcPct val="0"/>
              </a:spcBef>
              <a:spcAft>
                <a:spcPct val="0"/>
              </a:spcAft>
              <a:defRPr/>
            </a:pPr>
            <a:fld id="{FA3957FE-CEE5-4AF1-8A2F-D6FC31E571CC}" type="datetimeFigureOut">
              <a:rPr lang="en-GB">
                <a:solidFill>
                  <a:prstClr val="black">
                    <a:tint val="75000"/>
                  </a:prstClr>
                </a:solidFill>
              </a:rPr>
              <a:pPr defTabSz="914400" fontAlgn="base">
                <a:spcBef>
                  <a:spcPct val="0"/>
                </a:spcBef>
                <a:spcAft>
                  <a:spcPct val="0"/>
                </a:spcAft>
                <a:defRPr/>
              </a:pPr>
              <a:t>27/05/2016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defTabSz="914400" fontAlgn="base">
              <a:spcBef>
                <a:spcPct val="0"/>
              </a:spcBef>
              <a:spcAft>
                <a:spcPct val="0"/>
              </a:spcAft>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cs typeface="Arial" charset="0"/>
              </a:defRPr>
            </a:lvl1pPr>
          </a:lstStyle>
          <a:p>
            <a:pPr defTabSz="914400" fontAlgn="base">
              <a:spcBef>
                <a:spcPct val="0"/>
              </a:spcBef>
              <a:spcAft>
                <a:spcPct val="0"/>
              </a:spcAft>
              <a:defRPr/>
            </a:pPr>
            <a:fld id="{DEFE3C8D-A99E-435C-B056-0F3AEEA34551}" type="slidenum">
              <a:rPr lang="en-GB">
                <a:solidFill>
                  <a:prstClr val="black">
                    <a:tint val="75000"/>
                  </a:prstClr>
                </a:solidFill>
              </a:rPr>
              <a:pPr defTabSz="914400" fontAlgn="base">
                <a:spcBef>
                  <a:spcPct val="0"/>
                </a:spcBef>
                <a:spcAft>
                  <a:spcPct val="0"/>
                </a:spcAft>
                <a:defRPr/>
              </a:pPr>
              <a:t>‹#›</a:t>
            </a:fld>
            <a:endParaRPr lang="en-GB">
              <a:solidFill>
                <a:prstClr val="black">
                  <a:tint val="75000"/>
                </a:prstClr>
              </a:solidFill>
            </a:endParaRPr>
          </a:p>
        </p:txBody>
      </p:sp>
      <p:pic>
        <p:nvPicPr>
          <p:cNvPr id="1031" name="Picture 6" descr="brand_ppt_back.jp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42863" y="-33338"/>
            <a:ext cx="9229726" cy="692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descr="TAB_allwhite.eps"/>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68313" y="404813"/>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5744"/>
      </p:ext>
    </p:extLst>
  </p:cSld>
  <p:clrMap bg1="lt1" tx1="dk1" bg2="lt2" tx2="dk2" accent1="accent1" accent2="accent2" accent3="accent3" accent4="accent4" accent5="accent5" accent6="accent6" hlink="hlink" folHlink="folHlink"/>
  <p:sldLayoutIdLst>
    <p:sldLayoutId id="2147483737" r:id="rId1"/>
    <p:sldLayoutId id="2147483738"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1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10" y="16004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89688" tIns="44854" rIns="89688" bIns="44854" rtlCol="0" anchor="ctr"/>
          <a:lstStyle>
            <a:lvl1pPr algn="l">
              <a:defRPr sz="1200">
                <a:solidFill>
                  <a:schemeClr val="tx1">
                    <a:tint val="75000"/>
                  </a:schemeClr>
                </a:solidFill>
                <a:latin typeface="Arial" charset="0"/>
                <a:cs typeface="Arial" charset="0"/>
              </a:defRPr>
            </a:lvl1pPr>
          </a:lstStyle>
          <a:p>
            <a:pPr fontAlgn="base">
              <a:spcBef>
                <a:spcPct val="0"/>
              </a:spcBef>
              <a:spcAft>
                <a:spcPct val="0"/>
              </a:spcAft>
              <a:defRPr/>
            </a:pPr>
            <a:fld id="{1861E148-4F44-4D25-908D-25CEC2E4444B}" type="datetimeFigureOut">
              <a:rPr lang="en-GB">
                <a:solidFill>
                  <a:prstClr val="black">
                    <a:tint val="75000"/>
                  </a:prstClr>
                </a:solidFill>
              </a:rPr>
              <a:pPr fontAlgn="base">
                <a:spcBef>
                  <a:spcPct val="0"/>
                </a:spcBef>
                <a:spcAft>
                  <a:spcPct val="0"/>
                </a:spcAft>
                <a:defRPr/>
              </a:pPr>
              <a:t>27/05/2016</a:t>
            </a:fld>
            <a:endParaRPr lang="en-GB">
              <a:solidFill>
                <a:prstClr val="black">
                  <a:tint val="75000"/>
                </a:prstClr>
              </a:solidFill>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a:defRPr sz="1200">
                <a:solidFill>
                  <a:schemeClr val="tx1">
                    <a:tint val="75000"/>
                  </a:schemeClr>
                </a:solidFill>
                <a:latin typeface="Arial" charset="0"/>
                <a:cs typeface="Arial" charset="0"/>
              </a:defRPr>
            </a:lvl1pPr>
          </a:lstStyle>
          <a:p>
            <a:pPr fontAlgn="base">
              <a:spcBef>
                <a:spcPct val="0"/>
              </a:spcBef>
              <a:spcAft>
                <a:spcPct val="0"/>
              </a:spcAft>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9688" tIns="44854" rIns="89688" bIns="44854" rtlCol="0" anchor="ctr"/>
          <a:lstStyle>
            <a:lvl1pPr algn="r">
              <a:defRPr sz="1200">
                <a:solidFill>
                  <a:schemeClr val="tx1">
                    <a:tint val="75000"/>
                  </a:schemeClr>
                </a:solidFill>
                <a:latin typeface="Arial" charset="0"/>
                <a:cs typeface="Arial" charset="0"/>
              </a:defRPr>
            </a:lvl1pPr>
          </a:lstStyle>
          <a:p>
            <a:pPr fontAlgn="base">
              <a:spcBef>
                <a:spcPct val="0"/>
              </a:spcBef>
              <a:spcAft>
                <a:spcPct val="0"/>
              </a:spcAft>
              <a:defRPr/>
            </a:pPr>
            <a:fld id="{99EC0613-69E9-4C09-BBF8-72104155F465}" type="slidenum">
              <a:rPr lang="en-GB">
                <a:solidFill>
                  <a:prstClr val="black">
                    <a:tint val="75000"/>
                  </a:prstClr>
                </a:solidFill>
              </a:rPr>
              <a:pPr fontAlgn="base">
                <a:spcBef>
                  <a:spcPct val="0"/>
                </a:spcBef>
                <a:spcAft>
                  <a:spcPct val="0"/>
                </a:spcAft>
                <a:defRPr/>
              </a:pPr>
              <a:t>‹#›</a:t>
            </a:fld>
            <a:endParaRPr lang="en-GB">
              <a:solidFill>
                <a:prstClr val="black">
                  <a:tint val="75000"/>
                </a:prstClr>
              </a:solidFill>
            </a:endParaRPr>
          </a:p>
        </p:txBody>
      </p:sp>
      <p:pic>
        <p:nvPicPr>
          <p:cNvPr id="1031" name="Picture 6" descr="brand_ppt_back.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853" y="-33339"/>
            <a:ext cx="9229726" cy="69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descr="TAB_allwhite.eps"/>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68313" y="404813"/>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8447" algn="ctr" rtl="0" fontAlgn="base">
        <a:spcBef>
          <a:spcPct val="0"/>
        </a:spcBef>
        <a:spcAft>
          <a:spcPct val="0"/>
        </a:spcAft>
        <a:defRPr sz="4400">
          <a:solidFill>
            <a:schemeClr val="tx1"/>
          </a:solidFill>
          <a:latin typeface="Calibri" pitchFamily="34" charset="0"/>
        </a:defRPr>
      </a:lvl6pPr>
      <a:lvl7pPr marL="896871" algn="ctr" rtl="0" fontAlgn="base">
        <a:spcBef>
          <a:spcPct val="0"/>
        </a:spcBef>
        <a:spcAft>
          <a:spcPct val="0"/>
        </a:spcAft>
        <a:defRPr sz="4400">
          <a:solidFill>
            <a:schemeClr val="tx1"/>
          </a:solidFill>
          <a:latin typeface="Calibri" pitchFamily="34" charset="0"/>
        </a:defRPr>
      </a:lvl7pPr>
      <a:lvl8pPr marL="1345290" algn="ctr" rtl="0" fontAlgn="base">
        <a:spcBef>
          <a:spcPct val="0"/>
        </a:spcBef>
        <a:spcAft>
          <a:spcPct val="0"/>
        </a:spcAft>
        <a:defRPr sz="4400">
          <a:solidFill>
            <a:schemeClr val="tx1"/>
          </a:solidFill>
          <a:latin typeface="Calibri" pitchFamily="34" charset="0"/>
        </a:defRPr>
      </a:lvl8pPr>
      <a:lvl9pPr marL="1793724" algn="ctr" rtl="0" fontAlgn="base">
        <a:spcBef>
          <a:spcPct val="0"/>
        </a:spcBef>
        <a:spcAft>
          <a:spcPct val="0"/>
        </a:spcAft>
        <a:defRPr sz="4400">
          <a:solidFill>
            <a:schemeClr val="tx1"/>
          </a:solidFill>
          <a:latin typeface="Calibri" pitchFamily="34" charset="0"/>
        </a:defRPr>
      </a:lvl9pPr>
    </p:titleStyle>
    <p:bodyStyle>
      <a:lvl1pPr marL="336326" indent="-33632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8702" indent="-28026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21078" indent="-22425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9512"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7939"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636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4803"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3228"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1165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ea typeface="Geneva" pitchFamily="122" charset="-128"/>
                <a:cs typeface="Arial" pitchFamily="34" charset="0"/>
              </a:defRPr>
            </a:lvl1pPr>
          </a:lstStyle>
          <a:p>
            <a:pPr fontAlgn="base">
              <a:spcBef>
                <a:spcPct val="0"/>
              </a:spcBef>
              <a:spcAft>
                <a:spcPct val="0"/>
              </a:spcAft>
              <a:defRPr/>
            </a:pPr>
            <a:fld id="{B7281888-D36D-4E1E-A451-0050ADDE0C86}" type="datetimeFigureOut">
              <a:rPr lang="en-US" altLang="en-US"/>
              <a:pPr fontAlgn="base">
                <a:spcBef>
                  <a:spcPct val="0"/>
                </a:spcBef>
                <a:spcAft>
                  <a:spcPct val="0"/>
                </a:spcAft>
                <a:defRPr/>
              </a:pPr>
              <a:t>5/27/2016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ea typeface="+mn-ea"/>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ea typeface="Geneva" pitchFamily="122" charset="-128"/>
                <a:cs typeface="Arial" pitchFamily="34" charset="0"/>
              </a:defRPr>
            </a:lvl1pPr>
          </a:lstStyle>
          <a:p>
            <a:pPr fontAlgn="base">
              <a:spcBef>
                <a:spcPct val="0"/>
              </a:spcBef>
              <a:spcAft>
                <a:spcPct val="0"/>
              </a:spcAft>
              <a:defRPr/>
            </a:pPr>
            <a:fld id="{A5202029-2D92-4597-A4F5-71969C405474}"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656099804"/>
      </p:ext>
    </p:extLst>
  </p:cSld>
  <p:clrMap bg1="lt1" tx1="dk1" bg2="lt2" tx2="dk2" accent1="accent1" accent2="accent2" accent3="accent3" accent4="accent4" accent5="accent5" accent6="accent6" hlink="hlink" folHlink="folHlink"/>
  <p:sldLayoutIdLst>
    <p:sldLayoutId id="2147483740" r:id="rId1"/>
    <p:sldLayoutId id="2147483744" r:id="rId2"/>
  </p:sldLayoutIdLst>
  <p:txStyles>
    <p:titleStyle>
      <a:lvl1pPr algn="ctr" defTabSz="457200" rtl="0" eaLnBrk="0" fontAlgn="base" hangingPunct="0">
        <a:spcBef>
          <a:spcPct val="0"/>
        </a:spcBef>
        <a:spcAft>
          <a:spcPct val="0"/>
        </a:spcAft>
        <a:defRPr sz="4400" kern="1200">
          <a:solidFill>
            <a:schemeClr val="tx1"/>
          </a:solidFill>
          <a:latin typeface="+mj-lt"/>
          <a:ea typeface="Geneva" charset="0"/>
          <a:cs typeface="Geneva" charset="0"/>
        </a:defRPr>
      </a:lvl1pPr>
      <a:lvl2pPr algn="ctr" defTabSz="457200" rtl="0" eaLnBrk="0" fontAlgn="base" hangingPunct="0">
        <a:spcBef>
          <a:spcPct val="0"/>
        </a:spcBef>
        <a:spcAft>
          <a:spcPct val="0"/>
        </a:spcAft>
        <a:defRPr sz="4400">
          <a:solidFill>
            <a:schemeClr val="tx1"/>
          </a:solidFill>
          <a:latin typeface="Calibri" pitchFamily="34" charset="0"/>
          <a:ea typeface="Geneva" charset="0"/>
          <a:cs typeface="Geneva" charset="0"/>
        </a:defRPr>
      </a:lvl2pPr>
      <a:lvl3pPr algn="ctr" defTabSz="457200" rtl="0" eaLnBrk="0" fontAlgn="base" hangingPunct="0">
        <a:spcBef>
          <a:spcPct val="0"/>
        </a:spcBef>
        <a:spcAft>
          <a:spcPct val="0"/>
        </a:spcAft>
        <a:defRPr sz="4400">
          <a:solidFill>
            <a:schemeClr val="tx1"/>
          </a:solidFill>
          <a:latin typeface="Calibri" pitchFamily="34" charset="0"/>
          <a:ea typeface="Geneva" charset="0"/>
          <a:cs typeface="Geneva" charset="0"/>
        </a:defRPr>
      </a:lvl3pPr>
      <a:lvl4pPr algn="ctr" defTabSz="457200" rtl="0" eaLnBrk="0" fontAlgn="base" hangingPunct="0">
        <a:spcBef>
          <a:spcPct val="0"/>
        </a:spcBef>
        <a:spcAft>
          <a:spcPct val="0"/>
        </a:spcAft>
        <a:defRPr sz="4400">
          <a:solidFill>
            <a:schemeClr val="tx1"/>
          </a:solidFill>
          <a:latin typeface="Calibri" pitchFamily="34" charset="0"/>
          <a:ea typeface="Geneva" charset="0"/>
          <a:cs typeface="Geneva" charset="0"/>
        </a:defRPr>
      </a:lvl4pPr>
      <a:lvl5pPr algn="ctr" defTabSz="457200" rtl="0" eaLnBrk="0" fontAlgn="base" hangingPunct="0">
        <a:spcBef>
          <a:spcPct val="0"/>
        </a:spcBef>
        <a:spcAft>
          <a:spcPct val="0"/>
        </a:spcAft>
        <a:defRPr sz="4400">
          <a:solidFill>
            <a:schemeClr val="tx1"/>
          </a:solidFill>
          <a:latin typeface="Calibri" pitchFamily="34"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Geneva" charset="0"/>
          <a:cs typeface="Geneva"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Geneva"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Geneva"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Geneva"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BFA8277C-387A-4161-9D8C-B376323A0A19}" type="datetimeFigureOut">
              <a:rPr lang="en-GB">
                <a:solidFill>
                  <a:prstClr val="black">
                    <a:tint val="75000"/>
                  </a:prstClr>
                </a:solidFill>
              </a:rPr>
              <a:pPr defTabSz="914400">
                <a:defRPr/>
              </a:pPr>
              <a:t>27/05/2016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3C640C9F-3F34-4AED-8A74-4934B1A6095E}" type="slidenum">
              <a:rPr lang="en-GB">
                <a:solidFill>
                  <a:prstClr val="black">
                    <a:tint val="75000"/>
                  </a:prstClr>
                </a:solidFill>
              </a:rPr>
              <a:pPr defTabSz="914400">
                <a:defRPr/>
              </a:pPr>
              <a:t>‹#›</a:t>
            </a:fld>
            <a:endParaRPr lang="en-GB">
              <a:solidFill>
                <a:prstClr val="black">
                  <a:tint val="75000"/>
                </a:prstClr>
              </a:solidFill>
            </a:endParaRPr>
          </a:p>
        </p:txBody>
      </p:sp>
    </p:spTree>
    <p:extLst>
      <p:ext uri="{BB962C8B-B14F-4D97-AF65-F5344CB8AC3E}">
        <p14:creationId xmlns:p14="http://schemas.microsoft.com/office/powerpoint/2010/main" val="3311552014"/>
      </p:ext>
    </p:extLst>
  </p:cSld>
  <p:clrMap bg1="lt1" tx1="dk1" bg2="lt2" tx2="dk2" accent1="accent1" accent2="accent2" accent3="accent3" accent4="accent4" accent5="accent5" accent6="accent6" hlink="hlink" folHlink="folHlink"/>
  <p:sldLayoutIdLst>
    <p:sldLayoutId id="2147483742" r:id="rId1"/>
    <p:sldLayoutId id="2147483743"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1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ctr" anchorCtr="0" compatLnSpc="1">
            <a:prstTxWarp prst="textNoShape">
              <a:avLst/>
            </a:prstTxWarp>
          </a:bodyPr>
          <a:lstStyle/>
          <a:p>
            <a:pPr lvl="0"/>
            <a:r>
              <a:rPr lang="en-US" altLang="en-US" smtClean="0"/>
              <a:t>Click to edit Master title style</a:t>
            </a:r>
            <a:endParaRPr lang="en-GB" altLang="en-US" smtClean="0"/>
          </a:p>
        </p:txBody>
      </p:sp>
      <p:sp>
        <p:nvSpPr>
          <p:cNvPr id="3075" name="Text Placeholder 2"/>
          <p:cNvSpPr>
            <a:spLocks noGrp="1"/>
          </p:cNvSpPr>
          <p:nvPr>
            <p:ph type="body" idx="1"/>
          </p:nvPr>
        </p:nvSpPr>
        <p:spPr bwMode="auto">
          <a:xfrm>
            <a:off x="457210" y="16004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89688" tIns="44854" rIns="89688" bIns="44854" rtlCol="0" anchor="ctr"/>
          <a:lstStyle>
            <a:lvl1pPr algn="l">
              <a:defRPr sz="1200">
                <a:solidFill>
                  <a:prstClr val="black">
                    <a:tint val="75000"/>
                  </a:prstClr>
                </a:solidFill>
                <a:latin typeface="Arial" charset="0"/>
                <a:cs typeface="Arial" charset="0"/>
              </a:defRPr>
            </a:lvl1pPr>
          </a:lstStyle>
          <a:p>
            <a:pPr fontAlgn="base">
              <a:spcBef>
                <a:spcPct val="0"/>
              </a:spcBef>
              <a:spcAft>
                <a:spcPct val="0"/>
              </a:spcAft>
              <a:defRPr/>
            </a:pPr>
            <a:fld id="{D2573817-9831-4B99-A0DD-ACC76BB32B44}" type="datetimeFigureOut">
              <a:rPr lang="en-GB"/>
              <a:pPr fontAlgn="base">
                <a:spcBef>
                  <a:spcPct val="0"/>
                </a:spcBef>
                <a:spcAft>
                  <a:spcPct val="0"/>
                </a:spcAft>
                <a:defRPr/>
              </a:pPr>
              <a:t>27/05/2016</a:t>
            </a:fld>
            <a:endParaRPr lang="en-GB"/>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a:defRPr sz="1200">
                <a:solidFill>
                  <a:prstClr val="black">
                    <a:tint val="75000"/>
                  </a:prstClr>
                </a:solidFill>
                <a:latin typeface="Arial" charset="0"/>
                <a:cs typeface="Arial" charset="0"/>
              </a:defRPr>
            </a:lvl1pPr>
          </a:lstStyle>
          <a:p>
            <a:pPr fontAlgn="base">
              <a:spcBef>
                <a:spcPct val="0"/>
              </a:spcBef>
              <a:spcAft>
                <a:spcPct val="0"/>
              </a:spcAft>
              <a:defRPr/>
            </a:pPr>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9688" tIns="44854" rIns="89688" bIns="44854" rtlCol="0" anchor="ctr"/>
          <a:lstStyle>
            <a:lvl1pPr algn="r">
              <a:defRPr sz="1200">
                <a:solidFill>
                  <a:prstClr val="black">
                    <a:tint val="75000"/>
                  </a:prstClr>
                </a:solidFill>
                <a:latin typeface="Arial" charset="0"/>
                <a:cs typeface="Arial" charset="0"/>
              </a:defRPr>
            </a:lvl1pPr>
          </a:lstStyle>
          <a:p>
            <a:pPr fontAlgn="base">
              <a:spcBef>
                <a:spcPct val="0"/>
              </a:spcBef>
              <a:spcAft>
                <a:spcPct val="0"/>
              </a:spcAft>
              <a:defRPr/>
            </a:pPr>
            <a:fld id="{D70EA1D9-4E74-4CF8-BF32-CCEDB4FA40BC}" type="slidenum">
              <a:rPr lang="en-GB"/>
              <a:pPr fontAlgn="base">
                <a:spcBef>
                  <a:spcPct val="0"/>
                </a:spcBef>
                <a:spcAft>
                  <a:spcPct val="0"/>
                </a:spcAft>
                <a:defRPr/>
              </a:pPr>
              <a:t>‹#›</a:t>
            </a:fld>
            <a:endParaRPr lang="en-GB"/>
          </a:p>
        </p:txBody>
      </p:sp>
      <p:pic>
        <p:nvPicPr>
          <p:cNvPr id="3079" name="Picture 6" descr="brand_ppt_back.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853" y="-33339"/>
            <a:ext cx="9229726" cy="69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7" descr="TAB_allwhite.eps"/>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68313" y="404813"/>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8447" algn="ctr" rtl="0" fontAlgn="base">
        <a:spcBef>
          <a:spcPct val="0"/>
        </a:spcBef>
        <a:spcAft>
          <a:spcPct val="0"/>
        </a:spcAft>
        <a:defRPr sz="4400">
          <a:solidFill>
            <a:schemeClr val="tx1"/>
          </a:solidFill>
          <a:latin typeface="Calibri" pitchFamily="34" charset="0"/>
        </a:defRPr>
      </a:lvl6pPr>
      <a:lvl7pPr marL="896871" algn="ctr" rtl="0" fontAlgn="base">
        <a:spcBef>
          <a:spcPct val="0"/>
        </a:spcBef>
        <a:spcAft>
          <a:spcPct val="0"/>
        </a:spcAft>
        <a:defRPr sz="4400">
          <a:solidFill>
            <a:schemeClr val="tx1"/>
          </a:solidFill>
          <a:latin typeface="Calibri" pitchFamily="34" charset="0"/>
        </a:defRPr>
      </a:lvl7pPr>
      <a:lvl8pPr marL="1345290" algn="ctr" rtl="0" fontAlgn="base">
        <a:spcBef>
          <a:spcPct val="0"/>
        </a:spcBef>
        <a:spcAft>
          <a:spcPct val="0"/>
        </a:spcAft>
        <a:defRPr sz="4400">
          <a:solidFill>
            <a:schemeClr val="tx1"/>
          </a:solidFill>
          <a:latin typeface="Calibri" pitchFamily="34" charset="0"/>
        </a:defRPr>
      </a:lvl8pPr>
      <a:lvl9pPr marL="1793724" algn="ctr" rtl="0" fontAlgn="base">
        <a:spcBef>
          <a:spcPct val="0"/>
        </a:spcBef>
        <a:spcAft>
          <a:spcPct val="0"/>
        </a:spcAft>
        <a:defRPr sz="4400">
          <a:solidFill>
            <a:schemeClr val="tx1"/>
          </a:solidFill>
          <a:latin typeface="Calibri" pitchFamily="34" charset="0"/>
        </a:defRPr>
      </a:lvl9pPr>
    </p:titleStyle>
    <p:bodyStyle>
      <a:lvl1pPr marL="336326" indent="-33632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8702" indent="-28026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21078" indent="-22425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9512"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7939"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636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4803"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3228"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1165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1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2291" name="Text Placeholder 2"/>
          <p:cNvSpPr>
            <a:spLocks noGrp="1"/>
          </p:cNvSpPr>
          <p:nvPr>
            <p:ph type="body" idx="1"/>
          </p:nvPr>
        </p:nvSpPr>
        <p:spPr bwMode="auto">
          <a:xfrm>
            <a:off x="457210" y="16004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89688" tIns="44854" rIns="89688" bIns="44854"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D0ED9927-9B96-4A98-9351-870EF0F38384}" type="datetimeFigureOut">
              <a:rPr lang="en-GB"/>
              <a:pPr>
                <a:defRPr/>
              </a:pPr>
              <a:t>27/05/2016</a:t>
            </a:fld>
            <a:endParaRPr lang="en-GB"/>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9688" tIns="44854" rIns="89688" bIns="44854"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475B9213-28C2-4ACE-9A2A-4C10155116A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8447" algn="ctr" rtl="0" fontAlgn="base">
        <a:spcBef>
          <a:spcPct val="0"/>
        </a:spcBef>
        <a:spcAft>
          <a:spcPct val="0"/>
        </a:spcAft>
        <a:defRPr sz="4400">
          <a:solidFill>
            <a:schemeClr val="tx1"/>
          </a:solidFill>
          <a:latin typeface="Calibri" pitchFamily="34" charset="0"/>
        </a:defRPr>
      </a:lvl6pPr>
      <a:lvl7pPr marL="896871" algn="ctr" rtl="0" fontAlgn="base">
        <a:spcBef>
          <a:spcPct val="0"/>
        </a:spcBef>
        <a:spcAft>
          <a:spcPct val="0"/>
        </a:spcAft>
        <a:defRPr sz="4400">
          <a:solidFill>
            <a:schemeClr val="tx1"/>
          </a:solidFill>
          <a:latin typeface="Calibri" pitchFamily="34" charset="0"/>
        </a:defRPr>
      </a:lvl7pPr>
      <a:lvl8pPr marL="1345290" algn="ctr" rtl="0" fontAlgn="base">
        <a:spcBef>
          <a:spcPct val="0"/>
        </a:spcBef>
        <a:spcAft>
          <a:spcPct val="0"/>
        </a:spcAft>
        <a:defRPr sz="4400">
          <a:solidFill>
            <a:schemeClr val="tx1"/>
          </a:solidFill>
          <a:latin typeface="Calibri" pitchFamily="34" charset="0"/>
        </a:defRPr>
      </a:lvl8pPr>
      <a:lvl9pPr marL="1793724" algn="ctr" rtl="0" fontAlgn="base">
        <a:spcBef>
          <a:spcPct val="0"/>
        </a:spcBef>
        <a:spcAft>
          <a:spcPct val="0"/>
        </a:spcAft>
        <a:defRPr sz="4400">
          <a:solidFill>
            <a:schemeClr val="tx1"/>
          </a:solidFill>
          <a:latin typeface="Calibri" pitchFamily="34" charset="0"/>
        </a:defRPr>
      </a:lvl9pPr>
    </p:titleStyle>
    <p:bodyStyle>
      <a:lvl1pPr marL="336326" indent="-33632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8702" indent="-28026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21078" indent="-22425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9512"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7939"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636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4803"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3228"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1165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1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10" y="16004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89688" tIns="44854" rIns="89688" bIns="44854" rtlCol="0" anchor="ctr"/>
          <a:lstStyle>
            <a:lvl1pPr algn="l">
              <a:defRPr sz="1200">
                <a:solidFill>
                  <a:schemeClr val="tx1">
                    <a:tint val="75000"/>
                  </a:schemeClr>
                </a:solidFill>
                <a:latin typeface="Arial" charset="0"/>
                <a:cs typeface="Arial" charset="0"/>
              </a:defRPr>
            </a:lvl1pPr>
          </a:lstStyle>
          <a:p>
            <a:pPr fontAlgn="base">
              <a:spcBef>
                <a:spcPct val="0"/>
              </a:spcBef>
              <a:spcAft>
                <a:spcPct val="0"/>
              </a:spcAft>
              <a:defRPr/>
            </a:pPr>
            <a:fld id="{1861E148-4F44-4D25-908D-25CEC2E4444B}" type="datetimeFigureOut">
              <a:rPr lang="en-GB">
                <a:solidFill>
                  <a:prstClr val="black">
                    <a:tint val="75000"/>
                  </a:prstClr>
                </a:solidFill>
              </a:rPr>
              <a:pPr fontAlgn="base">
                <a:spcBef>
                  <a:spcPct val="0"/>
                </a:spcBef>
                <a:spcAft>
                  <a:spcPct val="0"/>
                </a:spcAft>
                <a:defRPr/>
              </a:pPr>
              <a:t>27/05/2016</a:t>
            </a:fld>
            <a:endParaRPr lang="en-GB">
              <a:solidFill>
                <a:prstClr val="black">
                  <a:tint val="75000"/>
                </a:prstClr>
              </a:solidFill>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a:defRPr sz="1200">
                <a:solidFill>
                  <a:schemeClr val="tx1">
                    <a:tint val="75000"/>
                  </a:schemeClr>
                </a:solidFill>
                <a:latin typeface="Arial" charset="0"/>
                <a:cs typeface="Arial" charset="0"/>
              </a:defRPr>
            </a:lvl1pPr>
          </a:lstStyle>
          <a:p>
            <a:pPr fontAlgn="base">
              <a:spcBef>
                <a:spcPct val="0"/>
              </a:spcBef>
              <a:spcAft>
                <a:spcPct val="0"/>
              </a:spcAft>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9688" tIns="44854" rIns="89688" bIns="44854" rtlCol="0" anchor="ctr"/>
          <a:lstStyle>
            <a:lvl1pPr algn="r">
              <a:defRPr sz="1200">
                <a:solidFill>
                  <a:schemeClr val="tx1">
                    <a:tint val="75000"/>
                  </a:schemeClr>
                </a:solidFill>
                <a:latin typeface="Arial" charset="0"/>
                <a:cs typeface="Arial" charset="0"/>
              </a:defRPr>
            </a:lvl1pPr>
          </a:lstStyle>
          <a:p>
            <a:pPr fontAlgn="base">
              <a:spcBef>
                <a:spcPct val="0"/>
              </a:spcBef>
              <a:spcAft>
                <a:spcPct val="0"/>
              </a:spcAft>
              <a:defRPr/>
            </a:pPr>
            <a:fld id="{99EC0613-69E9-4C09-BBF8-72104155F465}" type="slidenum">
              <a:rPr lang="en-GB">
                <a:solidFill>
                  <a:prstClr val="black">
                    <a:tint val="75000"/>
                  </a:prstClr>
                </a:solidFill>
              </a:rPr>
              <a:pPr fontAlgn="base">
                <a:spcBef>
                  <a:spcPct val="0"/>
                </a:spcBef>
                <a:spcAft>
                  <a:spcPct val="0"/>
                </a:spcAft>
                <a:defRPr/>
              </a:pPr>
              <a:t>‹#›</a:t>
            </a:fld>
            <a:endParaRPr lang="en-GB">
              <a:solidFill>
                <a:prstClr val="black">
                  <a:tint val="75000"/>
                </a:prstClr>
              </a:solidFill>
            </a:endParaRPr>
          </a:p>
        </p:txBody>
      </p:sp>
      <p:pic>
        <p:nvPicPr>
          <p:cNvPr id="1031" name="Picture 6" descr="brand_ppt_back.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853" y="-33339"/>
            <a:ext cx="9229726" cy="69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descr="TAB_allwhite.eps"/>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68313" y="404813"/>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8447" algn="ctr" rtl="0" fontAlgn="base">
        <a:spcBef>
          <a:spcPct val="0"/>
        </a:spcBef>
        <a:spcAft>
          <a:spcPct val="0"/>
        </a:spcAft>
        <a:defRPr sz="4400">
          <a:solidFill>
            <a:schemeClr val="tx1"/>
          </a:solidFill>
          <a:latin typeface="Calibri" pitchFamily="34" charset="0"/>
        </a:defRPr>
      </a:lvl6pPr>
      <a:lvl7pPr marL="896871" algn="ctr" rtl="0" fontAlgn="base">
        <a:spcBef>
          <a:spcPct val="0"/>
        </a:spcBef>
        <a:spcAft>
          <a:spcPct val="0"/>
        </a:spcAft>
        <a:defRPr sz="4400">
          <a:solidFill>
            <a:schemeClr val="tx1"/>
          </a:solidFill>
          <a:latin typeface="Calibri" pitchFamily="34" charset="0"/>
        </a:defRPr>
      </a:lvl7pPr>
      <a:lvl8pPr marL="1345290" algn="ctr" rtl="0" fontAlgn="base">
        <a:spcBef>
          <a:spcPct val="0"/>
        </a:spcBef>
        <a:spcAft>
          <a:spcPct val="0"/>
        </a:spcAft>
        <a:defRPr sz="4400">
          <a:solidFill>
            <a:schemeClr val="tx1"/>
          </a:solidFill>
          <a:latin typeface="Calibri" pitchFamily="34" charset="0"/>
        </a:defRPr>
      </a:lvl8pPr>
      <a:lvl9pPr marL="1793724" algn="ctr" rtl="0" fontAlgn="base">
        <a:spcBef>
          <a:spcPct val="0"/>
        </a:spcBef>
        <a:spcAft>
          <a:spcPct val="0"/>
        </a:spcAft>
        <a:defRPr sz="4400">
          <a:solidFill>
            <a:schemeClr val="tx1"/>
          </a:solidFill>
          <a:latin typeface="Calibri" pitchFamily="34" charset="0"/>
        </a:defRPr>
      </a:lvl9pPr>
    </p:titleStyle>
    <p:bodyStyle>
      <a:lvl1pPr marL="336326" indent="-33632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8702" indent="-28026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21078" indent="-22425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9512"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7939"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636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4803"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3228"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1165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1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10" y="16004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89688" tIns="44854" rIns="89688" bIns="44854" rtlCol="0" anchor="ctr"/>
          <a:lstStyle>
            <a:lvl1pPr algn="l">
              <a:defRPr sz="1200">
                <a:solidFill>
                  <a:schemeClr val="tx1">
                    <a:tint val="75000"/>
                  </a:schemeClr>
                </a:solidFill>
                <a:latin typeface="Arial" charset="0"/>
                <a:cs typeface="Arial" charset="0"/>
              </a:defRPr>
            </a:lvl1pPr>
          </a:lstStyle>
          <a:p>
            <a:pPr fontAlgn="base">
              <a:spcBef>
                <a:spcPct val="0"/>
              </a:spcBef>
              <a:spcAft>
                <a:spcPct val="0"/>
              </a:spcAft>
              <a:defRPr/>
            </a:pPr>
            <a:fld id="{1861E148-4F44-4D25-908D-25CEC2E4444B}" type="datetimeFigureOut">
              <a:rPr lang="en-GB">
                <a:solidFill>
                  <a:prstClr val="black">
                    <a:tint val="75000"/>
                  </a:prstClr>
                </a:solidFill>
              </a:rPr>
              <a:pPr fontAlgn="base">
                <a:spcBef>
                  <a:spcPct val="0"/>
                </a:spcBef>
                <a:spcAft>
                  <a:spcPct val="0"/>
                </a:spcAft>
                <a:defRPr/>
              </a:pPr>
              <a:t>27/05/2016</a:t>
            </a:fld>
            <a:endParaRPr lang="en-GB">
              <a:solidFill>
                <a:prstClr val="black">
                  <a:tint val="75000"/>
                </a:prstClr>
              </a:solidFill>
            </a:endParaRPr>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a:defRPr sz="1200">
                <a:solidFill>
                  <a:schemeClr val="tx1">
                    <a:tint val="75000"/>
                  </a:schemeClr>
                </a:solidFill>
                <a:latin typeface="Arial" charset="0"/>
                <a:cs typeface="Arial" charset="0"/>
              </a:defRPr>
            </a:lvl1pPr>
          </a:lstStyle>
          <a:p>
            <a:pPr fontAlgn="base">
              <a:spcBef>
                <a:spcPct val="0"/>
              </a:spcBef>
              <a:spcAft>
                <a:spcPct val="0"/>
              </a:spcAft>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9688" tIns="44854" rIns="89688" bIns="44854" rtlCol="0" anchor="ctr"/>
          <a:lstStyle>
            <a:lvl1pPr algn="r">
              <a:defRPr sz="1200">
                <a:solidFill>
                  <a:schemeClr val="tx1">
                    <a:tint val="75000"/>
                  </a:schemeClr>
                </a:solidFill>
                <a:latin typeface="Arial" charset="0"/>
                <a:cs typeface="Arial" charset="0"/>
              </a:defRPr>
            </a:lvl1pPr>
          </a:lstStyle>
          <a:p>
            <a:pPr fontAlgn="base">
              <a:spcBef>
                <a:spcPct val="0"/>
              </a:spcBef>
              <a:spcAft>
                <a:spcPct val="0"/>
              </a:spcAft>
              <a:defRPr/>
            </a:pPr>
            <a:fld id="{99EC0613-69E9-4C09-BBF8-72104155F465}" type="slidenum">
              <a:rPr lang="en-GB">
                <a:solidFill>
                  <a:prstClr val="black">
                    <a:tint val="75000"/>
                  </a:prstClr>
                </a:solidFill>
              </a:rPr>
              <a:pPr fontAlgn="base">
                <a:spcBef>
                  <a:spcPct val="0"/>
                </a:spcBef>
                <a:spcAft>
                  <a:spcPct val="0"/>
                </a:spcAft>
                <a:defRPr/>
              </a:pPr>
              <a:t>‹#›</a:t>
            </a:fld>
            <a:endParaRPr lang="en-GB">
              <a:solidFill>
                <a:prstClr val="black">
                  <a:tint val="75000"/>
                </a:prstClr>
              </a:solidFill>
            </a:endParaRPr>
          </a:p>
        </p:txBody>
      </p:sp>
      <p:pic>
        <p:nvPicPr>
          <p:cNvPr id="1031" name="Picture 6" descr="brand_ppt_back.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853" y="-33339"/>
            <a:ext cx="9229726" cy="69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descr="TAB_allwhite.eps"/>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68313" y="404813"/>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8447" algn="ctr" rtl="0" fontAlgn="base">
        <a:spcBef>
          <a:spcPct val="0"/>
        </a:spcBef>
        <a:spcAft>
          <a:spcPct val="0"/>
        </a:spcAft>
        <a:defRPr sz="4400">
          <a:solidFill>
            <a:schemeClr val="tx1"/>
          </a:solidFill>
          <a:latin typeface="Calibri" pitchFamily="34" charset="0"/>
        </a:defRPr>
      </a:lvl6pPr>
      <a:lvl7pPr marL="896871" algn="ctr" rtl="0" fontAlgn="base">
        <a:spcBef>
          <a:spcPct val="0"/>
        </a:spcBef>
        <a:spcAft>
          <a:spcPct val="0"/>
        </a:spcAft>
        <a:defRPr sz="4400">
          <a:solidFill>
            <a:schemeClr val="tx1"/>
          </a:solidFill>
          <a:latin typeface="Calibri" pitchFamily="34" charset="0"/>
        </a:defRPr>
      </a:lvl7pPr>
      <a:lvl8pPr marL="1345290" algn="ctr" rtl="0" fontAlgn="base">
        <a:spcBef>
          <a:spcPct val="0"/>
        </a:spcBef>
        <a:spcAft>
          <a:spcPct val="0"/>
        </a:spcAft>
        <a:defRPr sz="4400">
          <a:solidFill>
            <a:schemeClr val="tx1"/>
          </a:solidFill>
          <a:latin typeface="Calibri" pitchFamily="34" charset="0"/>
        </a:defRPr>
      </a:lvl8pPr>
      <a:lvl9pPr marL="1793724" algn="ctr" rtl="0" fontAlgn="base">
        <a:spcBef>
          <a:spcPct val="0"/>
        </a:spcBef>
        <a:spcAft>
          <a:spcPct val="0"/>
        </a:spcAft>
        <a:defRPr sz="4400">
          <a:solidFill>
            <a:schemeClr val="tx1"/>
          </a:solidFill>
          <a:latin typeface="Calibri" pitchFamily="34" charset="0"/>
        </a:defRPr>
      </a:lvl9pPr>
    </p:titleStyle>
    <p:bodyStyle>
      <a:lvl1pPr marL="336326" indent="-33632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8702" indent="-28026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21078" indent="-22425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9512"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7939"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636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4803"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3228"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1165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1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ctr" anchorCtr="0" compatLnSpc="1">
            <a:prstTxWarp prst="textNoShape">
              <a:avLst/>
            </a:prstTxWarp>
          </a:bodyPr>
          <a:lstStyle/>
          <a:p>
            <a:pPr lvl="0"/>
            <a:r>
              <a:rPr lang="en-US" altLang="en-US" smtClean="0"/>
              <a:t>Click to edit Master title style</a:t>
            </a:r>
            <a:endParaRPr lang="en-GB" altLang="en-US" smtClean="0"/>
          </a:p>
        </p:txBody>
      </p:sp>
      <p:sp>
        <p:nvSpPr>
          <p:cNvPr id="5123" name="Text Placeholder 2"/>
          <p:cNvSpPr>
            <a:spLocks noGrp="1"/>
          </p:cNvSpPr>
          <p:nvPr>
            <p:ph type="body" idx="1"/>
          </p:nvPr>
        </p:nvSpPr>
        <p:spPr bwMode="auto">
          <a:xfrm>
            <a:off x="457210" y="16004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88" tIns="44854" rIns="89688" bIns="4485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lIns="89688" tIns="44854" rIns="89688" bIns="44854" rtlCol="0" anchor="ctr"/>
          <a:lstStyle>
            <a:lvl1pPr algn="l">
              <a:defRPr sz="1200">
                <a:solidFill>
                  <a:prstClr val="black">
                    <a:tint val="75000"/>
                  </a:prstClr>
                </a:solidFill>
                <a:latin typeface="Arial" charset="0"/>
                <a:cs typeface="Arial" charset="0"/>
              </a:defRPr>
            </a:lvl1pPr>
          </a:lstStyle>
          <a:p>
            <a:pPr fontAlgn="base">
              <a:spcBef>
                <a:spcPct val="0"/>
              </a:spcBef>
              <a:spcAft>
                <a:spcPct val="0"/>
              </a:spcAft>
              <a:defRPr/>
            </a:pPr>
            <a:fld id="{3478A732-3FEF-44AC-8FF9-0A3E8B2C78E0}" type="datetimeFigureOut">
              <a:rPr lang="en-GB"/>
              <a:pPr fontAlgn="base">
                <a:spcBef>
                  <a:spcPct val="0"/>
                </a:spcBef>
                <a:spcAft>
                  <a:spcPct val="0"/>
                </a:spcAft>
                <a:defRPr/>
              </a:pPr>
              <a:t>27/05/2016</a:t>
            </a:fld>
            <a:endParaRPr lang="en-GB"/>
          </a:p>
        </p:txBody>
      </p:sp>
      <p:sp>
        <p:nvSpPr>
          <p:cNvPr id="5" name="Footer Placeholder 4"/>
          <p:cNvSpPr>
            <a:spLocks noGrp="1"/>
          </p:cNvSpPr>
          <p:nvPr>
            <p:ph type="ftr" sz="quarter" idx="3"/>
          </p:nvPr>
        </p:nvSpPr>
        <p:spPr>
          <a:xfrm>
            <a:off x="3124201" y="6356352"/>
            <a:ext cx="2895600" cy="365125"/>
          </a:xfrm>
          <a:prstGeom prst="rect">
            <a:avLst/>
          </a:prstGeom>
        </p:spPr>
        <p:txBody>
          <a:bodyPr vert="horz" lIns="89688" tIns="44854" rIns="89688" bIns="44854" rtlCol="0" anchor="ctr"/>
          <a:lstStyle>
            <a:lvl1pPr algn="ctr">
              <a:defRPr sz="1200">
                <a:solidFill>
                  <a:prstClr val="black">
                    <a:tint val="75000"/>
                  </a:prstClr>
                </a:solidFill>
                <a:latin typeface="Arial" charset="0"/>
                <a:cs typeface="Arial" charset="0"/>
              </a:defRPr>
            </a:lvl1pPr>
          </a:lstStyle>
          <a:p>
            <a:pPr fontAlgn="base">
              <a:spcBef>
                <a:spcPct val="0"/>
              </a:spcBef>
              <a:spcAft>
                <a:spcPct val="0"/>
              </a:spcAft>
              <a:defRPr/>
            </a:pPr>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89688" tIns="44854" rIns="89688" bIns="44854" rtlCol="0" anchor="ctr"/>
          <a:lstStyle>
            <a:lvl1pPr algn="r">
              <a:defRPr sz="1200">
                <a:solidFill>
                  <a:prstClr val="black">
                    <a:tint val="75000"/>
                  </a:prstClr>
                </a:solidFill>
                <a:latin typeface="Arial" charset="0"/>
                <a:cs typeface="Arial" charset="0"/>
              </a:defRPr>
            </a:lvl1pPr>
          </a:lstStyle>
          <a:p>
            <a:pPr fontAlgn="base">
              <a:spcBef>
                <a:spcPct val="0"/>
              </a:spcBef>
              <a:spcAft>
                <a:spcPct val="0"/>
              </a:spcAft>
              <a:defRPr/>
            </a:pPr>
            <a:fld id="{4BFC3729-765A-473E-BF51-EF2D21AA3A9A}" type="slidenum">
              <a:rPr lang="en-GB"/>
              <a:pPr fontAlgn="base">
                <a:spcBef>
                  <a:spcPct val="0"/>
                </a:spcBef>
                <a:spcAft>
                  <a:spcPct val="0"/>
                </a:spcAft>
                <a:defRPr/>
              </a:pPr>
              <a:t>‹#›</a:t>
            </a:fld>
            <a:endParaRPr lang="en-GB"/>
          </a:p>
        </p:txBody>
      </p:sp>
      <p:pic>
        <p:nvPicPr>
          <p:cNvPr id="5127" name="Picture 6" descr="brand_ppt_back.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853" y="-33339"/>
            <a:ext cx="9229726" cy="69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7" descr="TAB_allwhite.eps"/>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68313" y="404813"/>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48447" algn="ctr" rtl="0" fontAlgn="base">
        <a:spcBef>
          <a:spcPct val="0"/>
        </a:spcBef>
        <a:spcAft>
          <a:spcPct val="0"/>
        </a:spcAft>
        <a:defRPr sz="4400">
          <a:solidFill>
            <a:schemeClr val="tx1"/>
          </a:solidFill>
          <a:latin typeface="Calibri" pitchFamily="34" charset="0"/>
        </a:defRPr>
      </a:lvl6pPr>
      <a:lvl7pPr marL="896871" algn="ctr" rtl="0" fontAlgn="base">
        <a:spcBef>
          <a:spcPct val="0"/>
        </a:spcBef>
        <a:spcAft>
          <a:spcPct val="0"/>
        </a:spcAft>
        <a:defRPr sz="4400">
          <a:solidFill>
            <a:schemeClr val="tx1"/>
          </a:solidFill>
          <a:latin typeface="Calibri" pitchFamily="34" charset="0"/>
        </a:defRPr>
      </a:lvl7pPr>
      <a:lvl8pPr marL="1345290" algn="ctr" rtl="0" fontAlgn="base">
        <a:spcBef>
          <a:spcPct val="0"/>
        </a:spcBef>
        <a:spcAft>
          <a:spcPct val="0"/>
        </a:spcAft>
        <a:defRPr sz="4400">
          <a:solidFill>
            <a:schemeClr val="tx1"/>
          </a:solidFill>
          <a:latin typeface="Calibri" pitchFamily="34" charset="0"/>
        </a:defRPr>
      </a:lvl8pPr>
      <a:lvl9pPr marL="1793724" algn="ctr" rtl="0" fontAlgn="base">
        <a:spcBef>
          <a:spcPct val="0"/>
        </a:spcBef>
        <a:spcAft>
          <a:spcPct val="0"/>
        </a:spcAft>
        <a:defRPr sz="4400">
          <a:solidFill>
            <a:schemeClr val="tx1"/>
          </a:solidFill>
          <a:latin typeface="Calibri" pitchFamily="34" charset="0"/>
        </a:defRPr>
      </a:lvl9pPr>
    </p:titleStyle>
    <p:bodyStyle>
      <a:lvl1pPr marL="336326" indent="-33632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28702" indent="-28026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21078" indent="-22425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69512"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17939" indent="-22425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66369"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14803"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363228"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11652" indent="-224253" algn="l" defTabSz="89687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96871" rtl="0" eaLnBrk="1" latinLnBrk="0" hangingPunct="1">
        <a:defRPr sz="1800" kern="1200">
          <a:solidFill>
            <a:schemeClr val="tx1"/>
          </a:solidFill>
          <a:latin typeface="+mn-lt"/>
          <a:ea typeface="+mn-ea"/>
          <a:cs typeface="+mn-cs"/>
        </a:defRPr>
      </a:lvl1pPr>
      <a:lvl2pPr marL="448447" algn="l" defTabSz="896871" rtl="0" eaLnBrk="1" latinLnBrk="0" hangingPunct="1">
        <a:defRPr sz="1800" kern="1200">
          <a:solidFill>
            <a:schemeClr val="tx1"/>
          </a:solidFill>
          <a:latin typeface="+mn-lt"/>
          <a:ea typeface="+mn-ea"/>
          <a:cs typeface="+mn-cs"/>
        </a:defRPr>
      </a:lvl2pPr>
      <a:lvl3pPr marL="896871" algn="l" defTabSz="896871" rtl="0" eaLnBrk="1" latinLnBrk="0" hangingPunct="1">
        <a:defRPr sz="1800" kern="1200">
          <a:solidFill>
            <a:schemeClr val="tx1"/>
          </a:solidFill>
          <a:latin typeface="+mn-lt"/>
          <a:ea typeface="+mn-ea"/>
          <a:cs typeface="+mn-cs"/>
        </a:defRPr>
      </a:lvl3pPr>
      <a:lvl4pPr marL="1345290" algn="l" defTabSz="896871" rtl="0" eaLnBrk="1" latinLnBrk="0" hangingPunct="1">
        <a:defRPr sz="1800" kern="1200">
          <a:solidFill>
            <a:schemeClr val="tx1"/>
          </a:solidFill>
          <a:latin typeface="+mn-lt"/>
          <a:ea typeface="+mn-ea"/>
          <a:cs typeface="+mn-cs"/>
        </a:defRPr>
      </a:lvl4pPr>
      <a:lvl5pPr marL="1793724" algn="l" defTabSz="896871" rtl="0" eaLnBrk="1" latinLnBrk="0" hangingPunct="1">
        <a:defRPr sz="1800" kern="1200">
          <a:solidFill>
            <a:schemeClr val="tx1"/>
          </a:solidFill>
          <a:latin typeface="+mn-lt"/>
          <a:ea typeface="+mn-ea"/>
          <a:cs typeface="+mn-cs"/>
        </a:defRPr>
      </a:lvl5pPr>
      <a:lvl6pPr marL="2242155" algn="l" defTabSz="896871" rtl="0" eaLnBrk="1" latinLnBrk="0" hangingPunct="1">
        <a:defRPr sz="1800" kern="1200">
          <a:solidFill>
            <a:schemeClr val="tx1"/>
          </a:solidFill>
          <a:latin typeface="+mn-lt"/>
          <a:ea typeface="+mn-ea"/>
          <a:cs typeface="+mn-cs"/>
        </a:defRPr>
      </a:lvl6pPr>
      <a:lvl7pPr marL="2690588" algn="l" defTabSz="896871" rtl="0" eaLnBrk="1" latinLnBrk="0" hangingPunct="1">
        <a:defRPr sz="1800" kern="1200">
          <a:solidFill>
            <a:schemeClr val="tx1"/>
          </a:solidFill>
          <a:latin typeface="+mn-lt"/>
          <a:ea typeface="+mn-ea"/>
          <a:cs typeface="+mn-cs"/>
        </a:defRPr>
      </a:lvl7pPr>
      <a:lvl8pPr marL="3139016" algn="l" defTabSz="896871" rtl="0" eaLnBrk="1" latinLnBrk="0" hangingPunct="1">
        <a:defRPr sz="1800" kern="1200">
          <a:solidFill>
            <a:schemeClr val="tx1"/>
          </a:solidFill>
          <a:latin typeface="+mn-lt"/>
          <a:ea typeface="+mn-ea"/>
          <a:cs typeface="+mn-cs"/>
        </a:defRPr>
      </a:lvl8pPr>
      <a:lvl9pPr marL="3587446" algn="l" defTabSz="89687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hyperlink" Target="https://www.ucas.com/advisers/guides-and-resources/qualification-reform" TargetMode="External"/><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hyperlink" Target="https://www.ucas.com/advisers/guides-and-resources/tariff-2017"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mailto:intquals@manchester.ac.uk" TargetMode="External"/><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hyperlink" Target="mailto:ukquals@manchester.ac.uk" TargetMode="External"/><Relationship Id="rId5" Type="http://schemas.openxmlformats.org/officeDocument/2006/relationships/hyperlink" Target="http://www.manchester.ac.uk/study/undergraduate/applications/entry-requirements/uk-entry-requirements/" TargetMode="External"/><Relationship Id="rId4" Type="http://schemas.openxmlformats.org/officeDocument/2006/relationships/hyperlink" Target="http://www.manchester.ac.uk/study/undergraduate/application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0.xml"/><Relationship Id="rId5" Type="http://schemas.openxmlformats.org/officeDocument/2006/relationships/hyperlink" Target="https://www.gov.uk/government/publications/your-qualification-our-regulation-gcse-as-and-a-level-reforms" TargetMode="External"/><Relationship Id="rId4" Type="http://schemas.openxmlformats.org/officeDocument/2006/relationships/hyperlink" Target="https://www.ucas.com/advisers/guides-and-resources/qualification-refor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0.xml"/><Relationship Id="rId5" Type="http://schemas.openxmlformats.org/officeDocument/2006/relationships/hyperlink" Target="mailto:ukquals@manchester.ac.uk" TargetMode="External"/><Relationship Id="rId4" Type="http://schemas.openxmlformats.org/officeDocument/2006/relationships/hyperlink" Target="mailto:heidi.page@manchester.ac.uk"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e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36.xml"/><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notesSlide" Target="../notesSlides/notesSlide28.xml"/><Relationship Id="rId7" Type="http://schemas.openxmlformats.org/officeDocument/2006/relationships/image" Target="../media/image44.png"/><Relationship Id="rId2" Type="http://schemas.openxmlformats.org/officeDocument/2006/relationships/slideLayout" Target="../slideLayouts/slideLayout37.xml"/><Relationship Id="rId1" Type="http://schemas.openxmlformats.org/officeDocument/2006/relationships/vmlDrawing" Target="../drawings/vmlDrawing1.v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8.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9.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7.xml"/><Relationship Id="rId1" Type="http://schemas.openxmlformats.org/officeDocument/2006/relationships/vmlDrawing" Target="../drawings/vmlDrawing2.vml"/><Relationship Id="rId6" Type="http://schemas.openxmlformats.org/officeDocument/2006/relationships/image" Target="../media/image61.jpeg"/><Relationship Id="rId5" Type="http://schemas.openxmlformats.org/officeDocument/2006/relationships/image" Target="../media/image60.emf"/><Relationship Id="rId4" Type="http://schemas.openxmlformats.org/officeDocument/2006/relationships/oleObject" Target="../embeddings/oleObject2.bin"/></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53.xml"/><Relationship Id="rId4" Type="http://schemas.openxmlformats.org/officeDocument/2006/relationships/image" Target="../media/image3.emf"/></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53.xml"/><Relationship Id="rId4" Type="http://schemas.openxmlformats.org/officeDocument/2006/relationships/image" Target="../media/image3.emf"/></Relationships>
</file>

<file path=ppt/slides/_rels/slide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55.xml"/><Relationship Id="rId6" Type="http://schemas.openxmlformats.org/officeDocument/2006/relationships/image" Target="../media/image63.jpeg"/><Relationship Id="rId5" Type="http://schemas.openxmlformats.org/officeDocument/2006/relationships/hyperlink" Target="https://www.youtube.com/watch?v=fPoJK8gFMiY" TargetMode="External"/><Relationship Id="rId4" Type="http://schemas.openxmlformats.org/officeDocument/2006/relationships/hyperlink" Target="https://www.youtube.com/watch?v=_8hFkMAjW-I"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55.xml"/></Relationships>
</file>

<file path=ppt/slides/_rels/slide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64.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56.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6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3.xml"/><Relationship Id="rId1" Type="http://schemas.openxmlformats.org/officeDocument/2006/relationships/slideLayout" Target="../slideLayouts/slideLayout5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5.xml"/><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7.xml"/><Relationship Id="rId1" Type="http://schemas.openxmlformats.org/officeDocument/2006/relationships/slideLayout" Target="../slideLayouts/slideLayout55.xml"/></Relationships>
</file>

<file path=ppt/slides/_rels/slide7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8.xml"/><Relationship Id="rId1" Type="http://schemas.openxmlformats.org/officeDocument/2006/relationships/slideLayout" Target="../slideLayouts/slideLayout55.xml"/></Relationships>
</file>

<file path=ppt/slides/_rels/slide7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9.xml"/><Relationship Id="rId1" Type="http://schemas.openxmlformats.org/officeDocument/2006/relationships/slideLayout" Target="../slideLayouts/slideLayout55.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56.xml"/></Relationships>
</file>

<file path=ppt/slides/_rels/slide7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2.xml"/><Relationship Id="rId1" Type="http://schemas.openxmlformats.org/officeDocument/2006/relationships/slideLayout" Target="../slideLayouts/slideLayout55.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53.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54.xml"/><Relationship Id="rId5" Type="http://schemas.openxmlformats.org/officeDocument/2006/relationships/image" Target="../media/image71.jpe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brand_ppt_b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9725"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6"/>
          <p:cNvSpPr>
            <a:spLocks noChangeArrowheads="1"/>
          </p:cNvSpPr>
          <p:nvPr/>
        </p:nvSpPr>
        <p:spPr bwMode="auto">
          <a:xfrm>
            <a:off x="404813" y="1778000"/>
            <a:ext cx="87391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2800" b="1">
                <a:solidFill>
                  <a:srgbClr val="FFFFFF"/>
                </a:solidFill>
                <a:latin typeface="Arial" pitchFamily="34" charset="0"/>
              </a:rPr>
              <a:t>Schools and Colleges Forum </a:t>
            </a:r>
          </a:p>
          <a:p>
            <a:pPr eaLnBrk="1" hangingPunct="1">
              <a:spcBef>
                <a:spcPct val="0"/>
              </a:spcBef>
              <a:buFontTx/>
              <a:buNone/>
            </a:pPr>
            <a:endParaRPr lang="en-GB" altLang="en-US" sz="2800" b="1">
              <a:solidFill>
                <a:srgbClr val="FFFFFF"/>
              </a:solidFill>
              <a:latin typeface="Arial" pitchFamily="34" charset="0"/>
            </a:endParaRPr>
          </a:p>
          <a:p>
            <a:pPr eaLnBrk="1" hangingPunct="1">
              <a:spcBef>
                <a:spcPct val="0"/>
              </a:spcBef>
              <a:buFontTx/>
              <a:buNone/>
            </a:pPr>
            <a:endParaRPr lang="en-GB" altLang="en-US" sz="2800" b="1">
              <a:solidFill>
                <a:srgbClr val="FFFFFF"/>
              </a:solidFill>
              <a:latin typeface="Arial" pitchFamily="34" charset="0"/>
            </a:endParaRPr>
          </a:p>
        </p:txBody>
      </p:sp>
      <p:sp>
        <p:nvSpPr>
          <p:cNvPr id="15364" name="Rectangle 7"/>
          <p:cNvSpPr>
            <a:spLocks noChangeArrowheads="1"/>
          </p:cNvSpPr>
          <p:nvPr/>
        </p:nvSpPr>
        <p:spPr bwMode="auto">
          <a:xfrm>
            <a:off x="404813" y="5094288"/>
            <a:ext cx="582295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120000"/>
              </a:lnSpc>
              <a:spcBef>
                <a:spcPct val="0"/>
              </a:spcBef>
              <a:buFontTx/>
              <a:buNone/>
            </a:pPr>
            <a:r>
              <a:rPr lang="en-GB" altLang="en-US" sz="2400" dirty="0" smtClean="0">
                <a:solidFill>
                  <a:srgbClr val="FFFFFF"/>
                </a:solidFill>
                <a:latin typeface="Arial" pitchFamily="34" charset="0"/>
              </a:rPr>
              <a:t>Huw Peters</a:t>
            </a:r>
            <a:endParaRPr lang="en-GB" altLang="en-US" sz="2400" dirty="0">
              <a:solidFill>
                <a:srgbClr val="FFFFFF"/>
              </a:solidFill>
              <a:latin typeface="Arial" pitchFamily="34" charset="0"/>
            </a:endParaRPr>
          </a:p>
          <a:p>
            <a:pPr eaLnBrk="1" hangingPunct="1">
              <a:lnSpc>
                <a:spcPct val="120000"/>
              </a:lnSpc>
              <a:spcBef>
                <a:spcPct val="0"/>
              </a:spcBef>
              <a:buFontTx/>
              <a:buNone/>
            </a:pPr>
            <a:r>
              <a:rPr lang="en-GB" altLang="en-US" sz="1800" dirty="0">
                <a:solidFill>
                  <a:srgbClr val="FFFFFF"/>
                </a:solidFill>
                <a:latin typeface="Arial" pitchFamily="34" charset="0"/>
              </a:rPr>
              <a:t>Student Recruitment &amp; Widening Participation </a:t>
            </a:r>
            <a:r>
              <a:rPr lang="en-GB" altLang="en-US" sz="1800" dirty="0" smtClean="0">
                <a:solidFill>
                  <a:srgbClr val="FFFFFF"/>
                </a:solidFill>
                <a:latin typeface="Arial" pitchFamily="34" charset="0"/>
              </a:rPr>
              <a:t>Officer</a:t>
            </a:r>
            <a:endParaRPr lang="en-GB" altLang="en-US" sz="1800" dirty="0">
              <a:solidFill>
                <a:srgbClr val="FFFFFF"/>
              </a:solidFill>
              <a:latin typeface="Arial" pitchFamily="34" charset="0"/>
            </a:endParaRPr>
          </a:p>
        </p:txBody>
      </p:sp>
      <p:cxnSp>
        <p:nvCxnSpPr>
          <p:cNvPr id="10" name="Straight Connector 9"/>
          <p:cNvCxnSpPr>
            <a:cxnSpLocks noChangeShapeType="1"/>
          </p:cNvCxnSpPr>
          <p:nvPr/>
        </p:nvCxnSpPr>
        <p:spPr bwMode="auto">
          <a:xfrm>
            <a:off x="522288" y="2443163"/>
            <a:ext cx="7013575" cy="0"/>
          </a:xfrm>
          <a:prstGeom prst="line">
            <a:avLst/>
          </a:prstGeom>
          <a:noFill/>
          <a:ln w="25400">
            <a:solidFill>
              <a:schemeClr val="bg1"/>
            </a:solidFill>
            <a:prstDash val="dot"/>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5366" name="Picture 1" descr="TAB_allwhite.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2288" y="509588"/>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1"/>
          <p:cNvSpPr txBox="1">
            <a:spLocks noChangeArrowheads="1"/>
          </p:cNvSpPr>
          <p:nvPr/>
        </p:nvSpPr>
        <p:spPr bwMode="auto">
          <a:xfrm>
            <a:off x="6948488" y="5516563"/>
            <a:ext cx="1752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en-US" sz="2000" dirty="0" smtClean="0">
                <a:solidFill>
                  <a:schemeClr val="bg1"/>
                </a:solidFill>
                <a:latin typeface="Arial" pitchFamily="34" charset="0"/>
              </a:rPr>
              <a:t>27 April, </a:t>
            </a:r>
            <a:r>
              <a:rPr lang="en-GB" altLang="en-US" sz="2000" dirty="0">
                <a:solidFill>
                  <a:schemeClr val="bg1"/>
                </a:solidFill>
                <a:latin typeface="Arial" pitchFamily="34" charset="0"/>
              </a:rPr>
              <a:t>2016</a:t>
            </a:r>
          </a:p>
        </p:txBody>
      </p:sp>
    </p:spTree>
    <p:extLst>
      <p:ext uri="{BB962C8B-B14F-4D97-AF65-F5344CB8AC3E}">
        <p14:creationId xmlns:p14="http://schemas.microsoft.com/office/powerpoint/2010/main" val="3759859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027" y="220469"/>
            <a:ext cx="8229600" cy="1143000"/>
          </a:xfrm>
        </p:spPr>
        <p:txBody>
          <a:bodyPr/>
          <a:lstStyle/>
          <a:p>
            <a:r>
              <a:rPr lang="en-GB" sz="3200" dirty="0"/>
              <a:t>The Manchester Engineering Campus</a:t>
            </a:r>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597107" y="1363713"/>
            <a:ext cx="6160125" cy="3641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63029" y="5465852"/>
            <a:ext cx="7366571" cy="923330"/>
          </a:xfrm>
          <a:prstGeom prst="rect">
            <a:avLst/>
          </a:prstGeom>
          <a:noFill/>
        </p:spPr>
        <p:txBody>
          <a:bodyPr wrap="square" lIns="89688" tIns="44854" rIns="89688" bIns="44854" rtlCol="0">
            <a:spAutoFit/>
          </a:bodyPr>
          <a:lstStyle/>
          <a:p>
            <a:pPr marL="280269" indent="-280269" defTabSz="448447" fontAlgn="base">
              <a:spcBef>
                <a:spcPct val="0"/>
              </a:spcBef>
              <a:spcAft>
                <a:spcPct val="0"/>
              </a:spcAft>
              <a:buFont typeface="Arial" panose="020B0604020202020204" pitchFamily="34" charset="0"/>
              <a:buChar char="•"/>
            </a:pPr>
            <a:r>
              <a:rPr lang="en-GB" dirty="0">
                <a:solidFill>
                  <a:prstClr val="black">
                    <a:lumMod val="65000"/>
                    <a:lumOff val="35000"/>
                  </a:prstClr>
                </a:solidFill>
                <a:latin typeface="Arial" pitchFamily="34" charset="0"/>
                <a:ea typeface="ＭＳ Ｐゴシック" pitchFamily="-84" charset="-128"/>
              </a:rPr>
              <a:t>Opportunity to create a world leading engineering campus</a:t>
            </a:r>
          </a:p>
          <a:p>
            <a:pPr marL="280269" indent="-280269" defTabSz="448447" fontAlgn="base">
              <a:spcBef>
                <a:spcPct val="0"/>
              </a:spcBef>
              <a:spcAft>
                <a:spcPct val="0"/>
              </a:spcAft>
              <a:buFont typeface="Arial" panose="020B0604020202020204" pitchFamily="34" charset="0"/>
              <a:buChar char="•"/>
            </a:pPr>
            <a:r>
              <a:rPr lang="en-GB" dirty="0">
                <a:solidFill>
                  <a:prstClr val="black">
                    <a:lumMod val="65000"/>
                    <a:lumOff val="35000"/>
                  </a:prstClr>
                </a:solidFill>
                <a:latin typeface="Arial" pitchFamily="34" charset="0"/>
                <a:ea typeface="ＭＳ Ｐゴシック" pitchFamily="-84" charset="-128"/>
              </a:rPr>
              <a:t>Single university on single site </a:t>
            </a:r>
          </a:p>
          <a:p>
            <a:pPr marL="280269" indent="-280269" defTabSz="448447" fontAlgn="base">
              <a:spcBef>
                <a:spcPct val="0"/>
              </a:spcBef>
              <a:spcAft>
                <a:spcPct val="0"/>
              </a:spcAft>
              <a:buFont typeface="Arial" panose="020B0604020202020204" pitchFamily="34" charset="0"/>
              <a:buChar char="•"/>
            </a:pPr>
            <a:r>
              <a:rPr lang="en-GB" dirty="0">
                <a:solidFill>
                  <a:prstClr val="black">
                    <a:lumMod val="65000"/>
                    <a:lumOff val="35000"/>
                  </a:prstClr>
                </a:solidFill>
                <a:latin typeface="Arial" pitchFamily="34" charset="0"/>
                <a:ea typeface="ＭＳ Ｐゴシック" pitchFamily="-84" charset="-128"/>
              </a:rPr>
              <a:t>Close proximity contributing to interdisciplinary  </a:t>
            </a:r>
          </a:p>
        </p:txBody>
      </p:sp>
    </p:spTree>
    <p:extLst>
      <p:ext uri="{BB962C8B-B14F-4D97-AF65-F5344CB8AC3E}">
        <p14:creationId xmlns:p14="http://schemas.microsoft.com/office/powerpoint/2010/main" val="3967045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9192" y="1805684"/>
            <a:ext cx="7915710" cy="437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562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34289" y="1869897"/>
            <a:ext cx="8881527" cy="3713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0160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681" y="212976"/>
            <a:ext cx="8229600" cy="1143000"/>
          </a:xfrm>
        </p:spPr>
        <p:txBody>
          <a:bodyPr/>
          <a:lstStyle/>
          <a:p>
            <a:r>
              <a:rPr lang="en-GB" dirty="0" smtClean="0"/>
              <a:t>Oxford Road Development </a:t>
            </a:r>
            <a:endParaRPr lang="en-GB" dirty="0"/>
          </a:p>
        </p:txBody>
      </p:sp>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1923" y="1647010"/>
            <a:ext cx="7077129" cy="4746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8732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681" y="212976"/>
            <a:ext cx="8229600" cy="1143000"/>
          </a:xfrm>
        </p:spPr>
        <p:txBody>
          <a:bodyPr/>
          <a:lstStyle/>
          <a:p>
            <a:r>
              <a:rPr lang="en-GB" dirty="0" smtClean="0"/>
              <a:t>Oxford Road Developments</a:t>
            </a:r>
            <a:endParaRPr lang="en-GB" dirty="0"/>
          </a:p>
        </p:txBody>
      </p:sp>
      <p:sp>
        <p:nvSpPr>
          <p:cNvPr id="4" name="TextBox 3"/>
          <p:cNvSpPr txBox="1"/>
          <p:nvPr/>
        </p:nvSpPr>
        <p:spPr>
          <a:xfrm>
            <a:off x="457200" y="5656262"/>
            <a:ext cx="5905500" cy="677108"/>
          </a:xfrm>
          <a:prstGeom prst="rect">
            <a:avLst/>
          </a:prstGeom>
          <a:noFill/>
        </p:spPr>
        <p:txBody>
          <a:bodyPr wrap="square" lIns="89688" tIns="44854" rIns="89688" bIns="44854" rtlCol="0">
            <a:spAutoFit/>
          </a:bodyPr>
          <a:lstStyle/>
          <a:p>
            <a:pPr defTabSz="448447" eaLnBrk="0" fontAlgn="base" hangingPunct="0">
              <a:spcBef>
                <a:spcPct val="20000"/>
              </a:spcBef>
              <a:spcAft>
                <a:spcPct val="0"/>
              </a:spcAft>
            </a:pPr>
            <a:r>
              <a:rPr lang="en-GB" sz="2000" dirty="0">
                <a:solidFill>
                  <a:srgbClr val="4D4D4D"/>
                </a:solidFill>
                <a:ea typeface="ＭＳ Ｐゴシック" charset="0"/>
                <a:cs typeface="ＭＳ Ｐゴシック" charset="0"/>
              </a:rPr>
              <a:t>Cycle lanes outside the University </a:t>
            </a:r>
          </a:p>
          <a:p>
            <a:pPr defTabSz="448447" fontAlgn="base">
              <a:spcBef>
                <a:spcPct val="0"/>
              </a:spcBef>
              <a:spcAft>
                <a:spcPct val="0"/>
              </a:spcAft>
            </a:pPr>
            <a:endParaRPr lang="en-GB" dirty="0">
              <a:solidFill>
                <a:prstClr val="black"/>
              </a:solidFill>
              <a:latin typeface="Arial" pitchFamily="34" charset="0"/>
              <a:ea typeface="ＭＳ Ｐゴシック" pitchFamily="-84" charset="-128"/>
            </a:endParaRPr>
          </a:p>
        </p:txBody>
      </p:sp>
      <p:sp>
        <p:nvSpPr>
          <p:cNvPr id="5" name="TextBox 4"/>
          <p:cNvSpPr txBox="1"/>
          <p:nvPr/>
        </p:nvSpPr>
        <p:spPr>
          <a:xfrm>
            <a:off x="3619500" y="6482792"/>
            <a:ext cx="7048500" cy="261602"/>
          </a:xfrm>
          <a:prstGeom prst="rect">
            <a:avLst/>
          </a:prstGeom>
          <a:noFill/>
        </p:spPr>
        <p:txBody>
          <a:bodyPr wrap="square" lIns="89688" tIns="44854" rIns="89688" bIns="44854" rtlCol="0">
            <a:spAutoFit/>
          </a:bodyPr>
          <a:lstStyle/>
          <a:p>
            <a:pPr defTabSz="448447" fontAlgn="base">
              <a:spcBef>
                <a:spcPct val="0"/>
              </a:spcBef>
              <a:spcAft>
                <a:spcPct val="0"/>
              </a:spcAft>
            </a:pPr>
            <a:r>
              <a:rPr lang="en-GB" sz="1100" dirty="0">
                <a:solidFill>
                  <a:prstClr val="black">
                    <a:lumMod val="65000"/>
                    <a:lumOff val="35000"/>
                  </a:prstClr>
                </a:solidFill>
                <a:latin typeface="Arial" pitchFamily="34" charset="0"/>
                <a:ea typeface="ＭＳ Ｐゴシック" pitchFamily="-84" charset="-128"/>
              </a:rPr>
              <a:t>Source: http://www.tfgm.com/buspriority/Pages/website/routes-oxford-road-gallery.html</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669" y="2147851"/>
            <a:ext cx="602932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4174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12976"/>
            <a:ext cx="8229600" cy="1143000"/>
          </a:xfrm>
        </p:spPr>
        <p:txBody>
          <a:bodyPr/>
          <a:lstStyle/>
          <a:p>
            <a:r>
              <a:rPr lang="en-GB" sz="3200" dirty="0"/>
              <a:t>Brunswick Street Public Realm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7409" y="1573018"/>
            <a:ext cx="6619875"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542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Residential Strategy 	 </a:t>
            </a:r>
            <a:endParaRPr lang="en-GB" dirty="0"/>
          </a:p>
        </p:txBody>
      </p:sp>
      <p:pic>
        <p:nvPicPr>
          <p:cNvPr id="7170"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294536" y="1355977"/>
            <a:ext cx="8325376" cy="5279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566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728" y="1496090"/>
            <a:ext cx="8802310" cy="4339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4507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brand_ppt_b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229725"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6"/>
          <p:cNvSpPr>
            <a:spLocks noChangeArrowheads="1"/>
          </p:cNvSpPr>
          <p:nvPr/>
        </p:nvSpPr>
        <p:spPr bwMode="auto">
          <a:xfrm>
            <a:off x="714618" y="1844918"/>
            <a:ext cx="79676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8" tIns="44854" rIns="89688" bIns="44854">
            <a:spAutoFit/>
          </a:bodyPr>
          <a:lstStyle/>
          <a:p>
            <a:pPr fontAlgn="base">
              <a:spcBef>
                <a:spcPct val="0"/>
              </a:spcBef>
              <a:spcAft>
                <a:spcPct val="0"/>
              </a:spcAft>
              <a:defRPr/>
            </a:pPr>
            <a:r>
              <a:rPr lang="en-GB" altLang="en-US" sz="4000" b="1" dirty="0">
                <a:solidFill>
                  <a:srgbClr val="FFFFFF"/>
                </a:solidFill>
                <a:cs typeface="Arial" pitchFamily="34" charset="0"/>
              </a:rPr>
              <a:t>Schools and Colleges Forum </a:t>
            </a:r>
          </a:p>
          <a:p>
            <a:pPr fontAlgn="base">
              <a:spcBef>
                <a:spcPct val="0"/>
              </a:spcBef>
              <a:spcAft>
                <a:spcPct val="0"/>
              </a:spcAft>
              <a:defRPr/>
            </a:pPr>
            <a:r>
              <a:rPr lang="en-GB" sz="4000" b="1" dirty="0">
                <a:solidFill>
                  <a:prstClr val="white"/>
                </a:solidFill>
                <a:cs typeface="Arial" pitchFamily="34" charset="0"/>
              </a:rPr>
              <a:t>Update on qualification reform</a:t>
            </a:r>
            <a:endParaRPr lang="en-GB" altLang="en-US" sz="4000" b="1" dirty="0">
              <a:solidFill>
                <a:prstClr val="white"/>
              </a:solidFill>
              <a:cs typeface="Arial" pitchFamily="34" charset="0"/>
            </a:endParaRPr>
          </a:p>
        </p:txBody>
      </p:sp>
      <p:sp>
        <p:nvSpPr>
          <p:cNvPr id="15364" name="Rectangle 7"/>
          <p:cNvSpPr>
            <a:spLocks noChangeArrowheads="1"/>
          </p:cNvSpPr>
          <p:nvPr/>
        </p:nvSpPr>
        <p:spPr bwMode="auto">
          <a:xfrm>
            <a:off x="522288" y="4797425"/>
            <a:ext cx="6426200" cy="132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8" tIns="44854" rIns="89688" bIns="44854">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lnSpc>
                <a:spcPct val="120000"/>
              </a:lnSpc>
              <a:spcBef>
                <a:spcPct val="0"/>
              </a:spcBef>
              <a:spcAft>
                <a:spcPct val="0"/>
              </a:spcAft>
              <a:buFontTx/>
              <a:buNone/>
              <a:defRPr/>
            </a:pPr>
            <a:r>
              <a:rPr lang="en-GB" altLang="en-US" sz="2200" dirty="0">
                <a:solidFill>
                  <a:srgbClr val="FFFFFF"/>
                </a:solidFill>
                <a:latin typeface="Calibri"/>
                <a:cs typeface="Arial" pitchFamily="34" charset="0"/>
              </a:rPr>
              <a:t>Heidi Page  </a:t>
            </a:r>
          </a:p>
          <a:p>
            <a:pPr eaLnBrk="1" fontAlgn="base" hangingPunct="1">
              <a:lnSpc>
                <a:spcPct val="120000"/>
              </a:lnSpc>
              <a:spcBef>
                <a:spcPct val="0"/>
              </a:spcBef>
              <a:spcAft>
                <a:spcPct val="0"/>
              </a:spcAft>
              <a:buFontTx/>
              <a:buNone/>
              <a:defRPr/>
            </a:pPr>
            <a:r>
              <a:rPr lang="en-GB" altLang="en-US" sz="2200" dirty="0">
                <a:solidFill>
                  <a:srgbClr val="FFFFFF"/>
                </a:solidFill>
                <a:latin typeface="Calibri"/>
                <a:cs typeface="Arial" pitchFamily="34" charset="0"/>
              </a:rPr>
              <a:t>Student Recruitment &amp; Widening Participation Officer </a:t>
            </a:r>
          </a:p>
          <a:p>
            <a:pPr eaLnBrk="1" fontAlgn="base" hangingPunct="1">
              <a:lnSpc>
                <a:spcPct val="120000"/>
              </a:lnSpc>
              <a:spcBef>
                <a:spcPct val="0"/>
              </a:spcBef>
              <a:spcAft>
                <a:spcPct val="0"/>
              </a:spcAft>
              <a:buFontTx/>
              <a:buNone/>
              <a:defRPr/>
            </a:pPr>
            <a:r>
              <a:rPr lang="en-GB" altLang="en-US" sz="2200" dirty="0">
                <a:solidFill>
                  <a:srgbClr val="FFFFFF"/>
                </a:solidFill>
                <a:latin typeface="Calibri"/>
                <a:cs typeface="Arial" pitchFamily="34" charset="0"/>
              </a:rPr>
              <a:t>(UK and EU Qualifications)  </a:t>
            </a:r>
          </a:p>
        </p:txBody>
      </p:sp>
      <p:cxnSp>
        <p:nvCxnSpPr>
          <p:cNvPr id="10" name="Straight Connector 9"/>
          <p:cNvCxnSpPr>
            <a:cxnSpLocks noChangeShapeType="1"/>
          </p:cNvCxnSpPr>
          <p:nvPr/>
        </p:nvCxnSpPr>
        <p:spPr bwMode="auto">
          <a:xfrm>
            <a:off x="714619" y="3933825"/>
            <a:ext cx="7634287" cy="0"/>
          </a:xfrm>
          <a:prstGeom prst="line">
            <a:avLst/>
          </a:prstGeom>
          <a:noFill/>
          <a:ln w="25400">
            <a:solidFill>
              <a:schemeClr val="bg1"/>
            </a:solidFill>
            <a:prstDash val="dot"/>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25606" name="Picture 1" descr="TAB_allwhite.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2297" y="509590"/>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1"/>
          <p:cNvSpPr txBox="1">
            <a:spLocks noChangeArrowheads="1"/>
          </p:cNvSpPr>
          <p:nvPr/>
        </p:nvSpPr>
        <p:spPr bwMode="auto">
          <a:xfrm>
            <a:off x="6369056" y="6275388"/>
            <a:ext cx="2843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688" tIns="44854" rIns="89688" bIns="44854">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fontAlgn="base">
              <a:spcBef>
                <a:spcPct val="0"/>
              </a:spcBef>
              <a:spcAft>
                <a:spcPct val="0"/>
              </a:spcAft>
              <a:defRPr/>
            </a:pPr>
            <a:r>
              <a:rPr lang="en-GB" altLang="en-US" sz="2000" dirty="0">
                <a:solidFill>
                  <a:prstClr val="white"/>
                </a:solidFill>
                <a:latin typeface="Calibri"/>
                <a:cs typeface="Arial" pitchFamily="34" charset="0"/>
              </a:rPr>
              <a:t>Wednesday 27 April 2016</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p:nvPr>
        </p:nvSpPr>
        <p:spPr>
          <a:xfrm>
            <a:off x="922338" y="328613"/>
            <a:ext cx="8229600" cy="1143000"/>
          </a:xfrm>
        </p:spPr>
        <p:txBody>
          <a:bodyPr/>
          <a:lstStyle/>
          <a:p>
            <a:pPr marL="336326" indent="-336326" algn="ctr"/>
            <a:r>
              <a:rPr lang="en-US" altLang="en-US" sz="3200">
                <a:solidFill>
                  <a:srgbClr val="4D4D4D"/>
                </a:solidFill>
                <a:latin typeface="Calibri" pitchFamily="34" charset="0"/>
              </a:rPr>
              <a:t>Setting the scene  </a:t>
            </a:r>
          </a:p>
        </p:txBody>
      </p:sp>
      <p:pic>
        <p:nvPicPr>
          <p:cNvPr id="26627" name="Picture 5" descr="TAB_col_background.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51" y="549275"/>
            <a:ext cx="16541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50825" y="1473206"/>
            <a:ext cx="8497888" cy="584200"/>
          </a:xfrm>
          <a:prstGeom prst="rect">
            <a:avLst/>
          </a:prstGeom>
          <a:noFill/>
        </p:spPr>
        <p:txBody>
          <a:bodyPr lIns="89688" tIns="44854" rIns="89688" bIns="44854">
            <a:spAutoFit/>
          </a:bodyPr>
          <a:lstStyle/>
          <a:p>
            <a:pPr defTabSz="448447" fontAlgn="base">
              <a:spcBef>
                <a:spcPct val="0"/>
              </a:spcBef>
              <a:spcAft>
                <a:spcPct val="0"/>
              </a:spcAft>
              <a:defRPr/>
            </a:pPr>
            <a:r>
              <a:rPr lang="en-US" sz="3200" dirty="0">
                <a:solidFill>
                  <a:prstClr val="black">
                    <a:lumMod val="65000"/>
                    <a:lumOff val="35000"/>
                  </a:prstClr>
                </a:solidFill>
                <a:cs typeface="FS Albert Pro"/>
              </a:rPr>
              <a:t>Increasing diversity in qualifications</a:t>
            </a:r>
          </a:p>
        </p:txBody>
      </p:sp>
      <p:pic>
        <p:nvPicPr>
          <p:cNvPr id="26629" name="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4456" y="2420938"/>
            <a:ext cx="777557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descr="brand_ppt_back.jpg"/>
          <p:cNvPicPr>
            <a:picLocks noChangeAspect="1"/>
          </p:cNvPicPr>
          <p:nvPr/>
        </p:nvPicPr>
        <p:blipFill>
          <a:blip r:embed="rId3"/>
          <a:srcRect/>
          <a:stretch>
            <a:fillRect/>
          </a:stretch>
        </p:blipFill>
        <p:spPr bwMode="auto">
          <a:xfrm>
            <a:off x="1" y="0"/>
            <a:ext cx="9229725" cy="6923088"/>
          </a:xfrm>
          <a:prstGeom prst="rect">
            <a:avLst/>
          </a:prstGeom>
          <a:noFill/>
          <a:ln w="9525">
            <a:noFill/>
            <a:miter lim="800000"/>
            <a:headEnd/>
            <a:tailEnd/>
          </a:ln>
        </p:spPr>
      </p:pic>
      <p:sp>
        <p:nvSpPr>
          <p:cNvPr id="14338" name="Rectangle 6"/>
          <p:cNvSpPr>
            <a:spLocks noChangeArrowheads="1"/>
          </p:cNvSpPr>
          <p:nvPr/>
        </p:nvSpPr>
        <p:spPr bwMode="auto">
          <a:xfrm>
            <a:off x="404813" y="1777585"/>
            <a:ext cx="8366046" cy="954106"/>
          </a:xfrm>
          <a:prstGeom prst="rect">
            <a:avLst/>
          </a:prstGeom>
          <a:noFill/>
          <a:ln w="9525">
            <a:noFill/>
            <a:miter lim="800000"/>
            <a:headEnd/>
            <a:tailEnd/>
          </a:ln>
        </p:spPr>
        <p:txBody>
          <a:bodyPr wrap="square" lIns="89688" tIns="44854" rIns="89688" bIns="44854">
            <a:spAutoFit/>
          </a:bodyPr>
          <a:lstStyle/>
          <a:p>
            <a:pPr defTabSz="448447" fontAlgn="base">
              <a:spcBef>
                <a:spcPct val="0"/>
              </a:spcBef>
              <a:spcAft>
                <a:spcPct val="0"/>
              </a:spcAft>
            </a:pPr>
            <a:r>
              <a:rPr lang="en-GB" sz="2800" b="1" dirty="0">
                <a:solidFill>
                  <a:prstClr val="white"/>
                </a:solidFill>
                <a:latin typeface="Arial" pitchFamily="34" charset="0"/>
                <a:ea typeface="ＭＳ Ｐゴシック" pitchFamily="-84" charset="-128"/>
              </a:rPr>
              <a:t>Schools and Colleges Forum – HE Update</a:t>
            </a:r>
          </a:p>
          <a:p>
            <a:pPr defTabSz="448447" fontAlgn="base">
              <a:spcBef>
                <a:spcPct val="0"/>
              </a:spcBef>
              <a:spcAft>
                <a:spcPct val="0"/>
              </a:spcAft>
            </a:pPr>
            <a:endParaRPr lang="en-GB" sz="2800" b="1" dirty="0">
              <a:solidFill>
                <a:prstClr val="white"/>
              </a:solidFill>
              <a:latin typeface="Arial" pitchFamily="34" charset="0"/>
              <a:ea typeface="ＭＳ Ｐゴシック" pitchFamily="-84" charset="-128"/>
            </a:endParaRPr>
          </a:p>
        </p:txBody>
      </p:sp>
      <p:sp>
        <p:nvSpPr>
          <p:cNvPr id="14339" name="Rectangle 7"/>
          <p:cNvSpPr>
            <a:spLocks noChangeArrowheads="1"/>
          </p:cNvSpPr>
          <p:nvPr/>
        </p:nvSpPr>
        <p:spPr bwMode="auto">
          <a:xfrm>
            <a:off x="405056" y="4295778"/>
            <a:ext cx="7254875" cy="873655"/>
          </a:xfrm>
          <a:prstGeom prst="rect">
            <a:avLst/>
          </a:prstGeom>
          <a:noFill/>
          <a:ln w="9525">
            <a:noFill/>
            <a:miter lim="800000"/>
            <a:headEnd/>
            <a:tailEnd/>
          </a:ln>
        </p:spPr>
        <p:txBody>
          <a:bodyPr lIns="89688" tIns="44854" rIns="89688" bIns="44854">
            <a:spAutoFit/>
          </a:bodyPr>
          <a:lstStyle/>
          <a:p>
            <a:pPr defTabSz="448447" fontAlgn="base">
              <a:lnSpc>
                <a:spcPct val="120000"/>
              </a:lnSpc>
              <a:spcBef>
                <a:spcPct val="0"/>
              </a:spcBef>
              <a:spcAft>
                <a:spcPct val="0"/>
              </a:spcAft>
            </a:pPr>
            <a:r>
              <a:rPr lang="en-GB" sz="2400" dirty="0">
                <a:solidFill>
                  <a:prstClr val="white"/>
                </a:solidFill>
                <a:latin typeface="Arial" pitchFamily="34" charset="0"/>
                <a:ea typeface="ＭＳ Ｐゴシック" pitchFamily="-84" charset="-128"/>
                <a:cs typeface="Arial" pitchFamily="34" charset="0"/>
              </a:rPr>
              <a:t>Bernard Strutt </a:t>
            </a:r>
          </a:p>
          <a:p>
            <a:pPr defTabSz="448447" fontAlgn="base">
              <a:lnSpc>
                <a:spcPct val="120000"/>
              </a:lnSpc>
              <a:spcBef>
                <a:spcPct val="0"/>
              </a:spcBef>
              <a:spcAft>
                <a:spcPct val="0"/>
              </a:spcAft>
            </a:pPr>
            <a:r>
              <a:rPr lang="en-GB" dirty="0">
                <a:solidFill>
                  <a:prstClr val="white"/>
                </a:solidFill>
                <a:latin typeface="Arial" pitchFamily="34" charset="0"/>
                <a:ea typeface="ＭＳ Ｐゴシック" pitchFamily="-84" charset="-128"/>
                <a:cs typeface="Arial" pitchFamily="34" charset="0"/>
              </a:rPr>
              <a:t>Head of UK/EU Student Recruitment </a:t>
            </a:r>
          </a:p>
        </p:txBody>
      </p:sp>
      <p:cxnSp>
        <p:nvCxnSpPr>
          <p:cNvPr id="10" name="Straight Connector 9"/>
          <p:cNvCxnSpPr>
            <a:cxnSpLocks noChangeShapeType="1"/>
          </p:cNvCxnSpPr>
          <p:nvPr/>
        </p:nvCxnSpPr>
        <p:spPr bwMode="auto">
          <a:xfrm>
            <a:off x="646356" y="6013532"/>
            <a:ext cx="7013575" cy="0"/>
          </a:xfrm>
          <a:prstGeom prst="line">
            <a:avLst/>
          </a:prstGeom>
          <a:noFill/>
          <a:ln w="25400">
            <a:solidFill>
              <a:schemeClr val="bg1"/>
            </a:solidFill>
            <a:prstDash val="dot"/>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4341" name="Picture 1" descr="TAB_allwhite.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2297" y="509590"/>
            <a:ext cx="1663700" cy="71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le 1"/>
          <p:cNvSpPr>
            <a:spLocks noGrp="1"/>
          </p:cNvSpPr>
          <p:nvPr>
            <p:ph type="title"/>
          </p:nvPr>
        </p:nvSpPr>
        <p:spPr>
          <a:xfrm>
            <a:off x="922338" y="328613"/>
            <a:ext cx="8229600" cy="1143000"/>
          </a:xfrm>
        </p:spPr>
        <p:txBody>
          <a:bodyPr/>
          <a:lstStyle/>
          <a:p>
            <a:pPr marL="336326" indent="-336326" algn="ctr"/>
            <a:r>
              <a:rPr lang="en-US" altLang="en-US" sz="3200">
                <a:solidFill>
                  <a:srgbClr val="4D4D4D"/>
                </a:solidFill>
                <a:latin typeface="Calibri" pitchFamily="34" charset="0"/>
              </a:rPr>
              <a:t>Setting the scene  </a:t>
            </a:r>
          </a:p>
        </p:txBody>
      </p:sp>
      <p:pic>
        <p:nvPicPr>
          <p:cNvPr id="27651" name="Picture 5" descr="TAB_col_background.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51" y="549275"/>
            <a:ext cx="16541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285755" y="1425818"/>
            <a:ext cx="8656638" cy="1077913"/>
          </a:xfrm>
          <a:prstGeom prst="rect">
            <a:avLst/>
          </a:prstGeom>
        </p:spPr>
        <p:txBody>
          <a:bodyPr lIns="89688" tIns="44854" rIns="89688" bIns="44854">
            <a:normAutofit/>
          </a:bodyPr>
          <a:lstStyle>
            <a:lvl1pPr algn="l" defTabSz="914400" rtl="0" eaLnBrk="1" latinLnBrk="0" hangingPunct="1">
              <a:lnSpc>
                <a:spcPts val="3000"/>
              </a:lnSpc>
              <a:spcBef>
                <a:spcPct val="0"/>
              </a:spcBef>
              <a:spcAft>
                <a:spcPts val="0"/>
              </a:spcAft>
              <a:buNone/>
              <a:defRPr sz="3200" b="1" kern="1200">
                <a:solidFill>
                  <a:srgbClr val="FF0000"/>
                </a:solidFill>
                <a:latin typeface="+mj-lt"/>
                <a:ea typeface="+mj-ea"/>
                <a:cs typeface="+mj-cs"/>
              </a:defRPr>
            </a:lvl1pPr>
          </a:lstStyle>
          <a:p>
            <a:pPr>
              <a:defRPr/>
            </a:pPr>
            <a:r>
              <a:rPr lang="en-GB" b="0" dirty="0" smtClean="0">
                <a:solidFill>
                  <a:prstClr val="black">
                    <a:lumMod val="65000"/>
                    <a:lumOff val="35000"/>
                  </a:prstClr>
                </a:solidFill>
              </a:rPr>
              <a:t>Growth in BTECs – Entry rate by qualification held </a:t>
            </a:r>
            <a:endParaRPr lang="en-GB" b="0" dirty="0">
              <a:solidFill>
                <a:prstClr val="black">
                  <a:lumMod val="65000"/>
                  <a:lumOff val="35000"/>
                </a:prstClr>
              </a:solidFill>
            </a:endParaRPr>
          </a:p>
        </p:txBody>
      </p:sp>
      <p:pic>
        <p:nvPicPr>
          <p:cNvPr id="27653" name="Picture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5750" y="2276477"/>
            <a:ext cx="493395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4613275" y="3068881"/>
            <a:ext cx="4260850" cy="2554287"/>
          </a:xfrm>
          <a:prstGeom prst="rect">
            <a:avLst/>
          </a:prstGeom>
          <a:noFill/>
          <a:ln>
            <a:solidFill>
              <a:schemeClr val="accent1">
                <a:alpha val="90000"/>
              </a:schemeClr>
            </a:solidFill>
          </a:ln>
        </p:spPr>
        <p:txBody>
          <a:bodyPr lIns="89688" tIns="44854" rIns="89688" bIns="44854">
            <a:spAutoFit/>
          </a:bodyPr>
          <a:lstStyle/>
          <a:p>
            <a:pPr defTabSz="448447" fontAlgn="base">
              <a:spcBef>
                <a:spcPct val="0"/>
              </a:spcBef>
              <a:spcAft>
                <a:spcPct val="0"/>
              </a:spcAft>
              <a:defRPr/>
            </a:pPr>
            <a:r>
              <a:rPr lang="en-US" sz="2000" dirty="0">
                <a:solidFill>
                  <a:prstClr val="black">
                    <a:lumMod val="65000"/>
                    <a:lumOff val="35000"/>
                  </a:prstClr>
                </a:solidFill>
                <a:cs typeface="Arial" pitchFamily="34" charset="0"/>
              </a:rPr>
              <a:t>The proportion of the 18 year old population in England who entered HE and held a BTEC qualification increased to 6.7% in 2014. This is the highest entry rate holding BTECs recorded; 18 year olds in England are around 120% more likely to enter HE holding a BTEC than they were in 2006.</a:t>
            </a:r>
            <a:endParaRPr lang="en-GB" dirty="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1925" y="257175"/>
            <a:ext cx="6172200" cy="1143000"/>
          </a:xfrm>
        </p:spPr>
        <p:txBody>
          <a:bodyPr rtlCol="0" anchor="t">
            <a:normAutofit/>
          </a:bodyPr>
          <a:lstStyle/>
          <a:p>
            <a:pPr eaLnBrk="1" fontAlgn="auto" hangingPunct="1">
              <a:spcAft>
                <a:spcPts val="0"/>
              </a:spcAft>
              <a:defRPr/>
            </a:pPr>
            <a:r>
              <a:rPr lang="en-GB" sz="3200" b="1" dirty="0">
                <a:solidFill>
                  <a:srgbClr val="FF0000"/>
                </a:solidFill>
              </a:rPr>
              <a:t>The qualification landscape </a:t>
            </a:r>
          </a:p>
        </p:txBody>
      </p:sp>
      <p:pic>
        <p:nvPicPr>
          <p:cNvPr id="28675" name="Picture 2" descr="http://1.bp.blogspot.com/-Irz1gUfUAVA/T0o19N3TC-I/AAAAAAAABTA/InK0QCMgA-w/s1600/Balancing-Act.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3043" y="2227263"/>
            <a:ext cx="2187575"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067175" y="882650"/>
            <a:ext cx="1484313" cy="673100"/>
          </a:xfrm>
          <a:prstGeom prst="rect">
            <a:avLst/>
          </a:prstGeom>
          <a:noFill/>
        </p:spPr>
        <p:txBody>
          <a:bodyPr lIns="89688" tIns="44854" rIns="89688" bIns="44854">
            <a:spAutoFit/>
          </a:bodyPr>
          <a:lstStyle/>
          <a:p>
            <a:pPr defTabSz="896027">
              <a:defRPr/>
            </a:pPr>
            <a:r>
              <a:rPr lang="en-GB" sz="1900" b="1" dirty="0">
                <a:solidFill>
                  <a:srgbClr val="000000"/>
                </a:solidFill>
                <a:cs typeface="Arial" pitchFamily="34" charset="0"/>
              </a:rPr>
              <a:t>Decoupled AS – England </a:t>
            </a:r>
          </a:p>
        </p:txBody>
      </p:sp>
      <p:sp>
        <p:nvSpPr>
          <p:cNvPr id="8" name="TextBox 7"/>
          <p:cNvSpPr txBox="1"/>
          <p:nvPr/>
        </p:nvSpPr>
        <p:spPr>
          <a:xfrm>
            <a:off x="5822950" y="1363722"/>
            <a:ext cx="1222375" cy="969583"/>
          </a:xfrm>
          <a:prstGeom prst="rect">
            <a:avLst/>
          </a:prstGeom>
          <a:noFill/>
        </p:spPr>
        <p:txBody>
          <a:bodyPr lIns="89688" tIns="44854" rIns="89688" bIns="44854">
            <a:spAutoFit/>
          </a:bodyPr>
          <a:lstStyle/>
          <a:p>
            <a:pPr defTabSz="896027">
              <a:defRPr/>
            </a:pPr>
            <a:r>
              <a:rPr lang="en-GB" sz="1900" b="1" dirty="0">
                <a:solidFill>
                  <a:srgbClr val="000000"/>
                </a:solidFill>
                <a:cs typeface="Arial" pitchFamily="34" charset="0"/>
              </a:rPr>
              <a:t>New Nationals – Scotland </a:t>
            </a:r>
          </a:p>
        </p:txBody>
      </p:sp>
      <p:sp>
        <p:nvSpPr>
          <p:cNvPr id="9" name="TextBox 8"/>
          <p:cNvSpPr txBox="1"/>
          <p:nvPr/>
        </p:nvSpPr>
        <p:spPr>
          <a:xfrm>
            <a:off x="6202363" y="2746618"/>
            <a:ext cx="1120776" cy="963613"/>
          </a:xfrm>
          <a:prstGeom prst="rect">
            <a:avLst/>
          </a:prstGeom>
          <a:noFill/>
        </p:spPr>
        <p:txBody>
          <a:bodyPr lIns="89688" tIns="44854" rIns="89688" bIns="44854">
            <a:spAutoFit/>
          </a:bodyPr>
          <a:lstStyle/>
          <a:p>
            <a:pPr defTabSz="896027">
              <a:defRPr/>
            </a:pPr>
            <a:r>
              <a:rPr lang="en-GB" sz="1900" b="1" dirty="0">
                <a:solidFill>
                  <a:srgbClr val="000000"/>
                </a:solidFill>
                <a:cs typeface="Arial" pitchFamily="34" charset="0"/>
              </a:rPr>
              <a:t>New Highers – Scotland </a:t>
            </a:r>
          </a:p>
        </p:txBody>
      </p:sp>
      <p:sp>
        <p:nvSpPr>
          <p:cNvPr id="10" name="TextBox 9"/>
          <p:cNvSpPr txBox="1"/>
          <p:nvPr/>
        </p:nvSpPr>
        <p:spPr>
          <a:xfrm>
            <a:off x="6226418" y="3921125"/>
            <a:ext cx="1681163" cy="673100"/>
          </a:xfrm>
          <a:prstGeom prst="rect">
            <a:avLst/>
          </a:prstGeom>
          <a:noFill/>
        </p:spPr>
        <p:txBody>
          <a:bodyPr lIns="89688" tIns="44854" rIns="89688" bIns="44854">
            <a:spAutoFit/>
          </a:bodyPr>
          <a:lstStyle/>
          <a:p>
            <a:pPr defTabSz="896027">
              <a:defRPr/>
            </a:pPr>
            <a:r>
              <a:rPr lang="en-GB" sz="1900" b="1" dirty="0">
                <a:solidFill>
                  <a:srgbClr val="000000"/>
                </a:solidFill>
                <a:cs typeface="Arial" pitchFamily="34" charset="0"/>
              </a:rPr>
              <a:t>VQ reform – England </a:t>
            </a:r>
          </a:p>
        </p:txBody>
      </p:sp>
      <p:sp>
        <p:nvSpPr>
          <p:cNvPr id="11" name="TextBox 10"/>
          <p:cNvSpPr txBox="1"/>
          <p:nvPr/>
        </p:nvSpPr>
        <p:spPr>
          <a:xfrm>
            <a:off x="5819775" y="4941888"/>
            <a:ext cx="1704975" cy="673100"/>
          </a:xfrm>
          <a:prstGeom prst="rect">
            <a:avLst/>
          </a:prstGeom>
          <a:noFill/>
        </p:spPr>
        <p:txBody>
          <a:bodyPr lIns="89688" tIns="44854" rIns="89688" bIns="44854">
            <a:spAutoFit/>
          </a:bodyPr>
          <a:lstStyle/>
          <a:p>
            <a:pPr defTabSz="896027">
              <a:defRPr/>
            </a:pPr>
            <a:r>
              <a:rPr lang="en-GB" sz="1900" b="1" dirty="0">
                <a:solidFill>
                  <a:srgbClr val="000000"/>
                </a:solidFill>
                <a:cs typeface="Arial" pitchFamily="34" charset="0"/>
              </a:rPr>
              <a:t>Coupled AS – Wales and NI</a:t>
            </a:r>
          </a:p>
        </p:txBody>
      </p:sp>
      <p:sp>
        <p:nvSpPr>
          <p:cNvPr id="12" name="TextBox 11"/>
          <p:cNvSpPr txBox="1"/>
          <p:nvPr/>
        </p:nvSpPr>
        <p:spPr>
          <a:xfrm>
            <a:off x="3527668" y="5710238"/>
            <a:ext cx="2189163" cy="962025"/>
          </a:xfrm>
          <a:prstGeom prst="rect">
            <a:avLst/>
          </a:prstGeom>
          <a:noFill/>
        </p:spPr>
        <p:txBody>
          <a:bodyPr lIns="89688" tIns="44854" rIns="89688" bIns="44854">
            <a:spAutoFit/>
          </a:bodyPr>
          <a:lstStyle/>
          <a:p>
            <a:pPr defTabSz="896027">
              <a:defRPr/>
            </a:pPr>
            <a:r>
              <a:rPr lang="en-GB" sz="1900" b="1" dirty="0">
                <a:solidFill>
                  <a:srgbClr val="000000"/>
                </a:solidFill>
                <a:cs typeface="Arial" pitchFamily="34" charset="0"/>
              </a:rPr>
              <a:t>New GCSEs – England, Wales and NI</a:t>
            </a:r>
          </a:p>
        </p:txBody>
      </p:sp>
      <p:sp>
        <p:nvSpPr>
          <p:cNvPr id="13" name="TextBox 12"/>
          <p:cNvSpPr txBox="1"/>
          <p:nvPr/>
        </p:nvSpPr>
        <p:spPr>
          <a:xfrm>
            <a:off x="1403594" y="5064128"/>
            <a:ext cx="1712913" cy="673100"/>
          </a:xfrm>
          <a:prstGeom prst="rect">
            <a:avLst/>
          </a:prstGeom>
          <a:noFill/>
        </p:spPr>
        <p:txBody>
          <a:bodyPr lIns="89688" tIns="44854" rIns="89688" bIns="44854">
            <a:spAutoFit/>
          </a:bodyPr>
          <a:lstStyle/>
          <a:p>
            <a:pPr defTabSz="896027">
              <a:defRPr/>
            </a:pPr>
            <a:r>
              <a:rPr lang="en-GB" sz="1900" b="1" dirty="0">
                <a:solidFill>
                  <a:srgbClr val="000000"/>
                </a:solidFill>
                <a:cs typeface="Arial" pitchFamily="34" charset="0"/>
              </a:rPr>
              <a:t>New Welsh </a:t>
            </a:r>
            <a:r>
              <a:rPr lang="en-GB" sz="1900" b="1" dirty="0" err="1">
                <a:solidFill>
                  <a:srgbClr val="000000"/>
                </a:solidFill>
                <a:cs typeface="Arial" pitchFamily="34" charset="0"/>
              </a:rPr>
              <a:t>Bacc</a:t>
            </a:r>
            <a:r>
              <a:rPr lang="en-GB" sz="1900" b="1" dirty="0">
                <a:solidFill>
                  <a:srgbClr val="000000"/>
                </a:solidFill>
                <a:cs typeface="Arial" pitchFamily="34" charset="0"/>
              </a:rPr>
              <a:t> – Wales </a:t>
            </a:r>
          </a:p>
        </p:txBody>
      </p:sp>
      <p:sp>
        <p:nvSpPr>
          <p:cNvPr id="14" name="TextBox 13"/>
          <p:cNvSpPr txBox="1"/>
          <p:nvPr/>
        </p:nvSpPr>
        <p:spPr>
          <a:xfrm>
            <a:off x="638175" y="3706813"/>
            <a:ext cx="1862138" cy="971324"/>
          </a:xfrm>
          <a:prstGeom prst="rect">
            <a:avLst/>
          </a:prstGeom>
          <a:noFill/>
        </p:spPr>
        <p:txBody>
          <a:bodyPr lIns="89688" tIns="44854" rIns="89688" bIns="44854">
            <a:spAutoFit/>
          </a:bodyPr>
          <a:lstStyle/>
          <a:p>
            <a:pPr defTabSz="896027">
              <a:defRPr/>
            </a:pPr>
            <a:r>
              <a:rPr lang="en-GB" sz="1900" b="1" dirty="0">
                <a:solidFill>
                  <a:srgbClr val="000000"/>
                </a:solidFill>
                <a:cs typeface="Arial" pitchFamily="34" charset="0"/>
              </a:rPr>
              <a:t>Science practical grades – England </a:t>
            </a:r>
          </a:p>
        </p:txBody>
      </p:sp>
      <p:sp>
        <p:nvSpPr>
          <p:cNvPr id="15" name="TextBox 14"/>
          <p:cNvSpPr txBox="1"/>
          <p:nvPr/>
        </p:nvSpPr>
        <p:spPr>
          <a:xfrm>
            <a:off x="827093" y="2230438"/>
            <a:ext cx="1673225" cy="963612"/>
          </a:xfrm>
          <a:prstGeom prst="rect">
            <a:avLst/>
          </a:prstGeom>
          <a:noFill/>
        </p:spPr>
        <p:txBody>
          <a:bodyPr lIns="89688" tIns="44854" rIns="89688" bIns="44854">
            <a:spAutoFit/>
          </a:bodyPr>
          <a:lstStyle/>
          <a:p>
            <a:pPr defTabSz="896027">
              <a:defRPr/>
            </a:pPr>
            <a:r>
              <a:rPr lang="en-GB" sz="1900" b="1" dirty="0">
                <a:solidFill>
                  <a:srgbClr val="000000"/>
                </a:solidFill>
                <a:cs typeface="Arial" pitchFamily="34" charset="0"/>
              </a:rPr>
              <a:t>New A levels – England, Wales and NI</a:t>
            </a:r>
          </a:p>
        </p:txBody>
      </p:sp>
      <p:sp>
        <p:nvSpPr>
          <p:cNvPr id="16" name="TextBox 15"/>
          <p:cNvSpPr txBox="1"/>
          <p:nvPr/>
        </p:nvSpPr>
        <p:spPr>
          <a:xfrm>
            <a:off x="2357682" y="1270243"/>
            <a:ext cx="1425575" cy="963613"/>
          </a:xfrm>
          <a:prstGeom prst="rect">
            <a:avLst/>
          </a:prstGeom>
          <a:noFill/>
        </p:spPr>
        <p:txBody>
          <a:bodyPr lIns="89688" tIns="44854" rIns="89688" bIns="44854">
            <a:spAutoFit/>
          </a:bodyPr>
          <a:lstStyle/>
          <a:p>
            <a:pPr defTabSz="896027">
              <a:defRPr/>
            </a:pPr>
            <a:r>
              <a:rPr lang="en-GB" sz="1900" b="1" dirty="0">
                <a:solidFill>
                  <a:srgbClr val="000000"/>
                </a:solidFill>
                <a:cs typeface="Arial" pitchFamily="34" charset="0"/>
              </a:rPr>
              <a:t>New Core Maths – England </a:t>
            </a:r>
          </a:p>
        </p:txBody>
      </p:sp>
      <p:cxnSp>
        <p:nvCxnSpPr>
          <p:cNvPr id="23" name="Straight Arrow Connector 22"/>
          <p:cNvCxnSpPr/>
          <p:nvPr/>
        </p:nvCxnSpPr>
        <p:spPr>
          <a:xfrm>
            <a:off x="5473700" y="4560888"/>
            <a:ext cx="328613" cy="365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583246" y="3767140"/>
            <a:ext cx="504825"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126156" y="5149850"/>
            <a:ext cx="231775" cy="503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597525" y="3014663"/>
            <a:ext cx="490538" cy="63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5368925" y="1951282"/>
            <a:ext cx="344488" cy="417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394201" y="1716331"/>
            <a:ext cx="347662" cy="587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3395672" y="1847850"/>
            <a:ext cx="404812" cy="461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2973388" y="4584943"/>
            <a:ext cx="476250" cy="411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662238" y="2725738"/>
            <a:ext cx="454025" cy="341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2655888" y="3670300"/>
            <a:ext cx="523875" cy="223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696" name="Picture 5" descr="TAB_col_background.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0825" y="231775"/>
            <a:ext cx="16541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endParaRPr lang="en-GB" altLang="en-US" smtClean="0"/>
          </a:p>
        </p:txBody>
      </p:sp>
      <p:sp>
        <p:nvSpPr>
          <p:cNvPr id="29699" name="Content Placeholder 2"/>
          <p:cNvSpPr>
            <a:spLocks noGrp="1"/>
          </p:cNvSpPr>
          <p:nvPr>
            <p:ph idx="1"/>
          </p:nvPr>
        </p:nvSpPr>
        <p:spPr/>
        <p:txBody>
          <a:bodyPr/>
          <a:lstStyle/>
          <a:p>
            <a:pPr eaLnBrk="1" hangingPunct="1"/>
            <a:r>
              <a:rPr lang="en-GB" altLang="en-US" smtClean="0"/>
              <a:t>DATA</a:t>
            </a:r>
          </a:p>
          <a:p>
            <a:pPr eaLnBrk="1" hangingPunct="1"/>
            <a:r>
              <a:rPr lang="en-GB" altLang="en-US" smtClean="0"/>
              <a:t>Biog, chem and phys – numbers (trend)</a:t>
            </a:r>
          </a:p>
          <a:p>
            <a:pPr eaLnBrk="1" hangingPunct="1"/>
            <a:endParaRPr lang="en-GB" altLang="en-US" smtClean="0"/>
          </a:p>
          <a:p>
            <a:pPr eaLnBrk="1" hangingPunct="1"/>
            <a:r>
              <a:rPr lang="en-GB" altLang="en-US" smtClean="0"/>
              <a:t>1/2/3 science progression trends – HML Tariff and POLAR</a:t>
            </a:r>
          </a:p>
          <a:p>
            <a:pPr eaLnBrk="1" hangingPunct="1"/>
            <a:r>
              <a:rPr lang="en-GB" altLang="en-US" smtClean="0"/>
              <a:t>1/2/3 science - JACs</a:t>
            </a:r>
          </a:p>
          <a:p>
            <a:pPr eaLnBrk="1" hangingPunct="1"/>
            <a:endParaRPr lang="en-GB" altLang="en-US" smtClean="0"/>
          </a:p>
        </p:txBody>
      </p:sp>
      <p:sp>
        <p:nvSpPr>
          <p:cNvPr id="2970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28702" indent="-280269" eaLnBrk="0" hangingPunct="0">
              <a:defRPr>
                <a:solidFill>
                  <a:schemeClr val="tx1"/>
                </a:solidFill>
                <a:latin typeface="Arial" pitchFamily="34" charset="0"/>
                <a:cs typeface="Arial" pitchFamily="34" charset="0"/>
              </a:defRPr>
            </a:lvl2pPr>
            <a:lvl3pPr marL="1121078" indent="-224253" eaLnBrk="0" hangingPunct="0">
              <a:defRPr>
                <a:solidFill>
                  <a:schemeClr val="tx1"/>
                </a:solidFill>
                <a:latin typeface="Arial" pitchFamily="34" charset="0"/>
                <a:cs typeface="Arial" pitchFamily="34" charset="0"/>
              </a:defRPr>
            </a:lvl3pPr>
            <a:lvl4pPr marL="1569512" indent="-224253" eaLnBrk="0" hangingPunct="0">
              <a:defRPr>
                <a:solidFill>
                  <a:schemeClr val="tx1"/>
                </a:solidFill>
                <a:latin typeface="Arial" pitchFamily="34" charset="0"/>
                <a:cs typeface="Arial" pitchFamily="34" charset="0"/>
              </a:defRPr>
            </a:lvl4pPr>
            <a:lvl5pPr marL="2017939" indent="-224253" eaLnBrk="0" hangingPunct="0">
              <a:defRPr>
                <a:solidFill>
                  <a:schemeClr val="tx1"/>
                </a:solidFill>
                <a:latin typeface="Arial" pitchFamily="34" charset="0"/>
                <a:cs typeface="Arial" pitchFamily="34" charset="0"/>
              </a:defRPr>
            </a:lvl5pPr>
            <a:lvl6pPr marL="2466369" indent="-224253" eaLnBrk="0" fontAlgn="base" hangingPunct="0">
              <a:spcBef>
                <a:spcPct val="0"/>
              </a:spcBef>
              <a:spcAft>
                <a:spcPct val="0"/>
              </a:spcAft>
              <a:defRPr>
                <a:solidFill>
                  <a:schemeClr val="tx1"/>
                </a:solidFill>
                <a:latin typeface="Arial" pitchFamily="34" charset="0"/>
                <a:cs typeface="Arial" pitchFamily="34" charset="0"/>
              </a:defRPr>
            </a:lvl6pPr>
            <a:lvl7pPr marL="2914803" indent="-224253" eaLnBrk="0" fontAlgn="base" hangingPunct="0">
              <a:spcBef>
                <a:spcPct val="0"/>
              </a:spcBef>
              <a:spcAft>
                <a:spcPct val="0"/>
              </a:spcAft>
              <a:defRPr>
                <a:solidFill>
                  <a:schemeClr val="tx1"/>
                </a:solidFill>
                <a:latin typeface="Arial" pitchFamily="34" charset="0"/>
                <a:cs typeface="Arial" pitchFamily="34" charset="0"/>
              </a:defRPr>
            </a:lvl7pPr>
            <a:lvl8pPr marL="3363228" indent="-224253" eaLnBrk="0" fontAlgn="base" hangingPunct="0">
              <a:spcBef>
                <a:spcPct val="0"/>
              </a:spcBef>
              <a:spcAft>
                <a:spcPct val="0"/>
              </a:spcAft>
              <a:defRPr>
                <a:solidFill>
                  <a:schemeClr val="tx1"/>
                </a:solidFill>
                <a:latin typeface="Arial" pitchFamily="34" charset="0"/>
                <a:cs typeface="Arial" pitchFamily="34" charset="0"/>
              </a:defRPr>
            </a:lvl8pPr>
            <a:lvl9pPr marL="3811652" indent="-22425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CAC8884-A81D-4D26-B571-AA2A3451ABEC}" type="datetime1">
              <a:rPr lang="en-GB" altLang="en-US" smtClean="0">
                <a:solidFill>
                  <a:srgbClr val="898989"/>
                </a:solidFill>
              </a:rPr>
              <a:pPr eaLnBrk="1" hangingPunct="1"/>
              <a:t>27/05/2016</a:t>
            </a:fld>
            <a:endParaRPr lang="en-GB" altLang="en-US" smtClean="0">
              <a:solidFill>
                <a:srgbClr val="898989"/>
              </a:solidFill>
            </a:endParaRPr>
          </a:p>
        </p:txBody>
      </p:sp>
      <p:sp>
        <p:nvSpPr>
          <p:cNvPr id="2970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28702" indent="-280269" eaLnBrk="0" hangingPunct="0">
              <a:defRPr>
                <a:solidFill>
                  <a:schemeClr val="tx1"/>
                </a:solidFill>
                <a:latin typeface="Arial" pitchFamily="34" charset="0"/>
                <a:cs typeface="Arial" pitchFamily="34" charset="0"/>
              </a:defRPr>
            </a:lvl2pPr>
            <a:lvl3pPr marL="1121078" indent="-224253" eaLnBrk="0" hangingPunct="0">
              <a:defRPr>
                <a:solidFill>
                  <a:schemeClr val="tx1"/>
                </a:solidFill>
                <a:latin typeface="Arial" pitchFamily="34" charset="0"/>
                <a:cs typeface="Arial" pitchFamily="34" charset="0"/>
              </a:defRPr>
            </a:lvl3pPr>
            <a:lvl4pPr marL="1569512" indent="-224253" eaLnBrk="0" hangingPunct="0">
              <a:defRPr>
                <a:solidFill>
                  <a:schemeClr val="tx1"/>
                </a:solidFill>
                <a:latin typeface="Arial" pitchFamily="34" charset="0"/>
                <a:cs typeface="Arial" pitchFamily="34" charset="0"/>
              </a:defRPr>
            </a:lvl4pPr>
            <a:lvl5pPr marL="2017939" indent="-224253" eaLnBrk="0" hangingPunct="0">
              <a:defRPr>
                <a:solidFill>
                  <a:schemeClr val="tx1"/>
                </a:solidFill>
                <a:latin typeface="Arial" pitchFamily="34" charset="0"/>
                <a:cs typeface="Arial" pitchFamily="34" charset="0"/>
              </a:defRPr>
            </a:lvl5pPr>
            <a:lvl6pPr marL="2466369" indent="-224253" eaLnBrk="0" fontAlgn="base" hangingPunct="0">
              <a:spcBef>
                <a:spcPct val="0"/>
              </a:spcBef>
              <a:spcAft>
                <a:spcPct val="0"/>
              </a:spcAft>
              <a:defRPr>
                <a:solidFill>
                  <a:schemeClr val="tx1"/>
                </a:solidFill>
                <a:latin typeface="Arial" pitchFamily="34" charset="0"/>
                <a:cs typeface="Arial" pitchFamily="34" charset="0"/>
              </a:defRPr>
            </a:lvl6pPr>
            <a:lvl7pPr marL="2914803" indent="-224253" eaLnBrk="0" fontAlgn="base" hangingPunct="0">
              <a:spcBef>
                <a:spcPct val="0"/>
              </a:spcBef>
              <a:spcAft>
                <a:spcPct val="0"/>
              </a:spcAft>
              <a:defRPr>
                <a:solidFill>
                  <a:schemeClr val="tx1"/>
                </a:solidFill>
                <a:latin typeface="Arial" pitchFamily="34" charset="0"/>
                <a:cs typeface="Arial" pitchFamily="34" charset="0"/>
              </a:defRPr>
            </a:lvl7pPr>
            <a:lvl8pPr marL="3363228" indent="-224253" eaLnBrk="0" fontAlgn="base" hangingPunct="0">
              <a:spcBef>
                <a:spcPct val="0"/>
              </a:spcBef>
              <a:spcAft>
                <a:spcPct val="0"/>
              </a:spcAft>
              <a:defRPr>
                <a:solidFill>
                  <a:schemeClr val="tx1"/>
                </a:solidFill>
                <a:latin typeface="Arial" pitchFamily="34" charset="0"/>
                <a:cs typeface="Arial" pitchFamily="34" charset="0"/>
              </a:defRPr>
            </a:lvl8pPr>
            <a:lvl9pPr marL="3811652" indent="-22425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82A1788-005E-49AA-B5C6-BE6A1201E573}" type="slidenum">
              <a:rPr lang="en-GB" altLang="en-US" smtClean="0">
                <a:solidFill>
                  <a:srgbClr val="898989"/>
                </a:solidFill>
              </a:rPr>
              <a:pPr eaLnBrk="1" hangingPunct="1"/>
              <a:t>22</a:t>
            </a:fld>
            <a:endParaRPr lang="en-GB" altLang="en-US" smtClean="0">
              <a:solidFill>
                <a:srgbClr val="898989"/>
              </a:solidFill>
            </a:endParaRPr>
          </a:p>
        </p:txBody>
      </p:sp>
      <p:pic>
        <p:nvPicPr>
          <p:cNvPr id="29702"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1763" y="-99770"/>
            <a:ext cx="927576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p:nvPr/>
        </p:nvSpPr>
        <p:spPr>
          <a:xfrm>
            <a:off x="1547813" y="2420943"/>
            <a:ext cx="2447925" cy="1368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89688" tIns="44854" rIns="89688" bIns="44854" anchor="ctr"/>
          <a:lstStyle/>
          <a:p>
            <a:pPr algn="ctr">
              <a:defRPr/>
            </a:pPr>
            <a:r>
              <a:rPr lang="en-GB" sz="2400" b="1" dirty="0">
                <a:solidFill>
                  <a:prstClr val="white"/>
                </a:solidFill>
              </a:rPr>
              <a:t>We are here</a:t>
            </a:r>
          </a:p>
        </p:txBody>
      </p:sp>
      <p:cxnSp>
        <p:nvCxnSpPr>
          <p:cNvPr id="12" name="Straight Connector 11"/>
          <p:cNvCxnSpPr/>
          <p:nvPr/>
        </p:nvCxnSpPr>
        <p:spPr>
          <a:xfrm>
            <a:off x="4593431" y="950609"/>
            <a:ext cx="0" cy="5256584"/>
          </a:xfrm>
          <a:prstGeom prst="line">
            <a:avLst/>
          </a:prstGeom>
          <a:ln w="57150" cmpd="dbl">
            <a:solidFill>
              <a:srgbClr val="00B0F0"/>
            </a:solidFill>
            <a:prstDash val="sysDot"/>
          </a:ln>
          <a:effectLst>
            <a:glow rad="101600">
              <a:srgbClr val="00B0F0">
                <a:alpha val="60000"/>
              </a:srgbClr>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5" descr="TAB_col_background.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51" y="549275"/>
            <a:ext cx="16541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862013" y="5954713"/>
            <a:ext cx="4595812" cy="571500"/>
          </a:xfrm>
          <a:prstGeom prst="rect">
            <a:avLst/>
          </a:prstGeom>
        </p:spPr>
        <p:txBody>
          <a:bodyPr lIns="89688" tIns="44854" rIns="89688" bIns="44854">
            <a:normAutofit/>
          </a:bodyPr>
          <a:lstStyle>
            <a:lvl1pPr algn="l" defTabSz="914400" rtl="0" eaLnBrk="1" latinLnBrk="0" hangingPunct="1">
              <a:lnSpc>
                <a:spcPts val="3000"/>
              </a:lnSpc>
              <a:spcBef>
                <a:spcPct val="0"/>
              </a:spcBef>
              <a:spcAft>
                <a:spcPts val="0"/>
              </a:spcAft>
              <a:buNone/>
              <a:defRPr sz="3200" b="1" kern="1200">
                <a:solidFill>
                  <a:srgbClr val="FF0000"/>
                </a:solidFill>
                <a:latin typeface="+mj-lt"/>
                <a:ea typeface="+mj-ea"/>
                <a:cs typeface="+mj-cs"/>
              </a:defRPr>
            </a:lvl1pPr>
          </a:lstStyle>
          <a:p>
            <a:pPr fontAlgn="base">
              <a:defRPr/>
            </a:pPr>
            <a:r>
              <a:rPr lang="en-GB" dirty="0">
                <a:solidFill>
                  <a:prstClr val="black">
                    <a:lumMod val="65000"/>
                    <a:lumOff val="35000"/>
                  </a:prstClr>
                </a:solidFill>
              </a:rPr>
              <a:t>The UK picture – A levels</a:t>
            </a:r>
          </a:p>
        </p:txBody>
      </p:sp>
      <p:pic>
        <p:nvPicPr>
          <p:cNvPr id="30724" name="Picture 2" descr="https://blogs.warwick.ac.uk/images/ajtaylor/2005/08/16/uk-map.gif?maxWidth=800&amp;maxHeight=6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73375" y="719138"/>
            <a:ext cx="4343400"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rved Right Arrow 8"/>
          <p:cNvSpPr/>
          <p:nvPr/>
        </p:nvSpPr>
        <p:spPr>
          <a:xfrm>
            <a:off x="1227382" y="1484313"/>
            <a:ext cx="1933575" cy="2551112"/>
          </a:xfrm>
          <a:prstGeom prst="curvedRightArrow">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89688" tIns="44854" rIns="89688" bIns="44854" anchor="ctr"/>
          <a:lstStyle/>
          <a:p>
            <a:pPr algn="ctr" fontAlgn="base">
              <a:spcBef>
                <a:spcPct val="0"/>
              </a:spcBef>
              <a:spcAft>
                <a:spcPct val="0"/>
              </a:spcAft>
              <a:defRPr/>
            </a:pPr>
            <a:r>
              <a:rPr lang="en-GB" sz="2400" b="1" dirty="0">
                <a:solidFill>
                  <a:srgbClr val="538022"/>
                </a:solidFill>
              </a:rPr>
              <a:t>Open market:</a:t>
            </a:r>
          </a:p>
          <a:p>
            <a:pPr algn="ctr" fontAlgn="base">
              <a:spcBef>
                <a:spcPct val="0"/>
              </a:spcBef>
              <a:spcAft>
                <a:spcPct val="0"/>
              </a:spcAft>
              <a:defRPr/>
            </a:pPr>
            <a:r>
              <a:rPr lang="en-GB" sz="2400" b="1" dirty="0">
                <a:solidFill>
                  <a:srgbClr val="538022"/>
                </a:solidFill>
              </a:rPr>
              <a:t>Coupled and decoupled Science practical embedded</a:t>
            </a:r>
          </a:p>
        </p:txBody>
      </p:sp>
      <p:sp>
        <p:nvSpPr>
          <p:cNvPr id="10" name="Curved Right Arrow 9"/>
          <p:cNvSpPr/>
          <p:nvPr/>
        </p:nvSpPr>
        <p:spPr>
          <a:xfrm>
            <a:off x="2001843" y="4389681"/>
            <a:ext cx="2714626" cy="960437"/>
          </a:xfrm>
          <a:prstGeom prst="curvedRightArrow">
            <a:avLst/>
          </a:prstGeom>
          <a:solidFill>
            <a:schemeClr val="bg1"/>
          </a:solidFill>
          <a:ln>
            <a:solidFill>
              <a:srgbClr val="538022"/>
            </a:solidFill>
          </a:ln>
        </p:spPr>
        <p:style>
          <a:lnRef idx="2">
            <a:schemeClr val="accent1">
              <a:shade val="50000"/>
            </a:schemeClr>
          </a:lnRef>
          <a:fillRef idx="1">
            <a:schemeClr val="accent1"/>
          </a:fillRef>
          <a:effectRef idx="0">
            <a:schemeClr val="accent1"/>
          </a:effectRef>
          <a:fontRef idx="minor">
            <a:schemeClr val="lt1"/>
          </a:fontRef>
        </p:style>
        <p:txBody>
          <a:bodyPr lIns="89688" tIns="44854" rIns="89688" bIns="44854" anchor="ctr"/>
          <a:lstStyle/>
          <a:p>
            <a:pPr algn="ctr" fontAlgn="base">
              <a:spcBef>
                <a:spcPct val="0"/>
              </a:spcBef>
              <a:spcAft>
                <a:spcPct val="0"/>
              </a:spcAft>
              <a:defRPr/>
            </a:pPr>
            <a:endParaRPr lang="en-GB" sz="2400" b="1" dirty="0">
              <a:solidFill>
                <a:srgbClr val="E00023"/>
              </a:solidFill>
            </a:endParaRPr>
          </a:p>
          <a:p>
            <a:pPr algn="ctr" fontAlgn="base">
              <a:spcBef>
                <a:spcPct val="0"/>
              </a:spcBef>
              <a:spcAft>
                <a:spcPct val="0"/>
              </a:spcAft>
              <a:defRPr/>
            </a:pPr>
            <a:endParaRPr lang="en-GB" sz="2400" b="1" dirty="0">
              <a:solidFill>
                <a:srgbClr val="E00023"/>
              </a:solidFill>
            </a:endParaRPr>
          </a:p>
          <a:p>
            <a:pPr algn="ctr" fontAlgn="base">
              <a:spcBef>
                <a:spcPct val="0"/>
              </a:spcBef>
              <a:spcAft>
                <a:spcPct val="0"/>
              </a:spcAft>
              <a:defRPr/>
            </a:pPr>
            <a:r>
              <a:rPr lang="en-GB" sz="2400" b="1" dirty="0">
                <a:solidFill>
                  <a:srgbClr val="E00023"/>
                </a:solidFill>
              </a:rPr>
              <a:t>Coupled</a:t>
            </a:r>
          </a:p>
          <a:p>
            <a:pPr algn="ctr" fontAlgn="base">
              <a:spcBef>
                <a:spcPct val="0"/>
              </a:spcBef>
              <a:spcAft>
                <a:spcPct val="0"/>
              </a:spcAft>
              <a:defRPr/>
            </a:pPr>
            <a:r>
              <a:rPr lang="en-GB" sz="2400" b="1" dirty="0">
                <a:solidFill>
                  <a:srgbClr val="E00023"/>
                </a:solidFill>
              </a:rPr>
              <a:t>Science practical embedded</a:t>
            </a:r>
          </a:p>
          <a:p>
            <a:pPr algn="ctr" fontAlgn="base">
              <a:spcBef>
                <a:spcPct val="0"/>
              </a:spcBef>
              <a:spcAft>
                <a:spcPct val="0"/>
              </a:spcAft>
              <a:defRPr/>
            </a:pPr>
            <a:endParaRPr lang="en-GB" sz="2400" b="1" dirty="0">
              <a:solidFill>
                <a:srgbClr val="00B050"/>
              </a:solidFill>
            </a:endParaRPr>
          </a:p>
        </p:txBody>
      </p:sp>
      <p:sp>
        <p:nvSpPr>
          <p:cNvPr id="11" name="Curved Left Arrow 10"/>
          <p:cNvSpPr/>
          <p:nvPr/>
        </p:nvSpPr>
        <p:spPr>
          <a:xfrm>
            <a:off x="7092950" y="1276357"/>
            <a:ext cx="1803399" cy="4073525"/>
          </a:xfrm>
          <a:prstGeom prst="curved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89688" tIns="44854" rIns="89688" bIns="44854" anchor="ctr"/>
          <a:lstStyle/>
          <a:p>
            <a:pPr algn="ctr" fontAlgn="base">
              <a:spcBef>
                <a:spcPct val="0"/>
              </a:spcBef>
              <a:spcAft>
                <a:spcPct val="0"/>
              </a:spcAft>
              <a:defRPr/>
            </a:pPr>
            <a:r>
              <a:rPr lang="en-GB" sz="2400" b="1" dirty="0">
                <a:ln w="3175">
                  <a:noFill/>
                </a:ln>
                <a:solidFill>
                  <a:srgbClr val="FF0000"/>
                </a:solidFill>
              </a:rPr>
              <a:t>Decoupled</a:t>
            </a:r>
          </a:p>
          <a:p>
            <a:pPr algn="ctr" fontAlgn="base">
              <a:spcBef>
                <a:spcPct val="0"/>
              </a:spcBef>
              <a:spcAft>
                <a:spcPct val="0"/>
              </a:spcAft>
              <a:defRPr/>
            </a:pPr>
            <a:r>
              <a:rPr lang="en-GB" sz="2400" b="1" dirty="0">
                <a:ln w="3175">
                  <a:noFill/>
                </a:ln>
                <a:solidFill>
                  <a:srgbClr val="FF0000"/>
                </a:solidFill>
              </a:rPr>
              <a:t>Science practical grade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922338" y="328613"/>
            <a:ext cx="8229600" cy="1143000"/>
          </a:xfrm>
        </p:spPr>
        <p:txBody>
          <a:bodyPr/>
          <a:lstStyle/>
          <a:p>
            <a:pPr marL="336326" indent="-336326" algn="ctr">
              <a:defRPr/>
            </a:pPr>
            <a:r>
              <a:rPr lang="en-GB" sz="3200" dirty="0">
                <a:solidFill>
                  <a:schemeClr val="tx1">
                    <a:lumMod val="65000"/>
                    <a:lumOff val="35000"/>
                  </a:schemeClr>
                </a:solidFill>
                <a:latin typeface="Calibri"/>
                <a:cs typeface="+mj-cs"/>
              </a:rPr>
              <a:t>The impact of A level changes</a:t>
            </a:r>
            <a:endParaRPr lang="en-US" altLang="en-US" sz="3200" dirty="0">
              <a:solidFill>
                <a:schemeClr val="tx1">
                  <a:lumMod val="65000"/>
                  <a:lumOff val="35000"/>
                </a:schemeClr>
              </a:solidFill>
              <a:latin typeface="Calibri" pitchFamily="34" charset="0"/>
            </a:endParaRPr>
          </a:p>
        </p:txBody>
      </p:sp>
      <p:pic>
        <p:nvPicPr>
          <p:cNvPr id="31747" name="Picture 5" descr="TAB_col_background.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51" y="549275"/>
            <a:ext cx="16541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1"/>
          <p:cNvSpPr>
            <a:spLocks noChangeArrowheads="1"/>
          </p:cNvSpPr>
          <p:nvPr/>
        </p:nvSpPr>
        <p:spPr bwMode="auto">
          <a:xfrm>
            <a:off x="324094" y="1700317"/>
            <a:ext cx="8304213" cy="532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8" tIns="44854" rIns="89688" bIns="44854">
            <a:spAutoFit/>
          </a:bodyPr>
          <a:lstStyle>
            <a:lvl1pPr marL="342900" indent="-342900" eaLnBrk="0" hangingPunct="0">
              <a:defRPr>
                <a:solidFill>
                  <a:schemeClr val="tx1"/>
                </a:solidFill>
                <a:latin typeface="Arial" pitchFamily="34" charset="0"/>
                <a:cs typeface="Arial" pitchFamily="34" charset="0"/>
              </a:defRPr>
            </a:lvl1pPr>
            <a:lvl2pPr marL="342900" indent="-34290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eaLnBrk="1" fontAlgn="base" hangingPunct="1">
              <a:spcBef>
                <a:spcPct val="0"/>
              </a:spcBef>
              <a:spcAft>
                <a:spcPct val="0"/>
              </a:spcAft>
              <a:buClr>
                <a:srgbClr val="595959"/>
              </a:buClr>
              <a:buFont typeface="Arial" pitchFamily="34" charset="0"/>
              <a:buChar char="•"/>
            </a:pPr>
            <a:r>
              <a:rPr lang="en-GB" altLang="en-US" sz="2400">
                <a:solidFill>
                  <a:srgbClr val="595959"/>
                </a:solidFill>
                <a:latin typeface="Calibri" pitchFamily="34" charset="0"/>
              </a:rPr>
              <a:t>Will be challenging to manage mixed model of old and new qualifications, and differences between England, Wales and NI</a:t>
            </a:r>
          </a:p>
          <a:p>
            <a:pPr lvl="1" eaLnBrk="1" fontAlgn="base" hangingPunct="1">
              <a:spcBef>
                <a:spcPct val="0"/>
              </a:spcBef>
              <a:spcAft>
                <a:spcPct val="0"/>
              </a:spcAft>
              <a:buClr>
                <a:srgbClr val="595959"/>
              </a:buClr>
            </a:pPr>
            <a:endParaRPr lang="en-GB" altLang="en-US" sz="2400">
              <a:solidFill>
                <a:srgbClr val="595959"/>
              </a:solidFill>
              <a:latin typeface="Calibri" pitchFamily="34" charset="0"/>
            </a:endParaRPr>
          </a:p>
          <a:p>
            <a:pPr lvl="1" eaLnBrk="1" fontAlgn="base" hangingPunct="1">
              <a:spcBef>
                <a:spcPct val="0"/>
              </a:spcBef>
              <a:spcAft>
                <a:spcPct val="0"/>
              </a:spcAft>
              <a:buClr>
                <a:srgbClr val="595959"/>
              </a:buClr>
              <a:buFont typeface="Arial" pitchFamily="34" charset="0"/>
              <a:buChar char="•"/>
            </a:pPr>
            <a:r>
              <a:rPr lang="en-GB" altLang="en-US" sz="2400">
                <a:solidFill>
                  <a:srgbClr val="595959"/>
                </a:solidFill>
                <a:latin typeface="Calibri" pitchFamily="34" charset="0"/>
              </a:rPr>
              <a:t>Unclear if/how practical sciences will feature in offers across universities in the UK</a:t>
            </a:r>
          </a:p>
          <a:p>
            <a:pPr lvl="1" eaLnBrk="1" fontAlgn="base" hangingPunct="1">
              <a:spcBef>
                <a:spcPct val="0"/>
              </a:spcBef>
              <a:spcAft>
                <a:spcPct val="0"/>
              </a:spcAft>
              <a:buClr>
                <a:srgbClr val="595959"/>
              </a:buClr>
            </a:pPr>
            <a:endParaRPr lang="en-GB" altLang="en-US" sz="2400">
              <a:solidFill>
                <a:srgbClr val="595959"/>
              </a:solidFill>
              <a:latin typeface="Calibri" pitchFamily="34" charset="0"/>
            </a:endParaRPr>
          </a:p>
          <a:p>
            <a:pPr lvl="1" eaLnBrk="1" fontAlgn="base" hangingPunct="1">
              <a:spcBef>
                <a:spcPct val="0"/>
              </a:spcBef>
              <a:spcAft>
                <a:spcPct val="0"/>
              </a:spcAft>
              <a:buClr>
                <a:srgbClr val="595959"/>
              </a:buClr>
            </a:pPr>
            <a:r>
              <a:rPr lang="en-GB" altLang="en-US" sz="2400">
                <a:solidFill>
                  <a:srgbClr val="595959"/>
                </a:solidFill>
                <a:latin typeface="Calibri" pitchFamily="34" charset="0"/>
              </a:rPr>
              <a:t>      </a:t>
            </a:r>
            <a:r>
              <a:rPr lang="en-GB" altLang="en-US" sz="2400" u="sng">
                <a:solidFill>
                  <a:srgbClr val="595959"/>
                </a:solidFill>
                <a:latin typeface="Calibri" pitchFamily="34" charset="0"/>
              </a:rPr>
              <a:t>University of Manchester statement on practical sciences</a:t>
            </a:r>
          </a:p>
          <a:p>
            <a:pPr lvl="1" eaLnBrk="1" fontAlgn="base" hangingPunct="1">
              <a:spcBef>
                <a:spcPct val="0"/>
              </a:spcBef>
              <a:spcAft>
                <a:spcPct val="0"/>
              </a:spcAft>
              <a:buClr>
                <a:srgbClr val="595959"/>
              </a:buClr>
            </a:pPr>
            <a:r>
              <a:rPr lang="en-GB" altLang="en-US" sz="2400">
                <a:solidFill>
                  <a:srgbClr val="595959"/>
                </a:solidFill>
                <a:latin typeface="Calibri" pitchFamily="34" charset="0"/>
              </a:rPr>
              <a:t>		‘Some of our courses ask for A-levels in science subjects. 	Where this is the case, there will be a requirement to pass 	the practical assessment in the newly reformed science A-	levels in England’.</a:t>
            </a:r>
          </a:p>
          <a:p>
            <a:pPr lvl="1" eaLnBrk="1" fontAlgn="base" hangingPunct="1">
              <a:spcBef>
                <a:spcPct val="0"/>
              </a:spcBef>
              <a:spcAft>
                <a:spcPct val="0"/>
              </a:spcAft>
              <a:buClr>
                <a:srgbClr val="595959"/>
              </a:buClr>
            </a:pPr>
            <a:endParaRPr lang="en-GB" altLang="en-US" sz="2400">
              <a:solidFill>
                <a:srgbClr val="595959"/>
              </a:solidFill>
              <a:latin typeface="Calibri" pitchFamily="34" charset="0"/>
            </a:endParaRPr>
          </a:p>
          <a:p>
            <a:pPr lvl="1" eaLnBrk="1" fontAlgn="base" hangingPunct="1">
              <a:spcBef>
                <a:spcPct val="0"/>
              </a:spcBef>
              <a:spcAft>
                <a:spcPct val="0"/>
              </a:spcAft>
              <a:buClr>
                <a:srgbClr val="595959"/>
              </a:buClr>
              <a:buFont typeface="Arial" pitchFamily="34" charset="0"/>
              <a:buChar char="•"/>
            </a:pPr>
            <a:r>
              <a:rPr lang="en-GB" altLang="en-US" sz="2400">
                <a:solidFill>
                  <a:srgbClr val="595959"/>
                </a:solidFill>
                <a:latin typeface="Calibri" pitchFamily="34" charset="0"/>
              </a:rPr>
              <a:t>Concerns about accuracy of predicted grades</a:t>
            </a:r>
          </a:p>
          <a:p>
            <a:pPr lvl="1" eaLnBrk="1" fontAlgn="base" hangingPunct="1">
              <a:spcBef>
                <a:spcPct val="0"/>
              </a:spcBef>
              <a:spcAft>
                <a:spcPct val="0"/>
              </a:spcAft>
            </a:pPr>
            <a:endParaRPr lang="en-GB" altLang="en-US" sz="2800">
              <a:solidFill>
                <a:srgbClr val="595959"/>
              </a:solidFill>
              <a:latin typeface="Calibr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2195513" y="182571"/>
            <a:ext cx="6650037" cy="1081087"/>
          </a:xfrm>
        </p:spPr>
        <p:txBody>
          <a:bodyPr/>
          <a:lstStyle/>
          <a:p>
            <a:pPr marL="336326" indent="-336326" algn="ctr">
              <a:defRPr/>
            </a:pPr>
            <a:r>
              <a:rPr lang="en-GB" sz="3000" dirty="0">
                <a:solidFill>
                  <a:schemeClr val="tx1">
                    <a:lumMod val="65000"/>
                    <a:lumOff val="35000"/>
                  </a:schemeClr>
                </a:solidFill>
                <a:latin typeface="Calibri"/>
                <a:cs typeface="+mj-cs"/>
              </a:rPr>
              <a:t>The impact of AS level changes in England </a:t>
            </a:r>
            <a:endParaRPr lang="en-US" altLang="en-US" sz="3000" dirty="0">
              <a:solidFill>
                <a:schemeClr val="tx1">
                  <a:lumMod val="65000"/>
                  <a:lumOff val="35000"/>
                </a:schemeClr>
              </a:solidFill>
              <a:latin typeface="Calibri" pitchFamily="34" charset="0"/>
            </a:endParaRPr>
          </a:p>
        </p:txBody>
      </p:sp>
      <p:pic>
        <p:nvPicPr>
          <p:cNvPr id="32771" name="Picture 5" descr="TAB_col_background.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851" y="269875"/>
            <a:ext cx="16541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4094" y="1430582"/>
            <a:ext cx="8304213" cy="5607325"/>
          </a:xfrm>
          <a:prstGeom prst="rect">
            <a:avLst/>
          </a:prstGeom>
        </p:spPr>
        <p:txBody>
          <a:bodyPr lIns="89688" tIns="44854" rIns="89688" bIns="44854">
            <a:spAutoFit/>
          </a:bodyPr>
          <a:lstStyle>
            <a:lvl1pPr marL="342900" indent="-342900" eaLnBrk="0" hangingPunct="0">
              <a:defRPr>
                <a:solidFill>
                  <a:schemeClr val="tx1"/>
                </a:solidFill>
                <a:latin typeface="Arial" pitchFamily="34" charset="0"/>
                <a:cs typeface="Arial" pitchFamily="34" charset="0"/>
              </a:defRPr>
            </a:lvl1pPr>
            <a:lvl2pPr marL="342900" indent="-34290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1" eaLnBrk="1" fontAlgn="base" hangingPunct="1">
              <a:spcBef>
                <a:spcPct val="20000"/>
              </a:spcBef>
              <a:spcAft>
                <a:spcPct val="0"/>
              </a:spcAft>
              <a:buClr>
                <a:srgbClr val="595959"/>
              </a:buClr>
              <a:buFont typeface="Arial" pitchFamily="34" charset="0"/>
              <a:buChar char="•"/>
              <a:defRPr/>
            </a:pPr>
            <a:r>
              <a:rPr lang="en-GB" altLang="en-US" sz="2400" dirty="0">
                <a:solidFill>
                  <a:srgbClr val="595959"/>
                </a:solidFill>
                <a:latin typeface="Calibri" pitchFamily="34" charset="0"/>
              </a:rPr>
              <a:t>Use of AS in admissions is variable; not used widely in entry requirements and this is unlikely to change</a:t>
            </a:r>
          </a:p>
          <a:p>
            <a:pPr marL="0" lvl="1" indent="0" eaLnBrk="1" fontAlgn="base" hangingPunct="1">
              <a:spcBef>
                <a:spcPct val="20000"/>
              </a:spcBef>
              <a:spcAft>
                <a:spcPct val="0"/>
              </a:spcAft>
              <a:buClr>
                <a:srgbClr val="595959"/>
              </a:buClr>
              <a:defRPr/>
            </a:pPr>
            <a:endParaRPr lang="en-GB" altLang="en-US" sz="2400" dirty="0">
              <a:solidFill>
                <a:srgbClr val="595959"/>
              </a:solidFill>
              <a:latin typeface="Calibri" pitchFamily="34" charset="0"/>
            </a:endParaRPr>
          </a:p>
          <a:p>
            <a:pPr lvl="1" eaLnBrk="1" fontAlgn="base" hangingPunct="1">
              <a:spcBef>
                <a:spcPct val="20000"/>
              </a:spcBef>
              <a:spcAft>
                <a:spcPct val="0"/>
              </a:spcAft>
              <a:buClr>
                <a:srgbClr val="595959"/>
              </a:buClr>
              <a:buFont typeface="Arial" pitchFamily="34" charset="0"/>
              <a:buChar char="•"/>
              <a:defRPr/>
            </a:pPr>
            <a:r>
              <a:rPr lang="en-GB" altLang="en-US" sz="2400" dirty="0">
                <a:solidFill>
                  <a:srgbClr val="595959"/>
                </a:solidFill>
                <a:latin typeface="Calibri" pitchFamily="34" charset="0"/>
              </a:rPr>
              <a:t>Loss of AS results could lead to greater reliance on subjective information e.g. predicted grades, personal statement, reference – and/or greater reliance on GCSEs</a:t>
            </a:r>
          </a:p>
          <a:p>
            <a:pPr marL="0" lvl="1" indent="0" eaLnBrk="1" fontAlgn="base" hangingPunct="1">
              <a:spcBef>
                <a:spcPct val="20000"/>
              </a:spcBef>
              <a:spcAft>
                <a:spcPct val="0"/>
              </a:spcAft>
              <a:buClr>
                <a:srgbClr val="595959"/>
              </a:buClr>
              <a:defRPr/>
            </a:pPr>
            <a:endParaRPr lang="en-GB" altLang="en-US" sz="2400" dirty="0">
              <a:solidFill>
                <a:srgbClr val="595959"/>
              </a:solidFill>
              <a:latin typeface="Calibri" pitchFamily="34" charset="0"/>
            </a:endParaRPr>
          </a:p>
          <a:p>
            <a:pPr lvl="1" eaLnBrk="1" fontAlgn="base" hangingPunct="1">
              <a:spcBef>
                <a:spcPct val="20000"/>
              </a:spcBef>
              <a:spcAft>
                <a:spcPct val="0"/>
              </a:spcAft>
              <a:buClr>
                <a:srgbClr val="595959"/>
              </a:buClr>
              <a:buFont typeface="Arial" pitchFamily="34" charset="0"/>
              <a:buChar char="•"/>
              <a:defRPr/>
            </a:pPr>
            <a:r>
              <a:rPr lang="en-GB" altLang="en-US" sz="2400" dirty="0">
                <a:solidFill>
                  <a:srgbClr val="595959"/>
                </a:solidFill>
                <a:latin typeface="Calibri" pitchFamily="34" charset="0"/>
              </a:rPr>
              <a:t>BUT also concern about accuracy of predicted grades</a:t>
            </a:r>
          </a:p>
          <a:p>
            <a:pPr marL="0" lvl="1" indent="0" eaLnBrk="1" fontAlgn="base" hangingPunct="1">
              <a:spcBef>
                <a:spcPct val="20000"/>
              </a:spcBef>
              <a:spcAft>
                <a:spcPct val="0"/>
              </a:spcAft>
              <a:buClr>
                <a:srgbClr val="595959"/>
              </a:buClr>
              <a:defRPr/>
            </a:pPr>
            <a:endParaRPr lang="en-GB" altLang="en-US" sz="2400" dirty="0">
              <a:solidFill>
                <a:srgbClr val="595959"/>
              </a:solidFill>
              <a:latin typeface="Calibri" pitchFamily="34" charset="0"/>
            </a:endParaRPr>
          </a:p>
          <a:p>
            <a:pPr lvl="1" eaLnBrk="1" fontAlgn="base" hangingPunct="1">
              <a:spcBef>
                <a:spcPct val="20000"/>
              </a:spcBef>
              <a:spcAft>
                <a:spcPct val="0"/>
              </a:spcAft>
              <a:buClr>
                <a:srgbClr val="595959"/>
              </a:buClr>
              <a:buFont typeface="Arial" pitchFamily="34" charset="0"/>
              <a:buChar char="•"/>
              <a:defRPr/>
            </a:pPr>
            <a:r>
              <a:rPr lang="en-GB" altLang="en-US" sz="2400" dirty="0">
                <a:solidFill>
                  <a:srgbClr val="595959"/>
                </a:solidFill>
                <a:latin typeface="Calibri" pitchFamily="34" charset="0"/>
              </a:rPr>
              <a:t>Increase in admissions tests unlikely (however … Cambridge)</a:t>
            </a:r>
          </a:p>
          <a:p>
            <a:pPr marL="0" lvl="1" indent="0" eaLnBrk="1" fontAlgn="base" hangingPunct="1">
              <a:spcBef>
                <a:spcPct val="20000"/>
              </a:spcBef>
              <a:spcAft>
                <a:spcPct val="0"/>
              </a:spcAft>
              <a:buClr>
                <a:srgbClr val="595959"/>
              </a:buClr>
              <a:defRPr/>
            </a:pPr>
            <a:endParaRPr lang="en-GB" altLang="en-US" sz="2400" dirty="0">
              <a:solidFill>
                <a:srgbClr val="595959"/>
              </a:solidFill>
              <a:latin typeface="Calibri" pitchFamily="34" charset="0"/>
            </a:endParaRPr>
          </a:p>
          <a:p>
            <a:pPr lvl="1" eaLnBrk="1" fontAlgn="base" hangingPunct="1">
              <a:spcBef>
                <a:spcPct val="20000"/>
              </a:spcBef>
              <a:spcAft>
                <a:spcPct val="0"/>
              </a:spcAft>
              <a:buClr>
                <a:srgbClr val="595959"/>
              </a:buClr>
              <a:buFont typeface="Arial" pitchFamily="34" charset="0"/>
              <a:buChar char="•"/>
              <a:defRPr/>
            </a:pPr>
            <a:r>
              <a:rPr lang="en-GB" altLang="en-US" sz="2400" dirty="0">
                <a:solidFill>
                  <a:srgbClr val="595959"/>
                </a:solidFill>
                <a:latin typeface="Calibri" pitchFamily="34" charset="0"/>
              </a:rPr>
              <a:t>Concern about impacts on widening participation</a:t>
            </a:r>
          </a:p>
          <a:p>
            <a:pPr lvl="1" eaLnBrk="1" fontAlgn="base" hangingPunct="1">
              <a:spcBef>
                <a:spcPct val="0"/>
              </a:spcBef>
              <a:spcAft>
                <a:spcPct val="0"/>
              </a:spcAft>
              <a:buClr>
                <a:srgbClr val="595959"/>
              </a:buClr>
              <a:defRPr/>
            </a:pPr>
            <a:endParaRPr lang="en-GB" altLang="en-US" sz="2800" dirty="0">
              <a:solidFill>
                <a:srgbClr val="595959"/>
              </a:solidFill>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p:cNvSpPr>
          <p:nvPr>
            <p:ph type="title"/>
          </p:nvPr>
        </p:nvSpPr>
        <p:spPr>
          <a:xfrm>
            <a:off x="2051050" y="188916"/>
            <a:ext cx="7092950" cy="1295400"/>
          </a:xfrm>
        </p:spPr>
        <p:txBody>
          <a:bodyPr/>
          <a:lstStyle/>
          <a:p>
            <a:pPr>
              <a:defRPr/>
            </a:pPr>
            <a:r>
              <a:rPr lang="en-GB" altLang="en-US" sz="2800" dirty="0">
                <a:solidFill>
                  <a:schemeClr val="tx1">
                    <a:lumMod val="65000"/>
                    <a:lumOff val="35000"/>
                  </a:schemeClr>
                </a:solidFill>
                <a:latin typeface="+mn-lt"/>
              </a:rPr>
              <a:t>UCAS Survey – ‘</a:t>
            </a:r>
            <a:r>
              <a:rPr lang="en-GB" sz="2800" dirty="0">
                <a:solidFill>
                  <a:schemeClr val="tx1">
                    <a:lumMod val="65000"/>
                    <a:lumOff val="35000"/>
                  </a:schemeClr>
                </a:solidFill>
                <a:latin typeface="+mn-lt"/>
              </a:rPr>
              <a:t>Unpacking qualification reform –  Jan 2016 update’ </a:t>
            </a:r>
            <a:endParaRPr lang="en-GB" altLang="en-US" sz="2800" b="0" dirty="0">
              <a:solidFill>
                <a:schemeClr val="tx1"/>
              </a:solidFill>
              <a:latin typeface="Calibri" pitchFamily="34" charset="0"/>
            </a:endParaRPr>
          </a:p>
        </p:txBody>
      </p:sp>
      <p:sp>
        <p:nvSpPr>
          <p:cNvPr id="3" name="Content Placeholder 2"/>
          <p:cNvSpPr>
            <a:spLocks noGrp="1"/>
          </p:cNvSpPr>
          <p:nvPr>
            <p:ph idx="1"/>
          </p:nvPr>
        </p:nvSpPr>
        <p:spPr>
          <a:xfrm>
            <a:off x="251068" y="1341444"/>
            <a:ext cx="8785225" cy="5256212"/>
          </a:xfrm>
        </p:spPr>
        <p:txBody>
          <a:bodyPr/>
          <a:lstStyle/>
          <a:p>
            <a:pPr marL="0" indent="0">
              <a:buNone/>
              <a:defRPr/>
            </a:pPr>
            <a:r>
              <a:rPr lang="en-GB" sz="1600" dirty="0">
                <a:solidFill>
                  <a:schemeClr val="tx1">
                    <a:lumMod val="65000"/>
                    <a:lumOff val="35000"/>
                  </a:schemeClr>
                </a:solidFill>
                <a:latin typeface="+mn-lt"/>
              </a:rPr>
              <a:t>Unpacking qualification reform – Jan 2016 update </a:t>
            </a:r>
          </a:p>
          <a:p>
            <a:pPr>
              <a:defRPr/>
            </a:pPr>
            <a:r>
              <a:rPr lang="en-GB" sz="1600" dirty="0">
                <a:solidFill>
                  <a:schemeClr val="tx1">
                    <a:lumMod val="65000"/>
                    <a:lumOff val="35000"/>
                  </a:schemeClr>
                </a:solidFill>
                <a:latin typeface="+mn-lt"/>
              </a:rPr>
              <a:t>Update on AS and A-level provision being offered by Schools and Colleges in England. </a:t>
            </a:r>
          </a:p>
          <a:p>
            <a:pPr>
              <a:defRPr/>
            </a:pPr>
            <a:r>
              <a:rPr lang="en-GB" sz="1600" dirty="0">
                <a:solidFill>
                  <a:schemeClr val="tx1">
                    <a:lumMod val="65000"/>
                    <a:lumOff val="35000"/>
                  </a:schemeClr>
                </a:solidFill>
                <a:latin typeface="+mn-lt"/>
              </a:rPr>
              <a:t>Follows previous report released in January 2015</a:t>
            </a:r>
          </a:p>
          <a:p>
            <a:pPr marL="0" indent="0">
              <a:buNone/>
              <a:defRPr/>
            </a:pPr>
            <a:endParaRPr lang="en-GB" sz="1600" b="1" dirty="0">
              <a:solidFill>
                <a:schemeClr val="tx1">
                  <a:lumMod val="65000"/>
                  <a:lumOff val="35000"/>
                </a:schemeClr>
              </a:solidFill>
              <a:latin typeface="+mn-lt"/>
            </a:endParaRPr>
          </a:p>
          <a:p>
            <a:pPr marL="0" indent="0">
              <a:buNone/>
              <a:defRPr/>
            </a:pPr>
            <a:r>
              <a:rPr lang="en-GB" sz="1600" b="1" dirty="0">
                <a:solidFill>
                  <a:schemeClr val="tx1">
                    <a:lumMod val="65000"/>
                    <a:lumOff val="35000"/>
                  </a:schemeClr>
                </a:solidFill>
                <a:latin typeface="+mn-lt"/>
              </a:rPr>
              <a:t>Further information on: </a:t>
            </a:r>
          </a:p>
          <a:p>
            <a:pPr marL="0" indent="0">
              <a:buNone/>
              <a:defRPr/>
            </a:pPr>
            <a:r>
              <a:rPr lang="en-GB" sz="1600" b="1" u="sng" dirty="0">
                <a:solidFill>
                  <a:schemeClr val="tx1">
                    <a:lumMod val="65000"/>
                    <a:lumOff val="35000"/>
                  </a:schemeClr>
                </a:solidFill>
                <a:latin typeface="+mn-lt"/>
                <a:hlinkClick r:id="rId3"/>
              </a:rPr>
              <a:t>https://www.ucas.com/advisers/guides-and-resources/qualification-reform</a:t>
            </a:r>
            <a:endParaRPr lang="en-GB" sz="1600" b="1" dirty="0">
              <a:solidFill>
                <a:schemeClr val="tx1">
                  <a:lumMod val="65000"/>
                  <a:lumOff val="35000"/>
                </a:schemeClr>
              </a:solidFill>
              <a:latin typeface="+mn-lt"/>
            </a:endParaRPr>
          </a:p>
          <a:p>
            <a:pPr marL="0" indent="0">
              <a:buNone/>
              <a:defRPr/>
            </a:pPr>
            <a:endParaRPr lang="en-GB" sz="1600" dirty="0">
              <a:solidFill>
                <a:schemeClr val="tx1">
                  <a:lumMod val="65000"/>
                  <a:lumOff val="35000"/>
                </a:schemeClr>
              </a:solidFill>
              <a:latin typeface="+mn-lt"/>
            </a:endParaRPr>
          </a:p>
          <a:p>
            <a:pPr marL="0" indent="0">
              <a:buNone/>
              <a:defRPr/>
            </a:pPr>
            <a:r>
              <a:rPr lang="en-GB" sz="1600" dirty="0">
                <a:solidFill>
                  <a:schemeClr val="tx1">
                    <a:lumMod val="65000"/>
                    <a:lumOff val="35000"/>
                  </a:schemeClr>
                </a:solidFill>
                <a:latin typeface="+mn-lt"/>
              </a:rPr>
              <a:t>Key Findings</a:t>
            </a:r>
          </a:p>
          <a:p>
            <a:pPr>
              <a:spcAft>
                <a:spcPts val="0"/>
              </a:spcAft>
              <a:buSzPts val="1000"/>
              <a:buFont typeface="Symbol"/>
              <a:buChar char=""/>
              <a:tabLst>
                <a:tab pos="448447" algn="l"/>
              </a:tabLst>
              <a:defRPr/>
            </a:pPr>
            <a:r>
              <a:rPr lang="en-GB" sz="1600" dirty="0">
                <a:solidFill>
                  <a:schemeClr val="tx1">
                    <a:lumMod val="65000"/>
                    <a:lumOff val="35000"/>
                  </a:schemeClr>
                </a:solidFill>
                <a:latin typeface="+mn-lt"/>
              </a:rPr>
              <a:t>59% of centres will offer the AS in all subjects in 2015 (up from 52% in the previous survey). 74% will offer the AS in some form, whether that be for particular subjects or cohorts of learners. </a:t>
            </a:r>
          </a:p>
          <a:p>
            <a:pPr>
              <a:spcAft>
                <a:spcPts val="0"/>
              </a:spcAft>
              <a:buSzPts val="1000"/>
              <a:buFont typeface="Symbol"/>
              <a:buChar char=""/>
              <a:tabLst>
                <a:tab pos="448447" algn="l"/>
              </a:tabLst>
              <a:defRPr/>
            </a:pPr>
            <a:r>
              <a:rPr lang="en-GB" sz="1600" dirty="0">
                <a:solidFill>
                  <a:schemeClr val="tx1">
                    <a:lumMod val="65000"/>
                    <a:lumOff val="35000"/>
                  </a:schemeClr>
                </a:solidFill>
                <a:latin typeface="+mn-lt"/>
              </a:rPr>
              <a:t>Independent schools were less likely to offer the AS qualification than state schools and academies.</a:t>
            </a:r>
          </a:p>
          <a:p>
            <a:pPr>
              <a:spcAft>
                <a:spcPts val="0"/>
              </a:spcAft>
              <a:buSzPts val="1000"/>
              <a:buFont typeface="Symbol"/>
              <a:buChar char=""/>
              <a:tabLst>
                <a:tab pos="448447" algn="l"/>
              </a:tabLst>
              <a:defRPr/>
            </a:pPr>
            <a:r>
              <a:rPr lang="en-GB" sz="1600" dirty="0">
                <a:solidFill>
                  <a:schemeClr val="tx1">
                    <a:lumMod val="65000"/>
                    <a:lumOff val="35000"/>
                  </a:schemeClr>
                </a:solidFill>
                <a:latin typeface="+mn-lt"/>
              </a:rPr>
              <a:t>64% of respondents intend to revisit their decision about AS provision in 2017, once all A level subjects are reformed. </a:t>
            </a:r>
          </a:p>
          <a:p>
            <a:pPr>
              <a:spcAft>
                <a:spcPts val="0"/>
              </a:spcAft>
              <a:buSzPts val="1000"/>
              <a:buFont typeface="Symbol"/>
              <a:buChar char=""/>
              <a:tabLst>
                <a:tab pos="448447" algn="l"/>
              </a:tabLst>
              <a:defRPr/>
            </a:pPr>
            <a:endParaRPr lang="en-GB" sz="1600" dirty="0">
              <a:solidFill>
                <a:schemeClr val="tx1">
                  <a:lumMod val="65000"/>
                  <a:lumOff val="35000"/>
                </a:schemeClr>
              </a:solidFill>
              <a:latin typeface="+mn-lt"/>
            </a:endParaRPr>
          </a:p>
          <a:p>
            <a:pPr marL="0" indent="0">
              <a:spcAft>
                <a:spcPts val="0"/>
              </a:spcAft>
              <a:buSzPts val="1000"/>
              <a:buNone/>
              <a:tabLst>
                <a:tab pos="448447" algn="l"/>
              </a:tabLst>
              <a:defRPr/>
            </a:pPr>
            <a:r>
              <a:rPr lang="en-GB" sz="1600" dirty="0">
                <a:solidFill>
                  <a:schemeClr val="tx1">
                    <a:lumMod val="65000"/>
                    <a:lumOff val="35000"/>
                  </a:schemeClr>
                </a:solidFill>
                <a:latin typeface="+mn-lt"/>
              </a:rPr>
              <a:t>Recommendations</a:t>
            </a:r>
          </a:p>
          <a:p>
            <a:pPr>
              <a:defRPr/>
            </a:pPr>
            <a:r>
              <a:rPr lang="en-GB" altLang="en-US" sz="1600" dirty="0">
                <a:solidFill>
                  <a:schemeClr val="tx1">
                    <a:lumMod val="65000"/>
                    <a:lumOff val="35000"/>
                  </a:schemeClr>
                </a:solidFill>
                <a:latin typeface="+mn-lt"/>
              </a:rPr>
              <a:t>Universities and colleges should continue to produce and review qualification reform statements, detailing how they are adapting to the changing qualification landscape. </a:t>
            </a:r>
          </a:p>
          <a:p>
            <a:pPr>
              <a:defRPr/>
            </a:pPr>
            <a:r>
              <a:rPr lang="en-GB" altLang="en-US" sz="1600" dirty="0">
                <a:solidFill>
                  <a:schemeClr val="tx1">
                    <a:lumMod val="65000"/>
                    <a:lumOff val="35000"/>
                  </a:schemeClr>
                </a:solidFill>
                <a:latin typeface="+mn-lt"/>
              </a:rPr>
              <a:t>Schools and colleges should produce a web page detailing their qualification offer and the rationale behind this. The link to this can be included within the reference.</a:t>
            </a:r>
            <a:endParaRPr lang="en-GB" sz="1600" dirty="0">
              <a:solidFill>
                <a:schemeClr val="tx1">
                  <a:lumMod val="65000"/>
                  <a:lumOff val="35000"/>
                </a:schemeClr>
              </a:solidFill>
              <a:latin typeface="+mn-lt"/>
            </a:endParaRPr>
          </a:p>
          <a:p>
            <a:pPr marL="0" indent="0">
              <a:buNone/>
              <a:defRPr/>
            </a:pPr>
            <a:endParaRPr lang="en-GB" sz="2300" dirty="0">
              <a:solidFill>
                <a:schemeClr val="tx1"/>
              </a:solidFill>
            </a:endParaRPr>
          </a:p>
          <a:p>
            <a:pPr>
              <a:defRPr/>
            </a:pPr>
            <a:endParaRPr lang="en-GB" sz="2300" dirty="0">
              <a:solidFill>
                <a:schemeClr val="tx1"/>
              </a:solidFill>
            </a:endParaRPr>
          </a:p>
          <a:p>
            <a:pPr marL="112113" indent="0">
              <a:buNone/>
              <a:defRPr/>
            </a:pPr>
            <a:endParaRPr lang="en-GB" dirty="0">
              <a:solidFill>
                <a:schemeClr val="tx1"/>
              </a:solidFill>
            </a:endParaRPr>
          </a:p>
        </p:txBody>
      </p:sp>
      <p:pic>
        <p:nvPicPr>
          <p:cNvPr id="33796" name="Picture 3" descr="TAB_col_backgroun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0825" y="198682"/>
            <a:ext cx="1654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1835150" y="317500"/>
            <a:ext cx="7308850" cy="931863"/>
          </a:xfrm>
        </p:spPr>
        <p:txBody>
          <a:bodyPr/>
          <a:lstStyle/>
          <a:p>
            <a:pPr marL="336326" indent="-336326" algn="ctr">
              <a:defRPr/>
            </a:pPr>
            <a:r>
              <a:rPr lang="en-US" altLang="en-US" sz="3200" dirty="0">
                <a:solidFill>
                  <a:schemeClr val="tx1">
                    <a:lumMod val="65000"/>
                    <a:lumOff val="35000"/>
                  </a:schemeClr>
                </a:solidFill>
                <a:latin typeface="Calibri" pitchFamily="34" charset="0"/>
              </a:rPr>
              <a:t>Vocational qualifications at Level 3  </a:t>
            </a:r>
          </a:p>
        </p:txBody>
      </p:sp>
      <p:pic>
        <p:nvPicPr>
          <p:cNvPr id="34819" name="Picture 5" descr="TAB_col_background.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51" y="549275"/>
            <a:ext cx="16541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11155" y="1484556"/>
            <a:ext cx="8640762" cy="5170487"/>
          </a:xfrm>
          <a:prstGeom prst="rect">
            <a:avLst/>
          </a:prstGeom>
        </p:spPr>
        <p:txBody>
          <a:bodyPr lIns="89688" tIns="44854" rIns="89688" bIns="44854">
            <a:spAutoFit/>
          </a:bodyPr>
          <a:lstStyle/>
          <a:p>
            <a:pPr marL="336326" lvl="1" indent="-336326">
              <a:spcBef>
                <a:spcPct val="20000"/>
              </a:spcBef>
              <a:buClr>
                <a:prstClr val="black">
                  <a:lumMod val="65000"/>
                  <a:lumOff val="35000"/>
                </a:prstClr>
              </a:buClr>
              <a:buFont typeface="Arial" pitchFamily="34" charset="0"/>
              <a:buChar char="•"/>
              <a:defRPr/>
            </a:pPr>
            <a:r>
              <a:rPr lang="en-GB" sz="2200" dirty="0">
                <a:solidFill>
                  <a:prstClr val="black">
                    <a:lumMod val="65000"/>
                    <a:lumOff val="35000"/>
                  </a:prstClr>
                </a:solidFill>
                <a:cs typeface="Arial" pitchFamily="34" charset="0"/>
              </a:rPr>
              <a:t>Reform to vocational qualifications in England driven by criteria set by the DfE in order to count towards school performance tables </a:t>
            </a:r>
          </a:p>
          <a:p>
            <a:pPr marL="336326" lvl="1" indent="-336326">
              <a:spcBef>
                <a:spcPct val="20000"/>
              </a:spcBef>
              <a:buClr>
                <a:prstClr val="black">
                  <a:lumMod val="65000"/>
                  <a:lumOff val="35000"/>
                </a:prstClr>
              </a:buClr>
              <a:buFont typeface="Arial" pitchFamily="34" charset="0"/>
              <a:buChar char="•"/>
              <a:defRPr/>
            </a:pPr>
            <a:r>
              <a:rPr lang="en-GB" sz="2200" dirty="0">
                <a:solidFill>
                  <a:prstClr val="black">
                    <a:lumMod val="65000"/>
                    <a:lumOff val="35000"/>
                  </a:prstClr>
                </a:solidFill>
                <a:cs typeface="Arial" pitchFamily="34" charset="0"/>
              </a:rPr>
              <a:t>Meaning 91% of Level 3 qualifications that previously counted towards performances tables will be removed from tables from 2016</a:t>
            </a:r>
          </a:p>
          <a:p>
            <a:pPr marL="336326" lvl="1" indent="-336326">
              <a:spcBef>
                <a:spcPct val="20000"/>
              </a:spcBef>
              <a:buClr>
                <a:prstClr val="black">
                  <a:lumMod val="65000"/>
                  <a:lumOff val="35000"/>
                </a:prstClr>
              </a:buClr>
              <a:buFont typeface="Arial" pitchFamily="34" charset="0"/>
              <a:buChar char="•"/>
              <a:defRPr/>
            </a:pPr>
            <a:r>
              <a:rPr lang="en-GB" sz="2200" dirty="0">
                <a:solidFill>
                  <a:prstClr val="black">
                    <a:lumMod val="65000"/>
                    <a:lumOff val="35000"/>
                  </a:prstClr>
                </a:solidFill>
                <a:cs typeface="Arial" pitchFamily="34" charset="0"/>
              </a:rPr>
              <a:t>Vocational qualifications now classed as: </a:t>
            </a:r>
          </a:p>
          <a:p>
            <a:pPr marL="784750" lvl="2" indent="-336326">
              <a:spcBef>
                <a:spcPct val="20000"/>
              </a:spcBef>
              <a:buClr>
                <a:prstClr val="black">
                  <a:lumMod val="65000"/>
                  <a:lumOff val="35000"/>
                </a:prstClr>
              </a:buClr>
              <a:buFont typeface="Arial" pitchFamily="34" charset="0"/>
              <a:buChar char="•"/>
              <a:defRPr/>
            </a:pPr>
            <a:r>
              <a:rPr lang="en-GB" sz="2200" dirty="0">
                <a:solidFill>
                  <a:prstClr val="black">
                    <a:lumMod val="65000"/>
                    <a:lumOff val="35000"/>
                  </a:prstClr>
                </a:solidFill>
                <a:cs typeface="Arial" pitchFamily="34" charset="0"/>
              </a:rPr>
              <a:t>Applied General qualifications</a:t>
            </a:r>
          </a:p>
          <a:p>
            <a:pPr marL="784750" lvl="2" indent="-336326">
              <a:spcBef>
                <a:spcPct val="20000"/>
              </a:spcBef>
              <a:buClr>
                <a:prstClr val="black">
                  <a:lumMod val="65000"/>
                  <a:lumOff val="35000"/>
                </a:prstClr>
              </a:buClr>
              <a:buFont typeface="Arial" pitchFamily="34" charset="0"/>
              <a:buChar char="•"/>
              <a:defRPr/>
            </a:pPr>
            <a:r>
              <a:rPr lang="en-GB" sz="2200" dirty="0">
                <a:solidFill>
                  <a:prstClr val="black">
                    <a:lumMod val="65000"/>
                    <a:lumOff val="35000"/>
                  </a:prstClr>
                </a:solidFill>
                <a:cs typeface="Arial" pitchFamily="34" charset="0"/>
              </a:rPr>
              <a:t>Tech Level qualifications </a:t>
            </a:r>
          </a:p>
          <a:p>
            <a:pPr marL="336326" lvl="1" indent="-336326">
              <a:spcBef>
                <a:spcPct val="20000"/>
              </a:spcBef>
              <a:buClr>
                <a:prstClr val="black">
                  <a:lumMod val="65000"/>
                  <a:lumOff val="35000"/>
                </a:prstClr>
              </a:buClr>
              <a:buFont typeface="Arial" pitchFamily="34" charset="0"/>
              <a:buChar char="•"/>
              <a:defRPr/>
            </a:pPr>
            <a:r>
              <a:rPr lang="en-GB" sz="2200" dirty="0">
                <a:solidFill>
                  <a:prstClr val="black">
                    <a:lumMod val="65000"/>
                    <a:lumOff val="35000"/>
                  </a:prstClr>
                </a:solidFill>
                <a:cs typeface="Arial" pitchFamily="34" charset="0"/>
              </a:rPr>
              <a:t>Introduction of external assessment:</a:t>
            </a:r>
          </a:p>
          <a:p>
            <a:pPr marL="728702" lvl="2" indent="-336326">
              <a:spcBef>
                <a:spcPct val="20000"/>
              </a:spcBef>
              <a:buClr>
                <a:prstClr val="black">
                  <a:lumMod val="65000"/>
                  <a:lumOff val="35000"/>
                </a:prstClr>
              </a:buClr>
              <a:buFont typeface="Arial" pitchFamily="34" charset="0"/>
              <a:buChar char="•"/>
              <a:defRPr/>
            </a:pPr>
            <a:r>
              <a:rPr lang="en-GB" sz="2200" dirty="0">
                <a:solidFill>
                  <a:prstClr val="black">
                    <a:lumMod val="65000"/>
                    <a:lumOff val="35000"/>
                  </a:prstClr>
                </a:solidFill>
                <a:cs typeface="Arial" pitchFamily="34" charset="0"/>
              </a:rPr>
              <a:t>Applied General – 40%</a:t>
            </a:r>
          </a:p>
          <a:p>
            <a:pPr marL="728702" lvl="2" indent="-336326">
              <a:spcBef>
                <a:spcPct val="20000"/>
              </a:spcBef>
              <a:buClr>
                <a:prstClr val="black">
                  <a:lumMod val="65000"/>
                  <a:lumOff val="35000"/>
                </a:prstClr>
              </a:buClr>
              <a:buFont typeface="Arial" pitchFamily="34" charset="0"/>
              <a:buChar char="•"/>
              <a:defRPr/>
            </a:pPr>
            <a:r>
              <a:rPr lang="en-GB" sz="2200" dirty="0">
                <a:solidFill>
                  <a:prstClr val="black">
                    <a:lumMod val="65000"/>
                    <a:lumOff val="35000"/>
                  </a:prstClr>
                </a:solidFill>
                <a:cs typeface="Arial" pitchFamily="34" charset="0"/>
              </a:rPr>
              <a:t>Tech level – 30% 	</a:t>
            </a:r>
          </a:p>
          <a:p>
            <a:pPr marL="392367" lvl="2">
              <a:spcBef>
                <a:spcPct val="20000"/>
              </a:spcBef>
              <a:buClr>
                <a:prstClr val="black">
                  <a:lumMod val="65000"/>
                  <a:lumOff val="35000"/>
                </a:prstClr>
              </a:buClr>
              <a:defRPr/>
            </a:pPr>
            <a:r>
              <a:rPr lang="en-GB" sz="2200" dirty="0">
                <a:solidFill>
                  <a:prstClr val="black">
                    <a:lumMod val="65000"/>
                    <a:lumOff val="35000"/>
                  </a:prstClr>
                </a:solidFill>
                <a:cs typeface="Arial" pitchFamily="34" charset="0"/>
              </a:rPr>
              <a:t>Students will be given one opportunity to resit</a:t>
            </a:r>
          </a:p>
          <a:p>
            <a:pPr marL="336326" lvl="1" indent="-336326">
              <a:spcBef>
                <a:spcPct val="20000"/>
              </a:spcBef>
              <a:buClr>
                <a:prstClr val="black">
                  <a:lumMod val="65000"/>
                  <a:lumOff val="35000"/>
                </a:prstClr>
              </a:buClr>
              <a:buFont typeface="Arial" pitchFamily="34" charset="0"/>
              <a:buChar char="•"/>
              <a:defRPr/>
            </a:pPr>
            <a:r>
              <a:rPr lang="en-GB" sz="2200" dirty="0">
                <a:solidFill>
                  <a:prstClr val="black">
                    <a:lumMod val="65000"/>
                    <a:lumOff val="35000"/>
                  </a:prstClr>
                </a:solidFill>
                <a:cs typeface="Arial" pitchFamily="34" charset="0"/>
              </a:rPr>
              <a:t>…and synoptic assessment.</a:t>
            </a:r>
          </a:p>
          <a:p>
            <a:pPr marL="336326" lvl="1" indent="-336326">
              <a:spcBef>
                <a:spcPct val="20000"/>
              </a:spcBef>
              <a:buClr>
                <a:prstClr val="black">
                  <a:lumMod val="65000"/>
                  <a:lumOff val="35000"/>
                </a:prstClr>
              </a:buClr>
              <a:buFont typeface="Arial" pitchFamily="34" charset="0"/>
              <a:buChar char="•"/>
              <a:defRPr/>
            </a:pPr>
            <a:r>
              <a:rPr lang="en-GB" sz="2200" dirty="0">
                <a:solidFill>
                  <a:prstClr val="black">
                    <a:lumMod val="65000"/>
                    <a:lumOff val="35000"/>
                  </a:prstClr>
                </a:solidFill>
                <a:cs typeface="Arial" pitchFamily="34" charset="0"/>
              </a:rPr>
              <a:t>Grading - three grading points or more, such as Distinction/Merit/Pass.</a:t>
            </a:r>
            <a:r>
              <a:rPr lang="en-GB" sz="2200" dirty="0">
                <a:solidFill>
                  <a:srgbClr val="000000"/>
                </a:solidFill>
                <a:cs typeface="Arial" pitchFamily="34" charset="0"/>
              </a:rPr>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5" descr="TAB_col_background.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51" y="549275"/>
            <a:ext cx="16541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916238" y="549275"/>
            <a:ext cx="4824412" cy="571500"/>
          </a:xfrm>
          <a:prstGeom prst="rect">
            <a:avLst/>
          </a:prstGeom>
        </p:spPr>
        <p:txBody>
          <a:bodyPr lIns="89688" tIns="44854" rIns="89688" bIns="44854">
            <a:normAutofit/>
          </a:bodyPr>
          <a:lstStyle>
            <a:lvl1pPr algn="l" defTabSz="914400" rtl="0" eaLnBrk="1" latinLnBrk="0" hangingPunct="1">
              <a:lnSpc>
                <a:spcPts val="3000"/>
              </a:lnSpc>
              <a:spcBef>
                <a:spcPct val="0"/>
              </a:spcBef>
              <a:spcAft>
                <a:spcPts val="0"/>
              </a:spcAft>
              <a:buNone/>
              <a:defRPr sz="3200" b="1" kern="1200">
                <a:solidFill>
                  <a:srgbClr val="FF0000"/>
                </a:solidFill>
                <a:latin typeface="+mj-lt"/>
                <a:ea typeface="+mj-ea"/>
                <a:cs typeface="+mj-cs"/>
              </a:defRPr>
            </a:lvl1pPr>
          </a:lstStyle>
          <a:p>
            <a:pPr>
              <a:defRPr/>
            </a:pPr>
            <a:r>
              <a:rPr lang="en-GB" dirty="0">
                <a:solidFill>
                  <a:prstClr val="black">
                    <a:lumMod val="65000"/>
                    <a:lumOff val="35000"/>
                  </a:prstClr>
                </a:solidFill>
              </a:rPr>
              <a:t>The UK picture – GCSEs </a:t>
            </a:r>
          </a:p>
        </p:txBody>
      </p:sp>
      <p:pic>
        <p:nvPicPr>
          <p:cNvPr id="35844" name="Picture 2" descr="https://blogs.warwick.ac.uk/images/ajtaylor/2005/08/16/uk-map.gif?maxWidth=800&amp;maxHeight=6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27313" y="1484313"/>
            <a:ext cx="4343400"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rved Right Arrow 7"/>
          <p:cNvSpPr/>
          <p:nvPr/>
        </p:nvSpPr>
        <p:spPr>
          <a:xfrm>
            <a:off x="979732" y="1773481"/>
            <a:ext cx="1931987" cy="2549525"/>
          </a:xfrm>
          <a:prstGeom prst="curvedRightArrow">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89688" tIns="44854" rIns="89688" bIns="44854" anchor="ctr"/>
          <a:lstStyle/>
          <a:p>
            <a:pPr algn="ctr" fontAlgn="base">
              <a:spcBef>
                <a:spcPct val="0"/>
              </a:spcBef>
              <a:spcAft>
                <a:spcPct val="0"/>
              </a:spcAft>
              <a:defRPr/>
            </a:pPr>
            <a:r>
              <a:rPr lang="en-GB" sz="3200" b="1" dirty="0">
                <a:solidFill>
                  <a:srgbClr val="538022"/>
                </a:solidFill>
              </a:rPr>
              <a:t>A*-U</a:t>
            </a:r>
          </a:p>
        </p:txBody>
      </p:sp>
      <p:sp>
        <p:nvSpPr>
          <p:cNvPr id="9" name="Curved Left Arrow 8"/>
          <p:cNvSpPr/>
          <p:nvPr/>
        </p:nvSpPr>
        <p:spPr>
          <a:xfrm>
            <a:off x="5859464" y="1249363"/>
            <a:ext cx="1881186" cy="2519362"/>
          </a:xfrm>
          <a:prstGeom prst="curvedLeft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89688" tIns="44854" rIns="89688" bIns="44854" anchor="ctr"/>
          <a:lstStyle/>
          <a:p>
            <a:pPr algn="ctr" fontAlgn="base">
              <a:spcBef>
                <a:spcPct val="0"/>
              </a:spcBef>
              <a:spcAft>
                <a:spcPct val="0"/>
              </a:spcAft>
              <a:defRPr/>
            </a:pPr>
            <a:r>
              <a:rPr lang="en-GB" sz="3200" b="1" dirty="0">
                <a:solidFill>
                  <a:srgbClr val="0070C0"/>
                </a:solidFill>
              </a:rPr>
              <a:t>National 4 and 5 </a:t>
            </a:r>
          </a:p>
          <a:p>
            <a:pPr algn="ctr" fontAlgn="base">
              <a:spcBef>
                <a:spcPct val="0"/>
              </a:spcBef>
              <a:spcAft>
                <a:spcPct val="0"/>
              </a:spcAft>
              <a:defRPr/>
            </a:pPr>
            <a:endParaRPr lang="en-GB" sz="3200" b="1" dirty="0">
              <a:solidFill>
                <a:srgbClr val="FF0000"/>
              </a:solidFill>
            </a:endParaRPr>
          </a:p>
        </p:txBody>
      </p:sp>
      <p:sp>
        <p:nvSpPr>
          <p:cNvPr id="10" name="Curved Left Arrow 9"/>
          <p:cNvSpPr/>
          <p:nvPr/>
        </p:nvSpPr>
        <p:spPr>
          <a:xfrm>
            <a:off x="7054858" y="3768725"/>
            <a:ext cx="1881188" cy="2520950"/>
          </a:xfrm>
          <a:prstGeom prst="curved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89688" tIns="44854" rIns="89688" bIns="44854" anchor="ctr"/>
          <a:lstStyle/>
          <a:p>
            <a:pPr algn="ctr" fontAlgn="base">
              <a:spcBef>
                <a:spcPct val="0"/>
              </a:spcBef>
              <a:spcAft>
                <a:spcPct val="0"/>
              </a:spcAft>
              <a:defRPr/>
            </a:pPr>
            <a:r>
              <a:rPr lang="en-GB" sz="3200" b="1" dirty="0">
                <a:solidFill>
                  <a:srgbClr val="FF0000"/>
                </a:solidFill>
              </a:rPr>
              <a:t> 9-1</a:t>
            </a:r>
          </a:p>
        </p:txBody>
      </p:sp>
      <p:sp>
        <p:nvSpPr>
          <p:cNvPr id="11" name="Curved Right Arrow 10"/>
          <p:cNvSpPr/>
          <p:nvPr/>
        </p:nvSpPr>
        <p:spPr>
          <a:xfrm>
            <a:off x="2652957" y="5231056"/>
            <a:ext cx="1868487" cy="560387"/>
          </a:xfrm>
          <a:prstGeom prst="curvedRightArrow">
            <a:avLst/>
          </a:prstGeom>
          <a:solidFill>
            <a:schemeClr val="bg1"/>
          </a:solidFill>
          <a:ln>
            <a:solidFill>
              <a:srgbClr val="538022"/>
            </a:solidFill>
          </a:ln>
        </p:spPr>
        <p:style>
          <a:lnRef idx="2">
            <a:schemeClr val="accent1">
              <a:shade val="50000"/>
            </a:schemeClr>
          </a:lnRef>
          <a:fillRef idx="1">
            <a:schemeClr val="accent1"/>
          </a:fillRef>
          <a:effectRef idx="0">
            <a:schemeClr val="accent1"/>
          </a:effectRef>
          <a:fontRef idx="minor">
            <a:schemeClr val="lt1"/>
          </a:fontRef>
        </p:style>
        <p:txBody>
          <a:bodyPr lIns="89688" tIns="44854" rIns="89688" bIns="44854" anchor="ctr"/>
          <a:lstStyle/>
          <a:p>
            <a:pPr algn="ctr" fontAlgn="base">
              <a:spcBef>
                <a:spcPct val="0"/>
              </a:spcBef>
              <a:spcAft>
                <a:spcPct val="0"/>
              </a:spcAft>
              <a:defRPr/>
            </a:pPr>
            <a:endParaRPr lang="en-GB" sz="3200" b="1" dirty="0">
              <a:solidFill>
                <a:srgbClr val="FF0000"/>
              </a:solidFill>
            </a:endParaRPr>
          </a:p>
          <a:p>
            <a:pPr algn="ctr" fontAlgn="base">
              <a:spcBef>
                <a:spcPct val="0"/>
              </a:spcBef>
              <a:spcAft>
                <a:spcPct val="0"/>
              </a:spcAft>
              <a:defRPr/>
            </a:pPr>
            <a:endParaRPr lang="en-GB" sz="3200" b="1" dirty="0">
              <a:solidFill>
                <a:srgbClr val="FF0000"/>
              </a:solidFill>
            </a:endParaRPr>
          </a:p>
          <a:p>
            <a:pPr algn="ctr" fontAlgn="base">
              <a:spcBef>
                <a:spcPct val="0"/>
              </a:spcBef>
              <a:spcAft>
                <a:spcPct val="0"/>
              </a:spcAft>
              <a:defRPr/>
            </a:pPr>
            <a:endParaRPr lang="en-GB" sz="3200" b="1" dirty="0">
              <a:solidFill>
                <a:srgbClr val="FF0000"/>
              </a:solidFill>
            </a:endParaRPr>
          </a:p>
          <a:p>
            <a:pPr algn="ctr" fontAlgn="base">
              <a:spcBef>
                <a:spcPct val="0"/>
              </a:spcBef>
              <a:spcAft>
                <a:spcPct val="0"/>
              </a:spcAft>
              <a:defRPr/>
            </a:pPr>
            <a:endParaRPr lang="en-GB" sz="3200" b="1" dirty="0">
              <a:solidFill>
                <a:srgbClr val="FF0000"/>
              </a:solidFill>
            </a:endParaRPr>
          </a:p>
          <a:p>
            <a:pPr algn="ctr" fontAlgn="base">
              <a:spcBef>
                <a:spcPct val="0"/>
              </a:spcBef>
              <a:spcAft>
                <a:spcPct val="0"/>
              </a:spcAft>
              <a:defRPr/>
            </a:pPr>
            <a:r>
              <a:rPr lang="en-GB" sz="3200" b="1" dirty="0">
                <a:solidFill>
                  <a:srgbClr val="FF0000"/>
                </a:solidFill>
              </a:rPr>
              <a:t>A*-U</a:t>
            </a:r>
          </a:p>
          <a:p>
            <a:pPr algn="ctr" fontAlgn="base">
              <a:spcBef>
                <a:spcPct val="0"/>
              </a:spcBef>
              <a:spcAft>
                <a:spcPct val="0"/>
              </a:spcAft>
              <a:defRPr/>
            </a:pPr>
            <a:endParaRPr lang="en-GB" sz="3200" b="1" dirty="0">
              <a:solidFill>
                <a:srgbClr val="00B05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5" descr="TAB_col_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198682"/>
            <a:ext cx="1654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1"/>
          <p:cNvSpPr txBox="1">
            <a:spLocks/>
          </p:cNvSpPr>
          <p:nvPr/>
        </p:nvSpPr>
        <p:spPr bwMode="auto">
          <a:xfrm>
            <a:off x="2884488" y="263531"/>
            <a:ext cx="4824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8" tIns="44854" rIns="89688" bIns="44854"/>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lnSpc>
                <a:spcPts val="2996"/>
              </a:lnSpc>
              <a:spcBef>
                <a:spcPct val="0"/>
              </a:spcBef>
              <a:spcAft>
                <a:spcPct val="0"/>
              </a:spcAft>
            </a:pPr>
            <a:r>
              <a:rPr lang="en-GB" altLang="en-US" sz="3200" b="1">
                <a:solidFill>
                  <a:srgbClr val="595959"/>
                </a:solidFill>
                <a:latin typeface="Calibri" pitchFamily="34" charset="0"/>
              </a:rPr>
              <a:t>The UK picture – GCSEs </a:t>
            </a:r>
          </a:p>
        </p:txBody>
      </p:sp>
      <p:pic>
        <p:nvPicPr>
          <p:cNvPr id="36868"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251950" cy="1180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Admissions Update </a:t>
            </a:r>
            <a:endParaRPr lang="en-US" dirty="0"/>
          </a:p>
        </p:txBody>
      </p:sp>
      <p:sp>
        <p:nvSpPr>
          <p:cNvPr id="3" name="Content Placeholder 2"/>
          <p:cNvSpPr>
            <a:spLocks noGrp="1"/>
          </p:cNvSpPr>
          <p:nvPr>
            <p:ph idx="1"/>
          </p:nvPr>
        </p:nvSpPr>
        <p:spPr/>
        <p:txBody>
          <a:bodyPr/>
          <a:lstStyle/>
          <a:p>
            <a:r>
              <a:rPr lang="en-US" dirty="0" smtClean="0"/>
              <a:t>Growth in UCAS applications remains flat </a:t>
            </a:r>
          </a:p>
          <a:p>
            <a:r>
              <a:rPr lang="en-US" dirty="0" smtClean="0"/>
              <a:t>Modest growth in applications to </a:t>
            </a:r>
            <a:r>
              <a:rPr lang="en-US" dirty="0" err="1" smtClean="0"/>
              <a:t>UoM</a:t>
            </a:r>
            <a:r>
              <a:rPr lang="en-US" dirty="0" smtClean="0"/>
              <a:t> UG courses </a:t>
            </a:r>
          </a:p>
          <a:p>
            <a:r>
              <a:rPr lang="en-US" dirty="0" smtClean="0"/>
              <a:t>Emphasis on conversion </a:t>
            </a:r>
          </a:p>
          <a:p>
            <a:r>
              <a:rPr lang="en-US" dirty="0" smtClean="0"/>
              <a:t>Fluctuations in reply-to-accepts ratio</a:t>
            </a:r>
          </a:p>
          <a:p>
            <a:r>
              <a:rPr lang="en-US" dirty="0" smtClean="0"/>
              <a:t>Preparation for results confirmation underway </a:t>
            </a:r>
          </a:p>
          <a:p>
            <a:r>
              <a:rPr lang="en-US" dirty="0" smtClean="0"/>
              <a:t>Anticipate selective use of Clearing in some subject areas </a:t>
            </a:r>
          </a:p>
        </p:txBody>
      </p:sp>
    </p:spTree>
    <p:extLst>
      <p:ext uri="{BB962C8B-B14F-4D97-AF65-F5344CB8AC3E}">
        <p14:creationId xmlns:p14="http://schemas.microsoft.com/office/powerpoint/2010/main" val="2192667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1403593" y="133350"/>
            <a:ext cx="5832475" cy="933450"/>
          </a:xfrm>
        </p:spPr>
        <p:txBody>
          <a:bodyPr/>
          <a:lstStyle/>
          <a:p>
            <a:pPr marL="336326" indent="-336326" algn="ctr">
              <a:defRPr/>
            </a:pPr>
            <a:r>
              <a:rPr lang="en-US" altLang="en-US" sz="3200" dirty="0">
                <a:solidFill>
                  <a:schemeClr val="tx1">
                    <a:lumMod val="65000"/>
                    <a:lumOff val="35000"/>
                  </a:schemeClr>
                </a:solidFill>
                <a:latin typeface="Calibri" pitchFamily="34" charset="0"/>
              </a:rPr>
              <a:t>Reformed GCSEs</a:t>
            </a:r>
          </a:p>
        </p:txBody>
      </p:sp>
      <p:pic>
        <p:nvPicPr>
          <p:cNvPr id="37891" name="Picture 5" descr="TAB_col_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9080" y="198682"/>
            <a:ext cx="1654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19075" y="1208331"/>
            <a:ext cx="8745538" cy="5822195"/>
          </a:xfrm>
          <a:prstGeom prst="rect">
            <a:avLst/>
          </a:prstGeom>
        </p:spPr>
        <p:txBody>
          <a:bodyPr lIns="89688" tIns="44854" rIns="89688" bIns="44854">
            <a:spAutoFit/>
          </a:bodyPr>
          <a:lstStyle/>
          <a:p>
            <a:pPr fontAlgn="base">
              <a:spcBef>
                <a:spcPct val="0"/>
              </a:spcBef>
              <a:spcAft>
                <a:spcPct val="0"/>
              </a:spcAft>
              <a:defRPr/>
            </a:pPr>
            <a:r>
              <a:rPr lang="en-GB" sz="2400" u="sng" dirty="0">
                <a:solidFill>
                  <a:prstClr val="black">
                    <a:lumMod val="65000"/>
                    <a:lumOff val="35000"/>
                  </a:prstClr>
                </a:solidFill>
                <a:cs typeface="Arial" pitchFamily="34" charset="0"/>
              </a:rPr>
              <a:t>University of Manchester statement on GCSEs </a:t>
            </a:r>
            <a:endParaRPr lang="en-GB" sz="2400" dirty="0">
              <a:solidFill>
                <a:prstClr val="black">
                  <a:lumMod val="65000"/>
                  <a:lumOff val="35000"/>
                </a:prstClr>
              </a:solidFill>
              <a:cs typeface="Arial" pitchFamily="34" charset="0"/>
            </a:endParaRPr>
          </a:p>
          <a:p>
            <a:pPr fontAlgn="base">
              <a:spcBef>
                <a:spcPct val="0"/>
              </a:spcBef>
              <a:spcAft>
                <a:spcPct val="0"/>
              </a:spcAft>
              <a:defRPr/>
            </a:pPr>
            <a:endParaRPr lang="en-GB" sz="2200" u="sng" dirty="0">
              <a:solidFill>
                <a:prstClr val="black">
                  <a:lumMod val="65000"/>
                  <a:lumOff val="35000"/>
                </a:prstClr>
              </a:solidFill>
              <a:cs typeface="Arial" pitchFamily="34" charset="0"/>
            </a:endParaRPr>
          </a:p>
          <a:p>
            <a:pPr fontAlgn="base">
              <a:spcBef>
                <a:spcPct val="0"/>
              </a:spcBef>
              <a:spcAft>
                <a:spcPct val="0"/>
              </a:spcAft>
              <a:defRPr/>
            </a:pPr>
            <a:r>
              <a:rPr lang="en-GB" sz="2200" dirty="0">
                <a:solidFill>
                  <a:prstClr val="black"/>
                </a:solidFill>
                <a:cs typeface="Arial" pitchFamily="34" charset="0"/>
              </a:rPr>
              <a:t>	‘</a:t>
            </a:r>
            <a:r>
              <a:rPr lang="en-GB" sz="2200" dirty="0">
                <a:solidFill>
                  <a:prstClr val="black">
                    <a:lumMod val="65000"/>
                    <a:lumOff val="35000"/>
                  </a:prstClr>
                </a:solidFill>
                <a:cs typeface="Arial" pitchFamily="34" charset="0"/>
              </a:rPr>
              <a:t>The University </a:t>
            </a:r>
            <a:r>
              <a:rPr lang="en-GB" sz="2400" b="1" dirty="0">
                <a:solidFill>
                  <a:prstClr val="black">
                    <a:lumMod val="65000"/>
                    <a:lumOff val="35000"/>
                  </a:prstClr>
                </a:solidFill>
                <a:cs typeface="Arial" pitchFamily="34" charset="0"/>
              </a:rPr>
              <a:t>does not have a blanket policy on preferred 	subjects at GCSE</a:t>
            </a:r>
            <a:r>
              <a:rPr lang="en-GB" sz="2200" dirty="0">
                <a:solidFill>
                  <a:prstClr val="black">
                    <a:lumMod val="65000"/>
                    <a:lumOff val="35000"/>
                  </a:prstClr>
                </a:solidFill>
                <a:cs typeface="Arial" pitchFamily="34" charset="0"/>
              </a:rPr>
              <a:t>, aside from </a:t>
            </a:r>
            <a:r>
              <a:rPr lang="en-GB" sz="2400" b="1" dirty="0">
                <a:solidFill>
                  <a:prstClr val="black">
                    <a:lumMod val="65000"/>
                    <a:lumOff val="35000"/>
                  </a:prstClr>
                </a:solidFill>
                <a:cs typeface="Arial" pitchFamily="34" charset="0"/>
              </a:rPr>
              <a:t>English Language and Maths 	</a:t>
            </a:r>
            <a:r>
              <a:rPr lang="en-GB" sz="2200" dirty="0">
                <a:solidFill>
                  <a:prstClr val="black">
                    <a:lumMod val="65000"/>
                    <a:lumOff val="35000"/>
                  </a:prstClr>
                </a:solidFill>
                <a:cs typeface="Arial" pitchFamily="34" charset="0"/>
              </a:rPr>
              <a:t>which are </a:t>
            </a:r>
            <a:r>
              <a:rPr lang="en-GB" sz="2400" b="1" dirty="0">
                <a:solidFill>
                  <a:prstClr val="black">
                    <a:lumMod val="65000"/>
                    <a:lumOff val="35000"/>
                  </a:prstClr>
                </a:solidFill>
                <a:cs typeface="Arial" pitchFamily="34" charset="0"/>
              </a:rPr>
              <a:t>required at a minimum of Grade C or above 	(Grade 4 for applicants holding newly reformed GCSEs in 	England)</a:t>
            </a:r>
            <a:r>
              <a:rPr lang="en-GB" sz="2200" dirty="0">
                <a:solidFill>
                  <a:prstClr val="black">
                    <a:lumMod val="65000"/>
                    <a:lumOff val="35000"/>
                  </a:prstClr>
                </a:solidFill>
                <a:cs typeface="Arial" pitchFamily="34" charset="0"/>
              </a:rPr>
              <a:t>. Some of our courses 	require additional GCSEs, 	sometimes in specific subjects and/or with higher grades.</a:t>
            </a:r>
          </a:p>
          <a:p>
            <a:pPr fontAlgn="base">
              <a:spcBef>
                <a:spcPct val="0"/>
              </a:spcBef>
              <a:spcAft>
                <a:spcPct val="0"/>
              </a:spcAft>
              <a:defRPr/>
            </a:pPr>
            <a:endParaRPr lang="en-GB" sz="2200" dirty="0">
              <a:solidFill>
                <a:prstClr val="black">
                  <a:lumMod val="65000"/>
                  <a:lumOff val="35000"/>
                </a:prstClr>
              </a:solidFill>
              <a:cs typeface="Arial" pitchFamily="34" charset="0"/>
            </a:endParaRPr>
          </a:p>
          <a:p>
            <a:pPr fontAlgn="base">
              <a:spcBef>
                <a:spcPct val="0"/>
              </a:spcBef>
              <a:spcAft>
                <a:spcPct val="0"/>
              </a:spcAft>
              <a:defRPr/>
            </a:pPr>
            <a:r>
              <a:rPr lang="en-GB" sz="2200" dirty="0">
                <a:solidFill>
                  <a:prstClr val="black">
                    <a:lumMod val="65000"/>
                    <a:lumOff val="35000"/>
                  </a:prstClr>
                </a:solidFill>
                <a:cs typeface="Arial" pitchFamily="34" charset="0"/>
              </a:rPr>
              <a:t>	The University is currently </a:t>
            </a:r>
            <a:r>
              <a:rPr lang="en-GB" sz="2400" b="1" dirty="0">
                <a:solidFill>
                  <a:prstClr val="black">
                    <a:lumMod val="65000"/>
                    <a:lumOff val="35000"/>
                  </a:prstClr>
                </a:solidFill>
                <a:cs typeface="Arial" pitchFamily="34" charset="0"/>
              </a:rPr>
              <a:t>reviewing</a:t>
            </a:r>
            <a:r>
              <a:rPr lang="en-GB" sz="2200" dirty="0">
                <a:solidFill>
                  <a:prstClr val="black">
                    <a:lumMod val="65000"/>
                    <a:lumOff val="35000"/>
                  </a:prstClr>
                </a:solidFill>
                <a:cs typeface="Arial" pitchFamily="34" charset="0"/>
              </a:rPr>
              <a:t> its requirements in respect of 	these ensuring that a </a:t>
            </a:r>
            <a:r>
              <a:rPr lang="en-GB" sz="2400" b="1" dirty="0">
                <a:solidFill>
                  <a:prstClr val="black">
                    <a:lumMod val="65000"/>
                    <a:lumOff val="35000"/>
                  </a:prstClr>
                </a:solidFill>
                <a:cs typeface="Arial" pitchFamily="34" charset="0"/>
              </a:rPr>
              <a:t>fair requirement is set for the three 	nations </a:t>
            </a:r>
            <a:r>
              <a:rPr lang="en-GB" sz="2200" dirty="0">
                <a:solidFill>
                  <a:prstClr val="black">
                    <a:lumMod val="65000"/>
                    <a:lumOff val="35000"/>
                  </a:prstClr>
                </a:solidFill>
                <a:cs typeface="Arial" pitchFamily="34" charset="0"/>
              </a:rPr>
              <a:t>of the UK using the GCSE qualifications. We’ll be updating 	our course entry requirements to include our requirements from 	the new grading structure once our review of GCSE reform is 	complete’. 	</a:t>
            </a:r>
            <a:endParaRPr lang="en-GB" sz="2000" dirty="0">
              <a:solidFill>
                <a:prstClr val="black"/>
              </a:solidFill>
              <a:latin typeface="Arial" pitchFamily="34" charset="0"/>
              <a:cs typeface="Arial" pitchFamily="34" charset="0"/>
            </a:endParaRPr>
          </a:p>
          <a:p>
            <a:pPr fontAlgn="base">
              <a:spcBef>
                <a:spcPct val="0"/>
              </a:spcBef>
              <a:spcAft>
                <a:spcPct val="0"/>
              </a:spcAft>
              <a:defRPr/>
            </a:pPr>
            <a:endParaRPr lang="en-GB" sz="2000" dirty="0">
              <a:solidFill>
                <a:prstClr val="black">
                  <a:lumMod val="65000"/>
                  <a:lumOff val="35000"/>
                </a:prstClr>
              </a:solidFill>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1403593" y="133350"/>
            <a:ext cx="5832475" cy="933450"/>
          </a:xfrm>
        </p:spPr>
        <p:txBody>
          <a:bodyPr/>
          <a:lstStyle/>
          <a:p>
            <a:pPr marL="336326" indent="-336326" algn="ctr">
              <a:defRPr/>
            </a:pPr>
            <a:r>
              <a:rPr lang="en-US" altLang="en-US" sz="3200" dirty="0">
                <a:solidFill>
                  <a:schemeClr val="tx1">
                    <a:lumMod val="65000"/>
                    <a:lumOff val="35000"/>
                  </a:schemeClr>
                </a:solidFill>
                <a:latin typeface="Calibri" pitchFamily="34" charset="0"/>
              </a:rPr>
              <a:t>English Baccalaureate</a:t>
            </a:r>
          </a:p>
        </p:txBody>
      </p:sp>
      <p:pic>
        <p:nvPicPr>
          <p:cNvPr id="38915" name="Picture 5" descr="TAB_col_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9080" y="198682"/>
            <a:ext cx="1654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19075" y="1208087"/>
            <a:ext cx="8745538" cy="4454836"/>
          </a:xfrm>
          <a:prstGeom prst="rect">
            <a:avLst/>
          </a:prstGeom>
        </p:spPr>
        <p:txBody>
          <a:bodyPr lIns="89688" tIns="44854" rIns="89688" bIns="44854">
            <a:spAutoFit/>
          </a:bodyPr>
          <a:lstStyle/>
          <a:p>
            <a:pPr fontAlgn="base">
              <a:spcBef>
                <a:spcPct val="0"/>
              </a:spcBef>
              <a:spcAft>
                <a:spcPct val="0"/>
              </a:spcAft>
              <a:defRPr/>
            </a:pPr>
            <a:r>
              <a:rPr lang="en-GB" sz="2400" u="sng" dirty="0">
                <a:solidFill>
                  <a:prstClr val="black">
                    <a:lumMod val="65000"/>
                    <a:lumOff val="35000"/>
                  </a:prstClr>
                </a:solidFill>
                <a:cs typeface="Arial" pitchFamily="34" charset="0"/>
              </a:rPr>
              <a:t>University of Manchester statement on EBacc </a:t>
            </a:r>
            <a:endParaRPr lang="en-GB" sz="2400" dirty="0">
              <a:solidFill>
                <a:prstClr val="black">
                  <a:lumMod val="65000"/>
                  <a:lumOff val="35000"/>
                </a:prstClr>
              </a:solidFill>
              <a:cs typeface="Arial" pitchFamily="34" charset="0"/>
            </a:endParaRPr>
          </a:p>
          <a:p>
            <a:pPr fontAlgn="base">
              <a:spcBef>
                <a:spcPct val="0"/>
              </a:spcBef>
              <a:spcAft>
                <a:spcPct val="0"/>
              </a:spcAft>
              <a:defRPr/>
            </a:pPr>
            <a:endParaRPr lang="en-GB" sz="2200" u="sng" dirty="0">
              <a:solidFill>
                <a:prstClr val="black">
                  <a:lumMod val="65000"/>
                  <a:lumOff val="35000"/>
                </a:prstClr>
              </a:solidFill>
              <a:cs typeface="Arial" pitchFamily="34" charset="0"/>
            </a:endParaRPr>
          </a:p>
          <a:p>
            <a:pPr fontAlgn="base">
              <a:spcBef>
                <a:spcPct val="0"/>
              </a:spcBef>
              <a:spcAft>
                <a:spcPct val="0"/>
              </a:spcAft>
              <a:defRPr/>
            </a:pPr>
            <a:r>
              <a:rPr lang="en-GB" sz="2200" dirty="0">
                <a:solidFill>
                  <a:prstClr val="black"/>
                </a:solidFill>
                <a:cs typeface="Arial" pitchFamily="34" charset="0"/>
              </a:rPr>
              <a:t>	</a:t>
            </a:r>
            <a:endParaRPr lang="en-GB" sz="2400" dirty="0">
              <a:solidFill>
                <a:prstClr val="black">
                  <a:lumMod val="65000"/>
                  <a:lumOff val="35000"/>
                </a:prstClr>
              </a:solidFill>
              <a:cs typeface="Arial" pitchFamily="34" charset="0"/>
            </a:endParaRPr>
          </a:p>
          <a:p>
            <a:pPr fontAlgn="base">
              <a:spcBef>
                <a:spcPct val="0"/>
              </a:spcBef>
              <a:spcAft>
                <a:spcPct val="0"/>
              </a:spcAft>
              <a:defRPr/>
            </a:pPr>
            <a:r>
              <a:rPr lang="en-GB" sz="2400" dirty="0">
                <a:solidFill>
                  <a:prstClr val="black">
                    <a:lumMod val="65000"/>
                    <a:lumOff val="35000"/>
                  </a:prstClr>
                </a:solidFill>
                <a:cs typeface="Arial" pitchFamily="34" charset="0"/>
              </a:rPr>
              <a:t>	‘English Baccalaureate (EBacc) – the University welcomes 	applicants who have achieved the English Baccalaureate, 	however, we currently have no plans to make this award a 	requirement for students in England for entry to the 	University’. </a:t>
            </a:r>
          </a:p>
          <a:p>
            <a:pPr fontAlgn="base">
              <a:spcBef>
                <a:spcPct val="0"/>
              </a:spcBef>
              <a:spcAft>
                <a:spcPct val="0"/>
              </a:spcAft>
              <a:defRPr/>
            </a:pPr>
            <a:endParaRPr lang="en-GB" sz="2400" dirty="0">
              <a:solidFill>
                <a:prstClr val="black">
                  <a:lumMod val="65000"/>
                  <a:lumOff val="35000"/>
                </a:prstClr>
              </a:solidFill>
              <a:cs typeface="Arial" pitchFamily="34" charset="0"/>
            </a:endParaRPr>
          </a:p>
          <a:p>
            <a:pPr fontAlgn="base">
              <a:spcBef>
                <a:spcPct val="0"/>
              </a:spcBef>
              <a:spcAft>
                <a:spcPct val="0"/>
              </a:spcAft>
              <a:defRPr/>
            </a:pPr>
            <a:endParaRPr lang="en-GB" sz="2400" dirty="0">
              <a:solidFill>
                <a:prstClr val="black">
                  <a:lumMod val="65000"/>
                  <a:lumOff val="35000"/>
                </a:prstClr>
              </a:solidFill>
              <a:cs typeface="Arial" pitchFamily="34" charset="0"/>
            </a:endParaRPr>
          </a:p>
          <a:p>
            <a:pPr fontAlgn="base">
              <a:spcBef>
                <a:spcPct val="0"/>
              </a:spcBef>
              <a:spcAft>
                <a:spcPct val="0"/>
              </a:spcAft>
              <a:defRPr/>
            </a:pPr>
            <a:r>
              <a:rPr lang="en-GB" sz="2400" b="1" dirty="0">
                <a:solidFill>
                  <a:prstClr val="black">
                    <a:lumMod val="65000"/>
                    <a:lumOff val="35000"/>
                  </a:prstClr>
                </a:solidFill>
                <a:cs typeface="Arial" pitchFamily="34" charset="0"/>
              </a:rPr>
              <a:t>New Progress8 measure  </a:t>
            </a:r>
            <a:endParaRPr lang="en-GB" sz="2400" b="1" dirty="0">
              <a:solidFill>
                <a:prstClr val="black"/>
              </a:solidFill>
              <a:cs typeface="Arial" pitchFamily="34" charset="0"/>
            </a:endParaRPr>
          </a:p>
          <a:p>
            <a:pPr fontAlgn="base">
              <a:spcBef>
                <a:spcPct val="0"/>
              </a:spcBef>
              <a:spcAft>
                <a:spcPct val="0"/>
              </a:spcAft>
              <a:defRPr/>
            </a:pPr>
            <a:endParaRPr lang="en-GB" sz="2000" dirty="0">
              <a:solidFill>
                <a:prstClr val="black">
                  <a:lumMod val="65000"/>
                  <a:lumOff val="35000"/>
                </a:prstClr>
              </a:solidFill>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1584569" y="82550"/>
            <a:ext cx="5832475" cy="933450"/>
          </a:xfrm>
        </p:spPr>
        <p:txBody>
          <a:bodyPr/>
          <a:lstStyle/>
          <a:p>
            <a:pPr marL="336326" indent="-336326" algn="ctr">
              <a:defRPr/>
            </a:pPr>
            <a:r>
              <a:rPr lang="en-US" altLang="en-US" sz="3200" dirty="0">
                <a:solidFill>
                  <a:schemeClr val="tx1">
                    <a:lumMod val="65000"/>
                    <a:lumOff val="35000"/>
                  </a:schemeClr>
                </a:solidFill>
                <a:latin typeface="Calibri" pitchFamily="34" charset="0"/>
              </a:rPr>
              <a:t>Core Maths qualification    </a:t>
            </a:r>
          </a:p>
        </p:txBody>
      </p:sp>
      <p:pic>
        <p:nvPicPr>
          <p:cNvPr id="39939" name="Picture 5" descr="TAB_col_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9080" y="198682"/>
            <a:ext cx="1654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11192" y="1628783"/>
            <a:ext cx="7777161" cy="4112995"/>
          </a:xfrm>
          <a:prstGeom prst="rect">
            <a:avLst/>
          </a:prstGeom>
        </p:spPr>
        <p:txBody>
          <a:bodyPr lIns="89688" tIns="44854" rIns="89688" bIns="44854">
            <a:spAutoFit/>
          </a:bodyPr>
          <a:lstStyle/>
          <a:p>
            <a:pPr marL="280269" indent="-280269" fontAlgn="base">
              <a:spcBef>
                <a:spcPct val="0"/>
              </a:spcBef>
              <a:spcAft>
                <a:spcPct val="0"/>
              </a:spcAft>
              <a:buFont typeface="Arial" panose="020B0604020202020204" pitchFamily="34" charset="0"/>
              <a:buChar char="•"/>
              <a:defRPr/>
            </a:pPr>
            <a:r>
              <a:rPr lang="en-GB" sz="2400" dirty="0">
                <a:solidFill>
                  <a:prstClr val="black">
                    <a:lumMod val="65000"/>
                    <a:lumOff val="35000"/>
                  </a:prstClr>
                </a:solidFill>
                <a:cs typeface="Arial" pitchFamily="34" charset="0"/>
              </a:rPr>
              <a:t>Core Maths qualification are a suite of new Level 3 qualifications aimed at students who have passed GCSE mathematics at grade C or above but who are not taking A or AS level mathematics. </a:t>
            </a:r>
          </a:p>
          <a:p>
            <a:pPr fontAlgn="base">
              <a:spcBef>
                <a:spcPct val="0"/>
              </a:spcBef>
              <a:spcAft>
                <a:spcPct val="0"/>
              </a:spcAft>
              <a:defRPr/>
            </a:pPr>
            <a:endParaRPr lang="en-GB" sz="2400" dirty="0">
              <a:solidFill>
                <a:prstClr val="black">
                  <a:lumMod val="65000"/>
                  <a:lumOff val="35000"/>
                </a:prstClr>
              </a:solidFill>
              <a:cs typeface="Arial" pitchFamily="34" charset="0"/>
            </a:endParaRPr>
          </a:p>
          <a:p>
            <a:pPr marL="280269" indent="-280269" fontAlgn="base">
              <a:spcBef>
                <a:spcPct val="0"/>
              </a:spcBef>
              <a:spcAft>
                <a:spcPct val="0"/>
              </a:spcAft>
              <a:buFont typeface="Arial" panose="020B0604020202020204" pitchFamily="34" charset="0"/>
              <a:buChar char="•"/>
              <a:defRPr/>
            </a:pPr>
            <a:r>
              <a:rPr lang="en-GB" sz="2400" dirty="0">
                <a:solidFill>
                  <a:prstClr val="black">
                    <a:lumMod val="65000"/>
                    <a:lumOff val="35000"/>
                  </a:prstClr>
                </a:solidFill>
                <a:cs typeface="Arial" pitchFamily="34" charset="0"/>
              </a:rPr>
              <a:t>The government's aim is that by 2020 the vast majority of students will continue to study some form of mathematics as part of their post 16 education. Therefore the number of students taking Core Maths is expected to grow steadily over the next few years.</a:t>
            </a:r>
          </a:p>
          <a:p>
            <a:pPr marL="280269" indent="-280269" fontAlgn="base">
              <a:spcBef>
                <a:spcPct val="0"/>
              </a:spcBef>
              <a:spcAft>
                <a:spcPct val="0"/>
              </a:spcAft>
              <a:buFont typeface="Arial" panose="020B0604020202020204" pitchFamily="34" charset="0"/>
              <a:buChar char="•"/>
              <a:defRPr/>
            </a:pPr>
            <a:endParaRPr lang="en-GB" dirty="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1403593" y="133350"/>
            <a:ext cx="5832475" cy="933450"/>
          </a:xfrm>
        </p:spPr>
        <p:txBody>
          <a:bodyPr/>
          <a:lstStyle/>
          <a:p>
            <a:pPr marL="336326" indent="-336326" algn="ctr">
              <a:defRPr/>
            </a:pPr>
            <a:r>
              <a:rPr lang="en-US" altLang="en-US" sz="3200" dirty="0">
                <a:solidFill>
                  <a:schemeClr val="tx1">
                    <a:lumMod val="65000"/>
                    <a:lumOff val="35000"/>
                  </a:schemeClr>
                </a:solidFill>
                <a:latin typeface="Calibri" pitchFamily="34" charset="0"/>
              </a:rPr>
              <a:t>Core Maths qualification   </a:t>
            </a:r>
          </a:p>
        </p:txBody>
      </p:sp>
      <p:pic>
        <p:nvPicPr>
          <p:cNvPr id="40963" name="Picture 5" descr="TAB_col_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9080" y="198682"/>
            <a:ext cx="1654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11192" y="1196975"/>
            <a:ext cx="7993061" cy="5447799"/>
          </a:xfrm>
          <a:prstGeom prst="rect">
            <a:avLst/>
          </a:prstGeom>
        </p:spPr>
        <p:txBody>
          <a:bodyPr lIns="89688" tIns="44854" rIns="89688" bIns="44854">
            <a:spAutoFit/>
          </a:bodyPr>
          <a:lstStyle/>
          <a:p>
            <a:pPr fontAlgn="base">
              <a:spcBef>
                <a:spcPct val="0"/>
              </a:spcBef>
              <a:spcAft>
                <a:spcPct val="0"/>
              </a:spcAft>
              <a:defRPr/>
            </a:pPr>
            <a:r>
              <a:rPr lang="en-GB" sz="2400" u="sng" dirty="0">
                <a:solidFill>
                  <a:prstClr val="black">
                    <a:lumMod val="65000"/>
                    <a:lumOff val="35000"/>
                  </a:prstClr>
                </a:solidFill>
                <a:cs typeface="Arial" pitchFamily="34" charset="0"/>
              </a:rPr>
              <a:t>University of Manchester statement on Core Maths </a:t>
            </a:r>
          </a:p>
          <a:p>
            <a:pPr fontAlgn="base">
              <a:spcBef>
                <a:spcPct val="0"/>
              </a:spcBef>
              <a:spcAft>
                <a:spcPct val="0"/>
              </a:spcAft>
              <a:defRPr/>
            </a:pPr>
            <a:endParaRPr lang="en-GB" sz="2000" dirty="0">
              <a:solidFill>
                <a:prstClr val="black"/>
              </a:solidFill>
              <a:cs typeface="Arial" pitchFamily="34" charset="0"/>
            </a:endParaRPr>
          </a:p>
          <a:p>
            <a:pPr fontAlgn="base">
              <a:spcBef>
                <a:spcPct val="0"/>
              </a:spcBef>
              <a:spcAft>
                <a:spcPct val="0"/>
              </a:spcAft>
              <a:defRPr/>
            </a:pPr>
            <a:r>
              <a:rPr lang="en-GB" sz="2200" dirty="0">
                <a:solidFill>
                  <a:prstClr val="black">
                    <a:lumMod val="65000"/>
                    <a:lumOff val="35000"/>
                  </a:prstClr>
                </a:solidFill>
                <a:cs typeface="Arial" pitchFamily="34" charset="0"/>
              </a:rPr>
              <a:t>‘The University </a:t>
            </a:r>
            <a:r>
              <a:rPr lang="en-GB" sz="2400" b="1" dirty="0">
                <a:solidFill>
                  <a:prstClr val="black">
                    <a:lumMod val="65000"/>
                    <a:lumOff val="35000"/>
                  </a:prstClr>
                </a:solidFill>
                <a:cs typeface="Arial" pitchFamily="34" charset="0"/>
              </a:rPr>
              <a:t>welcomes and recognises </a:t>
            </a:r>
            <a:r>
              <a:rPr lang="en-GB" sz="2200" dirty="0">
                <a:solidFill>
                  <a:prstClr val="black">
                    <a:lumMod val="65000"/>
                    <a:lumOff val="35000"/>
                  </a:prstClr>
                </a:solidFill>
                <a:cs typeface="Arial" pitchFamily="34" charset="0"/>
              </a:rPr>
              <a:t>the value of Level 3 core mathematics qualifications (e.g. AQA Certificate in Mathematical Studies). Core Mathematics is </a:t>
            </a:r>
            <a:r>
              <a:rPr lang="en-GB" sz="2400" b="1" dirty="0">
                <a:solidFill>
                  <a:prstClr val="black">
                    <a:lumMod val="65000"/>
                    <a:lumOff val="35000"/>
                  </a:prstClr>
                </a:solidFill>
                <a:cs typeface="Arial" pitchFamily="34" charset="0"/>
              </a:rPr>
              <a:t>not a compulsory element of post-16 study</a:t>
            </a:r>
            <a:r>
              <a:rPr lang="en-GB" sz="2400" dirty="0">
                <a:solidFill>
                  <a:prstClr val="black">
                    <a:lumMod val="65000"/>
                    <a:lumOff val="35000"/>
                  </a:prstClr>
                </a:solidFill>
                <a:cs typeface="Arial" pitchFamily="34" charset="0"/>
              </a:rPr>
              <a:t> </a:t>
            </a:r>
            <a:r>
              <a:rPr lang="en-GB" sz="2200" dirty="0">
                <a:solidFill>
                  <a:prstClr val="black">
                    <a:lumMod val="65000"/>
                    <a:lumOff val="35000"/>
                  </a:prstClr>
                </a:solidFill>
                <a:cs typeface="Arial" pitchFamily="34" charset="0"/>
              </a:rPr>
              <a:t>and as a result we will </a:t>
            </a:r>
            <a:r>
              <a:rPr lang="en-GB" sz="2400" b="1" dirty="0">
                <a:solidFill>
                  <a:prstClr val="black">
                    <a:lumMod val="65000"/>
                    <a:lumOff val="35000"/>
                  </a:prstClr>
                </a:solidFill>
                <a:cs typeface="Arial" pitchFamily="34" charset="0"/>
              </a:rPr>
              <a:t>not normally include it in the conditions of any offer made</a:t>
            </a:r>
            <a:r>
              <a:rPr lang="en-GB" sz="2200" b="1" dirty="0">
                <a:solidFill>
                  <a:prstClr val="black">
                    <a:lumMod val="65000"/>
                    <a:lumOff val="35000"/>
                  </a:prstClr>
                </a:solidFill>
                <a:cs typeface="Arial" pitchFamily="34" charset="0"/>
              </a:rPr>
              <a:t> </a:t>
            </a:r>
            <a:r>
              <a:rPr lang="en-GB" sz="2200" dirty="0">
                <a:solidFill>
                  <a:prstClr val="black">
                    <a:lumMod val="65000"/>
                    <a:lumOff val="35000"/>
                  </a:prstClr>
                </a:solidFill>
                <a:cs typeface="Arial" pitchFamily="34" charset="0"/>
              </a:rPr>
              <a:t>to you. </a:t>
            </a:r>
          </a:p>
          <a:p>
            <a:pPr fontAlgn="base">
              <a:spcBef>
                <a:spcPct val="0"/>
              </a:spcBef>
              <a:spcAft>
                <a:spcPct val="0"/>
              </a:spcAft>
              <a:defRPr/>
            </a:pPr>
            <a:endParaRPr lang="en-GB" sz="2200" dirty="0">
              <a:solidFill>
                <a:prstClr val="black">
                  <a:lumMod val="65000"/>
                  <a:lumOff val="35000"/>
                </a:prstClr>
              </a:solidFill>
              <a:cs typeface="Arial" pitchFamily="34" charset="0"/>
            </a:endParaRPr>
          </a:p>
          <a:p>
            <a:pPr fontAlgn="base">
              <a:spcBef>
                <a:spcPct val="0"/>
              </a:spcBef>
              <a:spcAft>
                <a:spcPct val="0"/>
              </a:spcAft>
              <a:defRPr/>
            </a:pPr>
            <a:r>
              <a:rPr lang="en-GB" sz="2200" dirty="0">
                <a:solidFill>
                  <a:prstClr val="black">
                    <a:lumMod val="65000"/>
                    <a:lumOff val="35000"/>
                  </a:prstClr>
                </a:solidFill>
                <a:cs typeface="Arial" pitchFamily="34" charset="0"/>
              </a:rPr>
              <a:t>However, if you choose to undertake a core mathematics qualification this </a:t>
            </a:r>
            <a:r>
              <a:rPr lang="en-GB" sz="2400" b="1" dirty="0">
                <a:solidFill>
                  <a:prstClr val="black">
                    <a:lumMod val="65000"/>
                    <a:lumOff val="35000"/>
                  </a:prstClr>
                </a:solidFill>
                <a:cs typeface="Arial" pitchFamily="34" charset="0"/>
              </a:rPr>
              <a:t>may be taken into account when we consider your application, particularly for certain non-science courses with a distinct mathematical or statistical element</a:t>
            </a:r>
            <a:r>
              <a:rPr lang="en-GB" sz="2200" dirty="0">
                <a:solidFill>
                  <a:prstClr val="black">
                    <a:lumMod val="65000"/>
                    <a:lumOff val="35000"/>
                  </a:prstClr>
                </a:solidFill>
                <a:cs typeface="Arial" pitchFamily="34" charset="0"/>
              </a:rPr>
              <a:t>. We advise you to contact the academic School, who will clarify whether your specific portfolio of qualifications is acceptable for entry on to your chosen course’.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1403593" y="133350"/>
            <a:ext cx="5832475" cy="933450"/>
          </a:xfrm>
        </p:spPr>
        <p:txBody>
          <a:bodyPr/>
          <a:lstStyle/>
          <a:p>
            <a:pPr marL="336326" indent="-336326" algn="ctr">
              <a:defRPr/>
            </a:pPr>
            <a:r>
              <a:rPr lang="en-US" altLang="en-US" sz="3200" dirty="0">
                <a:solidFill>
                  <a:schemeClr val="tx1">
                    <a:lumMod val="65000"/>
                    <a:lumOff val="35000"/>
                  </a:schemeClr>
                </a:solidFill>
                <a:latin typeface="Calibri" pitchFamily="34" charset="0"/>
              </a:rPr>
              <a:t>New UCAS Tariff   </a:t>
            </a:r>
          </a:p>
        </p:txBody>
      </p:sp>
      <p:pic>
        <p:nvPicPr>
          <p:cNvPr id="41987" name="Picture 5" descr="TAB_col_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9080" y="198682"/>
            <a:ext cx="1654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2"/>
          <p:cNvSpPr>
            <a:spLocks noChangeArrowheads="1"/>
          </p:cNvSpPr>
          <p:nvPr/>
        </p:nvSpPr>
        <p:spPr bwMode="auto">
          <a:xfrm>
            <a:off x="395532" y="1197218"/>
            <a:ext cx="8497887"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8" tIns="44854" rIns="89688" bIns="44854">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GB" altLang="en-US" sz="2200">
                <a:solidFill>
                  <a:srgbClr val="595959"/>
                </a:solidFill>
                <a:latin typeface="Calibri" pitchFamily="34" charset="0"/>
              </a:rPr>
              <a:t>A review of the UCAS Tariff in 2012 highlighted a number of issues with the current system, which led to the development of a new UCAS Tariff.</a:t>
            </a:r>
          </a:p>
          <a:p>
            <a:pPr eaLnBrk="1" fontAlgn="base" hangingPunct="1">
              <a:spcBef>
                <a:spcPct val="0"/>
              </a:spcBef>
              <a:spcAft>
                <a:spcPct val="0"/>
              </a:spcAft>
            </a:pPr>
            <a:endParaRPr lang="en-GB" altLang="en-US" sz="2200">
              <a:solidFill>
                <a:srgbClr val="595959"/>
              </a:solidFill>
              <a:latin typeface="Calibri" pitchFamily="34" charset="0"/>
            </a:endParaRPr>
          </a:p>
          <a:p>
            <a:pPr eaLnBrk="1" fontAlgn="base" hangingPunct="1">
              <a:spcBef>
                <a:spcPct val="0"/>
              </a:spcBef>
              <a:spcAft>
                <a:spcPct val="0"/>
              </a:spcAft>
            </a:pPr>
            <a:r>
              <a:rPr lang="en-GB" altLang="en-US" sz="2200">
                <a:solidFill>
                  <a:srgbClr val="595959"/>
                </a:solidFill>
                <a:latin typeface="Calibri" pitchFamily="34" charset="0"/>
              </a:rPr>
              <a:t>A feedback exercise involving all UK secondary schools, colleges and universities helped shape the new UCAS Tariff, which was approved in June 2014. </a:t>
            </a:r>
          </a:p>
          <a:p>
            <a:pPr eaLnBrk="1" fontAlgn="base" hangingPunct="1">
              <a:spcBef>
                <a:spcPct val="0"/>
              </a:spcBef>
              <a:spcAft>
                <a:spcPct val="0"/>
              </a:spcAft>
            </a:pPr>
            <a:endParaRPr lang="en-GB" altLang="en-US" sz="2200">
              <a:solidFill>
                <a:srgbClr val="595959"/>
              </a:solidFill>
              <a:latin typeface="Calibri" pitchFamily="34" charset="0"/>
            </a:endParaRPr>
          </a:p>
          <a:p>
            <a:pPr eaLnBrk="1" fontAlgn="base" hangingPunct="1">
              <a:spcBef>
                <a:spcPct val="0"/>
              </a:spcBef>
              <a:spcAft>
                <a:spcPct val="0"/>
              </a:spcAft>
            </a:pPr>
            <a:r>
              <a:rPr lang="en-GB" altLang="en-US" sz="2200">
                <a:solidFill>
                  <a:srgbClr val="595959"/>
                </a:solidFill>
                <a:latin typeface="Calibri" pitchFamily="34" charset="0"/>
              </a:rPr>
              <a:t>The new UCAS Tariff will be used for courses starting from September 2017. The new UCAS Tariff points apply to learners who are currently in Year 12, who are thinking about applying in 2016/17, and start university or college from September 2017.</a:t>
            </a:r>
          </a:p>
          <a:p>
            <a:pPr eaLnBrk="1" fontAlgn="base" hangingPunct="1">
              <a:spcBef>
                <a:spcPct val="0"/>
              </a:spcBef>
              <a:spcAft>
                <a:spcPct val="0"/>
              </a:spcAft>
            </a:pPr>
            <a:endParaRPr lang="en-GB" altLang="en-US" sz="2200">
              <a:solidFill>
                <a:srgbClr val="595959"/>
              </a:solidFill>
              <a:latin typeface="Calibri" pitchFamily="34" charset="0"/>
            </a:endParaRPr>
          </a:p>
          <a:p>
            <a:pPr eaLnBrk="1" fontAlgn="base" hangingPunct="1">
              <a:spcBef>
                <a:spcPct val="0"/>
              </a:spcBef>
              <a:spcAft>
                <a:spcPct val="0"/>
              </a:spcAft>
            </a:pPr>
            <a:r>
              <a:rPr lang="en-GB" altLang="en-US" sz="2200">
                <a:solidFill>
                  <a:srgbClr val="595959"/>
                </a:solidFill>
                <a:latin typeface="Calibri" pitchFamily="34" charset="0"/>
              </a:rPr>
              <a:t>Further information: </a:t>
            </a:r>
            <a:r>
              <a:rPr lang="en-GB" altLang="en-US" sz="2200">
                <a:solidFill>
                  <a:srgbClr val="595959"/>
                </a:solidFill>
                <a:latin typeface="Calibri" pitchFamily="34" charset="0"/>
                <a:hlinkClick r:id="rId4"/>
              </a:rPr>
              <a:t>https://www.ucas.com/advisers/guides-and-resources/tariff-2017</a:t>
            </a:r>
            <a:r>
              <a:rPr lang="en-GB" altLang="en-US" sz="2200">
                <a:solidFill>
                  <a:srgbClr val="595959"/>
                </a:solidFill>
                <a:latin typeface="Calibri" pitchFamily="34" charset="0"/>
              </a:rPr>
              <a:t> </a:t>
            </a:r>
          </a:p>
          <a:p>
            <a:pPr eaLnBrk="1" fontAlgn="base" hangingPunct="1">
              <a:spcBef>
                <a:spcPct val="0"/>
              </a:spcBef>
              <a:spcAft>
                <a:spcPct val="0"/>
              </a:spcAft>
            </a:pPr>
            <a:endParaRPr lang="en-GB" altLang="en-US" sz="2200">
              <a:solidFill>
                <a:srgbClr val="595959"/>
              </a:solidFill>
              <a:latin typeface="Calibri" pitchFamily="34" charset="0"/>
            </a:endParaRPr>
          </a:p>
          <a:p>
            <a:pPr eaLnBrk="1" fontAlgn="base" hangingPunct="1">
              <a:spcBef>
                <a:spcPct val="0"/>
              </a:spcBef>
              <a:spcAft>
                <a:spcPct val="0"/>
              </a:spcAft>
            </a:pPr>
            <a:r>
              <a:rPr lang="en-GB" altLang="en-US" sz="2200">
                <a:solidFill>
                  <a:srgbClr val="595959"/>
                </a:solidFill>
                <a:latin typeface="Calibri" pitchFamily="34" charset="0"/>
              </a:rPr>
              <a:t>University of Manchester </a:t>
            </a:r>
            <a:r>
              <a:rPr lang="en-GB" altLang="en-US" sz="2200" u="sng">
                <a:solidFill>
                  <a:srgbClr val="595959"/>
                </a:solidFill>
                <a:latin typeface="Calibri" pitchFamily="34" charset="0"/>
              </a:rPr>
              <a:t>does not</a:t>
            </a:r>
            <a:r>
              <a:rPr lang="en-GB" altLang="en-US" sz="2200">
                <a:solidFill>
                  <a:srgbClr val="595959"/>
                </a:solidFill>
                <a:latin typeface="Calibri" pitchFamily="34" charset="0"/>
              </a:rPr>
              <a:t> use the UCAS Tariff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1882785" y="133350"/>
            <a:ext cx="6769100" cy="933450"/>
          </a:xfrm>
        </p:spPr>
        <p:txBody>
          <a:bodyPr/>
          <a:lstStyle/>
          <a:p>
            <a:pPr marL="336326" indent="-336326" algn="ctr">
              <a:defRPr/>
            </a:pPr>
            <a:r>
              <a:rPr lang="en-US" altLang="en-US" sz="3200" dirty="0">
                <a:solidFill>
                  <a:schemeClr val="tx1">
                    <a:lumMod val="65000"/>
                    <a:lumOff val="35000"/>
                  </a:schemeClr>
                </a:solidFill>
                <a:latin typeface="Calibri" pitchFamily="34" charset="0"/>
              </a:rPr>
              <a:t>Manchester’s response to date….  </a:t>
            </a:r>
          </a:p>
        </p:txBody>
      </p:sp>
      <p:pic>
        <p:nvPicPr>
          <p:cNvPr id="43011" name="Picture 5" descr="TAB_col_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9080" y="198682"/>
            <a:ext cx="1654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2"/>
          <p:cNvSpPr>
            <a:spLocks noChangeArrowheads="1"/>
          </p:cNvSpPr>
          <p:nvPr/>
        </p:nvSpPr>
        <p:spPr bwMode="auto">
          <a:xfrm>
            <a:off x="381000" y="1412880"/>
            <a:ext cx="8497888"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8" tIns="44854" rIns="89688" bIns="44854">
            <a:spAutoFit/>
          </a:bodyPr>
          <a:lstStyle/>
          <a:p>
            <a:pPr marL="336326" indent="-336326" fontAlgn="base">
              <a:spcBef>
                <a:spcPct val="0"/>
              </a:spcBef>
              <a:spcAft>
                <a:spcPct val="0"/>
              </a:spcAft>
              <a:buFont typeface="Arial" pitchFamily="34" charset="0"/>
              <a:buChar char="•"/>
              <a:defRPr/>
            </a:pPr>
            <a:r>
              <a:rPr lang="en-GB" altLang="en-US" sz="2200" dirty="0">
                <a:solidFill>
                  <a:srgbClr val="595959"/>
                </a:solidFill>
                <a:cs typeface="Arial" pitchFamily="34" charset="0"/>
              </a:rPr>
              <a:t>Re-establishment of Admissions Qualification Group</a:t>
            </a:r>
          </a:p>
          <a:p>
            <a:pPr marL="336326" indent="-336326" fontAlgn="base">
              <a:spcBef>
                <a:spcPct val="0"/>
              </a:spcBef>
              <a:spcAft>
                <a:spcPct val="0"/>
              </a:spcAft>
              <a:buFont typeface="Arial" pitchFamily="34" charset="0"/>
              <a:buChar char="•"/>
              <a:defRPr/>
            </a:pPr>
            <a:endParaRPr lang="en-GB" altLang="en-US" sz="2200" dirty="0">
              <a:solidFill>
                <a:srgbClr val="595959"/>
              </a:solidFill>
              <a:cs typeface="Arial" pitchFamily="34" charset="0"/>
            </a:endParaRPr>
          </a:p>
          <a:p>
            <a:pPr marL="336326" indent="-336326" fontAlgn="base">
              <a:spcBef>
                <a:spcPct val="0"/>
              </a:spcBef>
              <a:spcAft>
                <a:spcPct val="0"/>
              </a:spcAft>
              <a:buFont typeface="Arial" pitchFamily="34" charset="0"/>
              <a:buChar char="•"/>
              <a:defRPr/>
            </a:pPr>
            <a:r>
              <a:rPr lang="en-GB" altLang="en-US" sz="2200" dirty="0">
                <a:solidFill>
                  <a:srgbClr val="595959"/>
                </a:solidFill>
                <a:cs typeface="Arial" pitchFamily="34" charset="0"/>
              </a:rPr>
              <a:t>Approved statements and equivalencies </a:t>
            </a:r>
          </a:p>
          <a:p>
            <a:pPr fontAlgn="base">
              <a:spcBef>
                <a:spcPct val="0"/>
              </a:spcBef>
              <a:spcAft>
                <a:spcPct val="0"/>
              </a:spcAft>
              <a:defRPr/>
            </a:pPr>
            <a:endParaRPr lang="en-GB" altLang="en-US" sz="2200" dirty="0">
              <a:solidFill>
                <a:srgbClr val="595959"/>
              </a:solidFill>
              <a:cs typeface="Arial" pitchFamily="34" charset="0"/>
              <a:hlinkClick r:id="rId4"/>
            </a:endParaRPr>
          </a:p>
          <a:p>
            <a:pPr fontAlgn="base">
              <a:spcBef>
                <a:spcPct val="0"/>
              </a:spcBef>
              <a:spcAft>
                <a:spcPct val="0"/>
              </a:spcAft>
              <a:defRPr/>
            </a:pPr>
            <a:r>
              <a:rPr lang="en-GB" altLang="en-US" sz="2200" dirty="0">
                <a:solidFill>
                  <a:srgbClr val="595959"/>
                </a:solidFill>
                <a:cs typeface="Arial" pitchFamily="34" charset="0"/>
                <a:hlinkClick r:id="rId5"/>
              </a:rPr>
              <a:t>http://www.manchester.ac.uk/study/undergraduate/applications/entry-requirements/uk-entry-requirements/</a:t>
            </a:r>
            <a:r>
              <a:rPr lang="en-GB" altLang="en-US" sz="2200" dirty="0">
                <a:solidFill>
                  <a:srgbClr val="595959"/>
                </a:solidFill>
                <a:cs typeface="Arial" pitchFamily="34" charset="0"/>
              </a:rPr>
              <a:t> </a:t>
            </a:r>
          </a:p>
          <a:p>
            <a:pPr fontAlgn="base">
              <a:spcBef>
                <a:spcPct val="0"/>
              </a:spcBef>
              <a:spcAft>
                <a:spcPct val="0"/>
              </a:spcAft>
              <a:defRPr/>
            </a:pPr>
            <a:endParaRPr lang="en-GB" altLang="en-US" sz="2200" dirty="0">
              <a:solidFill>
                <a:srgbClr val="595959"/>
              </a:solidFill>
              <a:cs typeface="Arial" pitchFamily="34" charset="0"/>
            </a:endParaRPr>
          </a:p>
          <a:p>
            <a:pPr marL="336326" indent="-336326" fontAlgn="base">
              <a:spcBef>
                <a:spcPct val="0"/>
              </a:spcBef>
              <a:spcAft>
                <a:spcPct val="0"/>
              </a:spcAft>
              <a:buFont typeface="Arial" pitchFamily="34" charset="0"/>
              <a:buChar char="•"/>
              <a:defRPr/>
            </a:pPr>
            <a:r>
              <a:rPr lang="en-GB" altLang="en-US" sz="2200" dirty="0">
                <a:solidFill>
                  <a:srgbClr val="595959"/>
                </a:solidFill>
                <a:cs typeface="Arial" pitchFamily="34" charset="0"/>
              </a:rPr>
              <a:t>Dedicated email accounts  to support colleagues in academic  Schools and key stakeholders such as teachers and advisers and applicants</a:t>
            </a:r>
          </a:p>
          <a:p>
            <a:pPr fontAlgn="base">
              <a:spcBef>
                <a:spcPct val="0"/>
              </a:spcBef>
              <a:spcAft>
                <a:spcPct val="0"/>
              </a:spcAft>
              <a:defRPr/>
            </a:pPr>
            <a:endParaRPr lang="en-GB" altLang="en-US" sz="1000" dirty="0">
              <a:solidFill>
                <a:srgbClr val="595959"/>
              </a:solidFill>
              <a:cs typeface="Arial" pitchFamily="34" charset="0"/>
            </a:endParaRPr>
          </a:p>
          <a:p>
            <a:pPr fontAlgn="base">
              <a:spcBef>
                <a:spcPct val="0"/>
              </a:spcBef>
              <a:spcAft>
                <a:spcPct val="0"/>
              </a:spcAft>
              <a:defRPr/>
            </a:pPr>
            <a:r>
              <a:rPr lang="en-GB" altLang="en-US" sz="2200" dirty="0">
                <a:solidFill>
                  <a:srgbClr val="595959"/>
                </a:solidFill>
                <a:cs typeface="Arial" pitchFamily="34" charset="0"/>
              </a:rPr>
              <a:t>	</a:t>
            </a:r>
            <a:r>
              <a:rPr lang="en-GB" altLang="en-US" sz="2200" dirty="0">
                <a:solidFill>
                  <a:srgbClr val="595959"/>
                </a:solidFill>
                <a:cs typeface="Arial" pitchFamily="34" charset="0"/>
                <a:hlinkClick r:id="rId6"/>
              </a:rPr>
              <a:t>ukquals@manchester.ac.uk</a:t>
            </a:r>
            <a:r>
              <a:rPr lang="en-GB" altLang="en-US" sz="2200" dirty="0">
                <a:solidFill>
                  <a:srgbClr val="595959"/>
                </a:solidFill>
                <a:cs typeface="Arial" pitchFamily="34" charset="0"/>
              </a:rPr>
              <a:t> – UK qualifications queries </a:t>
            </a:r>
          </a:p>
          <a:p>
            <a:pPr fontAlgn="base">
              <a:spcBef>
                <a:spcPct val="0"/>
              </a:spcBef>
              <a:spcAft>
                <a:spcPct val="0"/>
              </a:spcAft>
              <a:defRPr/>
            </a:pPr>
            <a:r>
              <a:rPr lang="en-GB" altLang="en-US" sz="2200" dirty="0">
                <a:solidFill>
                  <a:srgbClr val="595959"/>
                </a:solidFill>
                <a:cs typeface="Arial" pitchFamily="34" charset="0"/>
              </a:rPr>
              <a:t>	</a:t>
            </a:r>
            <a:r>
              <a:rPr lang="en-GB" altLang="en-US" sz="2200" dirty="0">
                <a:solidFill>
                  <a:srgbClr val="595959"/>
                </a:solidFill>
                <a:cs typeface="Arial" pitchFamily="34" charset="0"/>
                <a:hlinkClick r:id="rId7"/>
              </a:rPr>
              <a:t>intquals@manchester.ac.uk</a:t>
            </a:r>
            <a:r>
              <a:rPr lang="en-GB" altLang="en-US" sz="2200" dirty="0">
                <a:solidFill>
                  <a:srgbClr val="595959"/>
                </a:solidFill>
                <a:cs typeface="Arial" pitchFamily="34" charset="0"/>
              </a:rPr>
              <a:t> – EU and International (including 	English Language) queries   </a:t>
            </a:r>
          </a:p>
          <a:p>
            <a:pPr fontAlgn="base">
              <a:spcBef>
                <a:spcPct val="0"/>
              </a:spcBef>
              <a:spcAft>
                <a:spcPct val="0"/>
              </a:spcAft>
              <a:defRPr/>
            </a:pPr>
            <a:endParaRPr lang="en-GB" altLang="en-US" sz="2200" dirty="0">
              <a:solidFill>
                <a:srgbClr val="595959"/>
              </a:solidFill>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1619250" y="173038"/>
            <a:ext cx="7550150" cy="1143000"/>
          </a:xfrm>
        </p:spPr>
        <p:txBody>
          <a:bodyPr/>
          <a:lstStyle/>
          <a:p>
            <a:pPr marL="336326" indent="-336326" algn="ctr">
              <a:defRPr/>
            </a:pPr>
            <a:r>
              <a:rPr lang="en-US" altLang="en-US" sz="3200" dirty="0">
                <a:solidFill>
                  <a:schemeClr val="tx1">
                    <a:lumMod val="65000"/>
                    <a:lumOff val="35000"/>
                  </a:schemeClr>
                </a:solidFill>
                <a:latin typeface="Calibri" pitchFamily="34" charset="0"/>
              </a:rPr>
              <a:t>Further information and resources  … </a:t>
            </a:r>
          </a:p>
        </p:txBody>
      </p:sp>
      <p:pic>
        <p:nvPicPr>
          <p:cNvPr id="44035" name="Picture 5" descr="TAB_col_background.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339" y="293688"/>
            <a:ext cx="16541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1"/>
          <p:cNvSpPr>
            <a:spLocks noChangeArrowheads="1"/>
          </p:cNvSpPr>
          <p:nvPr/>
        </p:nvSpPr>
        <p:spPr bwMode="auto">
          <a:xfrm>
            <a:off x="527293" y="1844675"/>
            <a:ext cx="8137525" cy="383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8" tIns="44854" rIns="89688" bIns="44854">
            <a:spAutoFit/>
          </a:bodyPr>
          <a:lstStyle>
            <a:lvl1pPr marL="342900" indent="-342900" defTabSz="457200" eaLnBrk="0" hangingPunct="0">
              <a:defRPr>
                <a:solidFill>
                  <a:schemeClr val="tx1"/>
                </a:solidFill>
                <a:latin typeface="Arial" pitchFamily="34" charset="0"/>
                <a:cs typeface="Arial" pitchFamily="34" charset="0"/>
              </a:defRPr>
            </a:lvl1pPr>
            <a:lvl2pPr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marL="0" lvl="1" eaLnBrk="1" fontAlgn="base" hangingPunct="1">
              <a:spcBef>
                <a:spcPct val="0"/>
              </a:spcBef>
              <a:spcAft>
                <a:spcPct val="0"/>
              </a:spcAft>
            </a:pPr>
            <a:endParaRPr lang="en-GB" altLang="en-US" sz="2400">
              <a:solidFill>
                <a:srgbClr val="595959"/>
              </a:solidFill>
              <a:latin typeface="Calibri" pitchFamily="34" charset="0"/>
            </a:endParaRPr>
          </a:p>
          <a:p>
            <a:pPr marL="0" lvl="1" eaLnBrk="1" fontAlgn="base" hangingPunct="1">
              <a:spcBef>
                <a:spcPct val="0"/>
              </a:spcBef>
              <a:spcAft>
                <a:spcPct val="0"/>
              </a:spcAft>
            </a:pPr>
            <a:r>
              <a:rPr lang="en-GB" altLang="en-US" sz="2400">
                <a:solidFill>
                  <a:srgbClr val="595959"/>
                </a:solidFill>
                <a:latin typeface="Calibri" pitchFamily="34" charset="0"/>
              </a:rPr>
              <a:t>UCAS resources on qualification reform </a:t>
            </a:r>
          </a:p>
          <a:p>
            <a:pPr marL="0" lvl="1" eaLnBrk="1" fontAlgn="base" hangingPunct="1">
              <a:spcBef>
                <a:spcPct val="0"/>
              </a:spcBef>
              <a:spcAft>
                <a:spcPct val="0"/>
              </a:spcAft>
            </a:pPr>
            <a:r>
              <a:rPr lang="en-GB" altLang="en-US" sz="2400">
                <a:solidFill>
                  <a:srgbClr val="595959"/>
                </a:solidFill>
                <a:latin typeface="Calibri" pitchFamily="34" charset="0"/>
                <a:hlinkClick r:id="rId4"/>
              </a:rPr>
              <a:t>https://www.ucas.com/advisers/guides-and-resources/qualification-reform</a:t>
            </a:r>
            <a:endParaRPr lang="en-GB" altLang="en-US" sz="2400">
              <a:solidFill>
                <a:srgbClr val="595959"/>
              </a:solidFill>
              <a:latin typeface="Calibri" pitchFamily="34" charset="0"/>
            </a:endParaRPr>
          </a:p>
          <a:p>
            <a:pPr marL="0" lvl="1" eaLnBrk="1" fontAlgn="base" hangingPunct="1">
              <a:spcBef>
                <a:spcPct val="0"/>
              </a:spcBef>
              <a:spcAft>
                <a:spcPct val="0"/>
              </a:spcAft>
            </a:pPr>
            <a:endParaRPr lang="en-GB" altLang="en-US" sz="2400">
              <a:solidFill>
                <a:srgbClr val="595959"/>
              </a:solidFill>
              <a:latin typeface="Calibri" pitchFamily="34" charset="0"/>
            </a:endParaRPr>
          </a:p>
          <a:p>
            <a:pPr marL="0" lvl="1" eaLnBrk="1" fontAlgn="base" hangingPunct="1">
              <a:spcBef>
                <a:spcPct val="0"/>
              </a:spcBef>
              <a:spcAft>
                <a:spcPct val="0"/>
              </a:spcAft>
            </a:pPr>
            <a:endParaRPr lang="en-GB" altLang="en-US" sz="2400">
              <a:solidFill>
                <a:srgbClr val="595959"/>
              </a:solidFill>
              <a:latin typeface="Calibri" pitchFamily="34" charset="0"/>
            </a:endParaRPr>
          </a:p>
          <a:p>
            <a:pPr marL="0" lvl="1" eaLnBrk="1" fontAlgn="base" hangingPunct="1">
              <a:spcBef>
                <a:spcPct val="0"/>
              </a:spcBef>
              <a:spcAft>
                <a:spcPct val="0"/>
              </a:spcAft>
            </a:pPr>
            <a:endParaRPr lang="en-GB" altLang="en-US" sz="2400">
              <a:solidFill>
                <a:srgbClr val="595959"/>
              </a:solidFill>
              <a:latin typeface="Calibri" pitchFamily="34" charset="0"/>
            </a:endParaRPr>
          </a:p>
          <a:p>
            <a:pPr marL="0" lvl="1" eaLnBrk="1" fontAlgn="base" hangingPunct="1">
              <a:spcBef>
                <a:spcPct val="0"/>
              </a:spcBef>
              <a:spcAft>
                <a:spcPct val="0"/>
              </a:spcAft>
            </a:pPr>
            <a:r>
              <a:rPr lang="en-GB" altLang="en-US" sz="2400">
                <a:solidFill>
                  <a:srgbClr val="595959"/>
                </a:solidFill>
                <a:latin typeface="Calibri" pitchFamily="34" charset="0"/>
              </a:rPr>
              <a:t>Ofqual Postcards </a:t>
            </a:r>
          </a:p>
          <a:p>
            <a:pPr marL="0" lvl="1" eaLnBrk="1" fontAlgn="base" hangingPunct="1">
              <a:spcBef>
                <a:spcPct val="0"/>
              </a:spcBef>
              <a:spcAft>
                <a:spcPct val="0"/>
              </a:spcAft>
            </a:pPr>
            <a:r>
              <a:rPr lang="en-GB" altLang="en-US" sz="2400">
                <a:solidFill>
                  <a:srgbClr val="595959"/>
                </a:solidFill>
                <a:latin typeface="Calibri" pitchFamily="34" charset="0"/>
                <a:hlinkClick r:id="rId5"/>
              </a:rPr>
              <a:t>https://www.gov.uk/government/publications/your-qualification-our-regulation-gcse-as-and-a-level-reforms</a:t>
            </a:r>
            <a:r>
              <a:rPr lang="en-GB" altLang="en-US" sz="2400">
                <a:solidFill>
                  <a:srgbClr val="595959"/>
                </a:solidFill>
                <a:latin typeface="Calibri" pitchFamily="34" charset="0"/>
              </a:rPr>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5" descr="TAB_col_background.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4339" y="293688"/>
            <a:ext cx="16541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1"/>
          <p:cNvSpPr>
            <a:spLocks noChangeArrowheads="1"/>
          </p:cNvSpPr>
          <p:nvPr/>
        </p:nvSpPr>
        <p:spPr bwMode="auto">
          <a:xfrm>
            <a:off x="503238" y="1341438"/>
            <a:ext cx="8488362"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8" tIns="44854" rIns="89688" bIns="44854">
            <a:spAutoFit/>
          </a:bodyPr>
          <a:lstStyle>
            <a:lvl1pPr marL="342900" indent="-342900" defTabSz="457200" eaLnBrk="0" hangingPunct="0">
              <a:defRPr>
                <a:solidFill>
                  <a:schemeClr val="tx1"/>
                </a:solidFill>
                <a:latin typeface="Arial" pitchFamily="34" charset="0"/>
                <a:cs typeface="Arial" pitchFamily="34" charset="0"/>
              </a:defRPr>
            </a:lvl1pPr>
            <a:lvl2pPr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marL="0" lvl="1" eaLnBrk="1" fontAlgn="base" hangingPunct="1">
              <a:spcBef>
                <a:spcPct val="0"/>
              </a:spcBef>
              <a:spcAft>
                <a:spcPct val="0"/>
              </a:spcAft>
            </a:pPr>
            <a:endParaRPr lang="en-GB" altLang="en-US" sz="2800" b="1">
              <a:solidFill>
                <a:srgbClr val="595959"/>
              </a:solidFill>
              <a:latin typeface="Calibri" pitchFamily="34" charset="0"/>
            </a:endParaRPr>
          </a:p>
          <a:p>
            <a:pPr marL="0" lvl="1" algn="ctr" eaLnBrk="1" fontAlgn="base" hangingPunct="1">
              <a:spcBef>
                <a:spcPct val="0"/>
              </a:spcBef>
              <a:spcAft>
                <a:spcPct val="0"/>
              </a:spcAft>
            </a:pPr>
            <a:r>
              <a:rPr lang="en-GB" altLang="en-US" sz="3200" b="1">
                <a:solidFill>
                  <a:srgbClr val="595959"/>
                </a:solidFill>
                <a:latin typeface="Calibri" pitchFamily="34" charset="0"/>
              </a:rPr>
              <a:t>Any Questions? </a:t>
            </a:r>
          </a:p>
          <a:p>
            <a:pPr marL="0" lvl="1" eaLnBrk="1" fontAlgn="base" hangingPunct="1">
              <a:spcBef>
                <a:spcPct val="0"/>
              </a:spcBef>
              <a:spcAft>
                <a:spcPct val="0"/>
              </a:spcAft>
            </a:pPr>
            <a:endParaRPr lang="en-GB" altLang="en-US" sz="2800">
              <a:solidFill>
                <a:srgbClr val="595959"/>
              </a:solidFill>
              <a:latin typeface="Calibri" pitchFamily="34" charset="0"/>
            </a:endParaRPr>
          </a:p>
          <a:p>
            <a:pPr marL="0" lvl="1" eaLnBrk="1" fontAlgn="base" hangingPunct="1">
              <a:spcBef>
                <a:spcPct val="0"/>
              </a:spcBef>
              <a:spcAft>
                <a:spcPct val="0"/>
              </a:spcAft>
            </a:pPr>
            <a:endParaRPr lang="en-GB" altLang="en-US" sz="2800" b="1">
              <a:solidFill>
                <a:srgbClr val="595959"/>
              </a:solidFill>
              <a:latin typeface="Calibri" pitchFamily="34" charset="0"/>
            </a:endParaRPr>
          </a:p>
          <a:p>
            <a:pPr marL="0" lvl="1" eaLnBrk="1" fontAlgn="base" hangingPunct="1">
              <a:spcBef>
                <a:spcPct val="0"/>
              </a:spcBef>
              <a:spcAft>
                <a:spcPct val="0"/>
              </a:spcAft>
            </a:pPr>
            <a:r>
              <a:rPr lang="en-GB" altLang="en-US" sz="2800" b="1">
                <a:solidFill>
                  <a:srgbClr val="595959"/>
                </a:solidFill>
                <a:latin typeface="Calibri" pitchFamily="34" charset="0"/>
              </a:rPr>
              <a:t> </a:t>
            </a:r>
          </a:p>
          <a:p>
            <a:pPr marL="0" lvl="1" eaLnBrk="1" fontAlgn="base" hangingPunct="1">
              <a:spcBef>
                <a:spcPct val="0"/>
              </a:spcBef>
              <a:spcAft>
                <a:spcPct val="0"/>
              </a:spcAft>
            </a:pPr>
            <a:r>
              <a:rPr lang="en-GB" altLang="en-US" sz="2800" b="1">
                <a:solidFill>
                  <a:srgbClr val="595959"/>
                </a:solidFill>
                <a:latin typeface="Calibri" pitchFamily="34" charset="0"/>
              </a:rPr>
              <a:t>Heidi Page </a:t>
            </a:r>
          </a:p>
          <a:p>
            <a:pPr marL="0" lvl="1" eaLnBrk="1" fontAlgn="base" hangingPunct="1">
              <a:spcBef>
                <a:spcPct val="0"/>
              </a:spcBef>
              <a:spcAft>
                <a:spcPct val="0"/>
              </a:spcAft>
            </a:pPr>
            <a:r>
              <a:rPr lang="en-GB" altLang="en-US" sz="2800" b="1">
                <a:solidFill>
                  <a:srgbClr val="595959"/>
                </a:solidFill>
                <a:latin typeface="Calibri" pitchFamily="34" charset="0"/>
              </a:rPr>
              <a:t>Student Recruitment and Widening Participation Officer (UK and EU Qualifications) </a:t>
            </a:r>
          </a:p>
          <a:p>
            <a:pPr marL="0" lvl="1" eaLnBrk="1" fontAlgn="base" hangingPunct="1">
              <a:spcBef>
                <a:spcPct val="0"/>
              </a:spcBef>
              <a:spcAft>
                <a:spcPct val="0"/>
              </a:spcAft>
            </a:pPr>
            <a:r>
              <a:rPr lang="en-GB" altLang="en-US" sz="2800">
                <a:solidFill>
                  <a:srgbClr val="595959"/>
                </a:solidFill>
                <a:latin typeface="Calibri" pitchFamily="34" charset="0"/>
                <a:hlinkClick r:id="rId4"/>
              </a:rPr>
              <a:t>heidi.page@manchester.ac.uk</a:t>
            </a:r>
            <a:r>
              <a:rPr lang="en-GB" altLang="en-US" sz="2800">
                <a:solidFill>
                  <a:srgbClr val="595959"/>
                </a:solidFill>
                <a:latin typeface="Calibri" pitchFamily="34" charset="0"/>
              </a:rPr>
              <a:t> or </a:t>
            </a:r>
            <a:r>
              <a:rPr lang="en-GB" altLang="en-US" sz="2800">
                <a:solidFill>
                  <a:srgbClr val="595959"/>
                </a:solidFill>
                <a:latin typeface="Calibri" pitchFamily="34" charset="0"/>
                <a:hlinkClick r:id="rId5"/>
              </a:rPr>
              <a:t>ukquals@manchester.ac.uk</a:t>
            </a:r>
            <a:r>
              <a:rPr lang="en-GB" altLang="en-US" sz="2800">
                <a:solidFill>
                  <a:srgbClr val="595959"/>
                </a:solidFill>
                <a:latin typeface="Calibri" pitchFamily="34" charset="0"/>
              </a:rPr>
              <a:t> </a:t>
            </a:r>
          </a:p>
          <a:p>
            <a:pPr marL="0" lvl="1" eaLnBrk="1" fontAlgn="base" hangingPunct="1">
              <a:spcBef>
                <a:spcPct val="0"/>
              </a:spcBef>
              <a:spcAft>
                <a:spcPct val="0"/>
              </a:spcAft>
            </a:pPr>
            <a:r>
              <a:rPr lang="en-GB" altLang="en-US" sz="2800">
                <a:solidFill>
                  <a:srgbClr val="595959"/>
                </a:solidFill>
                <a:latin typeface="Calibri" pitchFamily="34" charset="0"/>
              </a:rPr>
              <a:t>0161 275 5618</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2130425"/>
            <a:ext cx="9143999" cy="1470025"/>
          </a:xfrm>
        </p:spPr>
        <p:txBody>
          <a:bodyPr>
            <a:noAutofit/>
          </a:bodyPr>
          <a:lstStyle/>
          <a:p>
            <a:r>
              <a:rPr lang="en-GB" sz="3800" dirty="0"/>
              <a:t>Materials Science and Engineering</a:t>
            </a:r>
          </a:p>
        </p:txBody>
      </p:sp>
      <p:sp>
        <p:nvSpPr>
          <p:cNvPr id="3" name="Subtitle 2"/>
          <p:cNvSpPr>
            <a:spLocks noGrp="1"/>
          </p:cNvSpPr>
          <p:nvPr>
            <p:ph type="subTitle" idx="1"/>
          </p:nvPr>
        </p:nvSpPr>
        <p:spPr/>
        <p:txBody>
          <a:bodyPr anchor="b">
            <a:normAutofit/>
          </a:bodyPr>
          <a:lstStyle/>
          <a:p>
            <a:r>
              <a:rPr lang="en-GB" sz="2500" dirty="0"/>
              <a:t>Christopher Blanford</a:t>
            </a:r>
          </a:p>
          <a:p>
            <a:r>
              <a:rPr lang="en-GB" sz="2500"/>
              <a:t>Senior Lecturer </a:t>
            </a:r>
            <a:r>
              <a:rPr lang="en-GB" sz="2500" dirty="0"/>
              <a:t>in Biomaterials</a:t>
            </a:r>
          </a:p>
        </p:txBody>
      </p:sp>
      <p:sp>
        <p:nvSpPr>
          <p:cNvPr id="4" name="TextBox 3"/>
          <p:cNvSpPr txBox="1"/>
          <p:nvPr/>
        </p:nvSpPr>
        <p:spPr>
          <a:xfrm>
            <a:off x="1664118" y="3227032"/>
            <a:ext cx="5811209" cy="559354"/>
          </a:xfrm>
          <a:prstGeom prst="rect">
            <a:avLst/>
          </a:prstGeom>
          <a:noFill/>
        </p:spPr>
        <p:txBody>
          <a:bodyPr wrap="none" lIns="94890" tIns="47448" rIns="94890" bIns="47448" rtlCol="0">
            <a:spAutoFit/>
          </a:bodyPr>
          <a:lstStyle/>
          <a:p>
            <a:pPr algn="ctr" defTabSz="448333"/>
            <a:r>
              <a:rPr lang="en-GB" sz="3000" i="1" dirty="0">
                <a:solidFill>
                  <a:prstClr val="black"/>
                </a:solidFill>
              </a:rPr>
              <a:t>the best subject no one has heard of</a:t>
            </a:r>
            <a:endParaRPr lang="en-GB" sz="2500" i="1" dirty="0">
              <a:solidFill>
                <a:prstClr val="black"/>
              </a:solidFill>
            </a:endParaRPr>
          </a:p>
        </p:txBody>
      </p:sp>
    </p:spTree>
    <p:extLst>
      <p:ext uri="{BB962C8B-B14F-4D97-AF65-F5344CB8AC3E}">
        <p14:creationId xmlns:p14="http://schemas.microsoft.com/office/powerpoint/2010/main" val="283242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rcRect l="1160" r="1392"/>
          <a:stretch>
            <a:fillRect/>
          </a:stretch>
        </p:blipFill>
        <p:spPr bwMode="auto">
          <a:xfrm>
            <a:off x="1708907" y="1426324"/>
            <a:ext cx="6159330" cy="5079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p:cNvPicPr>
            <a:picLocks noChangeAspect="1"/>
          </p:cNvPicPr>
          <p:nvPr/>
        </p:nvPicPr>
        <p:blipFill>
          <a:blip r:embed="rId3" cstate="email">
            <a:extLst>
              <a:ext uri="{28A0092B-C50C-407E-A947-70E740481C1C}">
                <a14:useLocalDpi xmlns:a14="http://schemas.microsoft.com/office/drawing/2010/main"/>
              </a:ext>
            </a:extLst>
          </a:blip>
          <a:srcRect t="-839" b="720"/>
          <a:stretch>
            <a:fillRect/>
          </a:stretch>
        </p:blipFill>
        <p:spPr bwMode="auto">
          <a:xfrm>
            <a:off x="1335267" y="1757596"/>
            <a:ext cx="6628895" cy="49750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V="1">
            <a:off x="0" y="3"/>
            <a:ext cx="9181289" cy="688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itle 5"/>
          <p:cNvSpPr>
            <a:spLocks noGrp="1"/>
          </p:cNvSpPr>
          <p:nvPr>
            <p:ph type="title"/>
          </p:nvPr>
        </p:nvSpPr>
        <p:spPr/>
        <p:txBody>
          <a:bodyPr/>
          <a:lstStyle/>
          <a:p>
            <a:r>
              <a:rPr lang="en-GB" dirty="0" smtClean="0">
                <a:solidFill>
                  <a:srgbClr val="FFCC33"/>
                </a:solidFill>
              </a:rPr>
              <a:t>Hip replacement</a:t>
            </a:r>
            <a:endParaRPr lang="en-GB" dirty="0">
              <a:solidFill>
                <a:srgbClr val="FFCC33"/>
              </a:solidFill>
            </a:endParaRPr>
          </a:p>
        </p:txBody>
      </p:sp>
    </p:spTree>
    <p:extLst>
      <p:ext uri="{BB962C8B-B14F-4D97-AF65-F5344CB8AC3E}">
        <p14:creationId xmlns:p14="http://schemas.microsoft.com/office/powerpoint/2010/main" val="2575175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Campus Masterplan </a:t>
            </a:r>
            <a:endParaRPr lang="en-GB"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3875" y="1448898"/>
            <a:ext cx="7598495" cy="4523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7166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P663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3519" y="1717610"/>
            <a:ext cx="6411922" cy="4806881"/>
          </a:xfrm>
          <a:prstGeom prst="rect">
            <a:avLst/>
          </a:prstGeom>
        </p:spPr>
      </p:pic>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0" y="3"/>
            <a:ext cx="9181289" cy="688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itle 5"/>
          <p:cNvSpPr>
            <a:spLocks noGrp="1"/>
          </p:cNvSpPr>
          <p:nvPr>
            <p:ph type="title"/>
          </p:nvPr>
        </p:nvSpPr>
        <p:spPr/>
        <p:txBody>
          <a:bodyPr/>
          <a:lstStyle/>
          <a:p>
            <a:r>
              <a:rPr lang="en-GB" dirty="0" smtClean="0">
                <a:solidFill>
                  <a:srgbClr val="FFCC33"/>
                </a:solidFill>
              </a:rPr>
              <a:t>Materials in Action</a:t>
            </a:r>
            <a:endParaRPr lang="en-GB" dirty="0">
              <a:solidFill>
                <a:srgbClr val="FFCC33"/>
              </a:solidFill>
            </a:endParaRPr>
          </a:p>
        </p:txBody>
      </p:sp>
    </p:spTree>
    <p:extLst>
      <p:ext uri="{BB962C8B-B14F-4D97-AF65-F5344CB8AC3E}">
        <p14:creationId xmlns:p14="http://schemas.microsoft.com/office/powerpoint/2010/main" val="40020263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
            <a:ext cx="9181289" cy="689253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4938" tIns="47472" rIns="94938" bIns="47472" rtlCol="0" anchor="ctr"/>
          <a:lstStyle/>
          <a:p>
            <a:pPr algn="ctr" defTabSz="448675"/>
            <a:endParaRPr lang="en-GB">
              <a:solidFill>
                <a:prstClr val="white"/>
              </a:solidFill>
            </a:endParaRPr>
          </a:p>
        </p:txBody>
      </p:sp>
      <p:pic>
        <p:nvPicPr>
          <p:cNvPr id="18" name="Content Placeholder 5" descr="IMGP6640.jpg"/>
          <p:cNvPicPr>
            <a:picLocks noGrp="1" noChangeAspect="1"/>
          </p:cNvPicPr>
          <p:nvPr>
            <p:ph idx="1"/>
          </p:nvPr>
        </p:nvPicPr>
        <p:blipFill>
          <a:blip r:embed="rId2" cstate="email">
            <a:extLst>
              <a:ext uri="{28A0092B-C50C-407E-A947-70E740481C1C}">
                <a14:useLocalDpi xmlns:a14="http://schemas.microsoft.com/office/drawing/2010/main"/>
              </a:ext>
            </a:extLst>
          </a:blip>
          <a:srcRect l="-30277" r="-30277"/>
          <a:stretch>
            <a:fillRect/>
          </a:stretch>
        </p:blipFill>
        <p:spPr>
          <a:xfrm flipH="1">
            <a:off x="381587" y="381187"/>
            <a:ext cx="8381299" cy="6092268"/>
          </a:xfrm>
          <a:prstGeom prst="rect">
            <a:avLst/>
          </a:prstGeom>
        </p:spPr>
      </p:pic>
      <p:sp>
        <p:nvSpPr>
          <p:cNvPr id="8" name="Rectangle 7"/>
          <p:cNvSpPr/>
          <p:nvPr/>
        </p:nvSpPr>
        <p:spPr>
          <a:xfrm>
            <a:off x="931852" y="5775674"/>
            <a:ext cx="1865406" cy="108232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4938" tIns="47472" rIns="94938" bIns="47472" rtlCol="0" anchor="ctr"/>
          <a:lstStyle/>
          <a:p>
            <a:pPr algn="ctr" defTabSz="448675"/>
            <a:endParaRPr lang="en-GB">
              <a:solidFill>
                <a:prstClr val="white"/>
              </a:solidFill>
            </a:endParaRPr>
          </a:p>
        </p:txBody>
      </p:sp>
      <p:sp>
        <p:nvSpPr>
          <p:cNvPr id="15" name="Rectangle 14"/>
          <p:cNvSpPr/>
          <p:nvPr/>
        </p:nvSpPr>
        <p:spPr>
          <a:xfrm>
            <a:off x="6082018" y="5991410"/>
            <a:ext cx="1865406" cy="69989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4938" tIns="47472" rIns="94938" bIns="47472" rtlCol="0" anchor="ctr"/>
          <a:lstStyle/>
          <a:p>
            <a:pPr algn="ctr" defTabSz="448675"/>
            <a:endParaRPr lang="en-GB">
              <a:solidFill>
                <a:prstClr val="white"/>
              </a:solidFill>
            </a:endParaRPr>
          </a:p>
        </p:txBody>
      </p:sp>
    </p:spTree>
    <p:extLst>
      <p:ext uri="{BB962C8B-B14F-4D97-AF65-F5344CB8AC3E}">
        <p14:creationId xmlns:p14="http://schemas.microsoft.com/office/powerpoint/2010/main" val="18108676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P663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363" y="1721424"/>
            <a:ext cx="6619591" cy="4962566"/>
          </a:xfrm>
          <a:prstGeom prst="rect">
            <a:avLst/>
          </a:prstGeom>
        </p:spPr>
      </p:pic>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0" y="3"/>
            <a:ext cx="9181289" cy="688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itle 5"/>
          <p:cNvSpPr>
            <a:spLocks noGrp="1"/>
          </p:cNvSpPr>
          <p:nvPr>
            <p:ph type="title"/>
          </p:nvPr>
        </p:nvSpPr>
        <p:spPr/>
        <p:txBody>
          <a:bodyPr/>
          <a:lstStyle/>
          <a:p>
            <a:r>
              <a:rPr lang="en-GB" dirty="0" smtClean="0">
                <a:solidFill>
                  <a:srgbClr val="FFCC33"/>
                </a:solidFill>
              </a:rPr>
              <a:t>Materials in Action</a:t>
            </a:r>
            <a:endParaRPr lang="en-GB" dirty="0">
              <a:solidFill>
                <a:srgbClr val="FFCC33"/>
              </a:solidFill>
            </a:endParaRPr>
          </a:p>
        </p:txBody>
      </p:sp>
    </p:spTree>
    <p:extLst>
      <p:ext uri="{BB962C8B-B14F-4D97-AF65-F5344CB8AC3E}">
        <p14:creationId xmlns:p14="http://schemas.microsoft.com/office/powerpoint/2010/main" val="13576945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3543476" y="6171384"/>
            <a:ext cx="2095315" cy="761606"/>
          </a:xfrm>
          <a:prstGeom prst="ellipse">
            <a:avLst/>
          </a:prstGeom>
          <a:gradFill flip="none" rotWithShape="1">
            <a:gsLst>
              <a:gs pos="0">
                <a:srgbClr val="FFCC33">
                  <a:alpha val="50000"/>
                </a:srgbClr>
              </a:gs>
              <a:gs pos="100000">
                <a:srgbClr val="FFCC33">
                  <a:alpha val="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lIns="95024" tIns="47515" rIns="95024" bIns="47515" rtlCol="0" anchor="ctr"/>
          <a:lstStyle/>
          <a:p>
            <a:pPr algn="ctr" defTabSz="449087"/>
            <a:endParaRPr lang="en-GB">
              <a:solidFill>
                <a:prstClr val="white"/>
              </a:solidFill>
            </a:endParaRPr>
          </a:p>
        </p:txBody>
      </p:sp>
      <p:sp>
        <p:nvSpPr>
          <p:cNvPr id="2" name="Title 1"/>
          <p:cNvSpPr>
            <a:spLocks noGrp="1"/>
          </p:cNvSpPr>
          <p:nvPr>
            <p:ph type="title"/>
          </p:nvPr>
        </p:nvSpPr>
        <p:spPr/>
        <p:txBody>
          <a:bodyPr/>
          <a:lstStyle/>
          <a:p>
            <a:r>
              <a:rPr lang="en-GB" dirty="0" smtClean="0"/>
              <a:t>Cross-cutting study</a:t>
            </a:r>
            <a:endParaRPr lang="en-GB" dirty="0"/>
          </a:p>
        </p:txBody>
      </p:sp>
      <p:grpSp>
        <p:nvGrpSpPr>
          <p:cNvPr id="7" name="Group 6"/>
          <p:cNvGrpSpPr/>
          <p:nvPr/>
        </p:nvGrpSpPr>
        <p:grpSpPr>
          <a:xfrm flipV="1">
            <a:off x="3140856" y="2867619"/>
            <a:ext cx="2857248" cy="2730358"/>
            <a:chOff x="3037842" y="1789113"/>
            <a:chExt cx="2700000" cy="2581200"/>
          </a:xfrm>
        </p:grpSpPr>
        <p:sp>
          <p:nvSpPr>
            <p:cNvPr id="29" name="Oval 28"/>
            <p:cNvSpPr/>
            <p:nvPr/>
          </p:nvSpPr>
          <p:spPr>
            <a:xfrm>
              <a:off x="3037842" y="1789113"/>
              <a:ext cx="1800000" cy="18000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9087"/>
              <a:endParaRPr lang="en-GB">
                <a:solidFill>
                  <a:prstClr val="white"/>
                </a:solidFill>
              </a:endParaRPr>
            </a:p>
          </p:txBody>
        </p:sp>
        <p:sp>
          <p:nvSpPr>
            <p:cNvPr id="30" name="Oval 29"/>
            <p:cNvSpPr/>
            <p:nvPr/>
          </p:nvSpPr>
          <p:spPr>
            <a:xfrm>
              <a:off x="3487842" y="2570313"/>
              <a:ext cx="1800000" cy="1800000"/>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9087"/>
              <a:endParaRPr lang="en-GB">
                <a:solidFill>
                  <a:prstClr val="white"/>
                </a:solidFill>
              </a:endParaRPr>
            </a:p>
          </p:txBody>
        </p:sp>
        <p:sp>
          <p:nvSpPr>
            <p:cNvPr id="31" name="Oval 30"/>
            <p:cNvSpPr/>
            <p:nvPr/>
          </p:nvSpPr>
          <p:spPr>
            <a:xfrm>
              <a:off x="3937842" y="1789113"/>
              <a:ext cx="1800000" cy="1800000"/>
            </a:xfrm>
            <a:prstGeom prst="ellipse">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9087"/>
              <a:endParaRPr lang="en-GB">
                <a:solidFill>
                  <a:prstClr val="white"/>
                </a:solidFill>
              </a:endParaRPr>
            </a:p>
          </p:txBody>
        </p:sp>
        <p:grpSp>
          <p:nvGrpSpPr>
            <p:cNvPr id="6" name="Group 5"/>
            <p:cNvGrpSpPr/>
            <p:nvPr/>
          </p:nvGrpSpPr>
          <p:grpSpPr>
            <a:xfrm>
              <a:off x="3487842" y="1909663"/>
              <a:ext cx="1799313" cy="1679450"/>
              <a:chOff x="1035835" y="1383137"/>
              <a:chExt cx="1799313" cy="1679450"/>
            </a:xfrm>
          </p:grpSpPr>
          <p:sp>
            <p:nvSpPr>
              <p:cNvPr id="33" name="Freeform 32"/>
              <p:cNvSpPr/>
              <p:nvPr/>
            </p:nvSpPr>
            <p:spPr>
              <a:xfrm>
                <a:off x="1035835" y="2043787"/>
                <a:ext cx="1349407" cy="1018800"/>
              </a:xfrm>
              <a:custGeom>
                <a:avLst/>
                <a:gdLst>
                  <a:gd name="connsiteX0" fmla="*/ 899703 w 1349407"/>
                  <a:gd name="connsiteY0" fmla="*/ 0 h 1018800"/>
                  <a:gd name="connsiteX1" fmla="*/ 1250024 w 1349407"/>
                  <a:gd name="connsiteY1" fmla="*/ 70727 h 1018800"/>
                  <a:gd name="connsiteX2" fmla="*/ 1349407 w 1349407"/>
                  <a:gd name="connsiteY2" fmla="*/ 124670 h 1018800"/>
                  <a:gd name="connsiteX3" fmla="*/ 1345057 w 1349407"/>
                  <a:gd name="connsiteY3" fmla="*/ 210820 h 1018800"/>
                  <a:gd name="connsiteX4" fmla="*/ 449703 w 1349407"/>
                  <a:gd name="connsiteY4" fmla="*/ 1018800 h 1018800"/>
                  <a:gd name="connsiteX5" fmla="*/ 99383 w 1349407"/>
                  <a:gd name="connsiteY5" fmla="*/ 948074 h 1018800"/>
                  <a:gd name="connsiteX6" fmla="*/ 0 w 1349407"/>
                  <a:gd name="connsiteY6" fmla="*/ 894130 h 1018800"/>
                  <a:gd name="connsiteX7" fmla="*/ 4350 w 1349407"/>
                  <a:gd name="connsiteY7" fmla="*/ 807981 h 1018800"/>
                  <a:gd name="connsiteX8" fmla="*/ 899703 w 1349407"/>
                  <a:gd name="connsiteY8" fmla="*/ 0 h 101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407" h="1018800">
                    <a:moveTo>
                      <a:pt x="899703" y="0"/>
                    </a:moveTo>
                    <a:cubicBezTo>
                      <a:pt x="1023967" y="0"/>
                      <a:pt x="1142349" y="25184"/>
                      <a:pt x="1250024" y="70727"/>
                    </a:cubicBezTo>
                    <a:lnTo>
                      <a:pt x="1349407" y="124670"/>
                    </a:lnTo>
                    <a:lnTo>
                      <a:pt x="1345057" y="210820"/>
                    </a:lnTo>
                    <a:cubicBezTo>
                      <a:pt x="1298968" y="664650"/>
                      <a:pt x="915693" y="1018800"/>
                      <a:pt x="449703" y="1018800"/>
                    </a:cubicBezTo>
                    <a:cubicBezTo>
                      <a:pt x="325439" y="1018800"/>
                      <a:pt x="207057" y="993616"/>
                      <a:pt x="99383" y="948074"/>
                    </a:cubicBezTo>
                    <a:lnTo>
                      <a:pt x="0" y="894130"/>
                    </a:lnTo>
                    <a:lnTo>
                      <a:pt x="4350" y="807981"/>
                    </a:lnTo>
                    <a:cubicBezTo>
                      <a:pt x="50439" y="354150"/>
                      <a:pt x="433713" y="0"/>
                      <a:pt x="899703" y="0"/>
                    </a:cubicBezTo>
                    <a:close/>
                  </a:path>
                </a:pathLst>
              </a:custGeom>
              <a:solidFill>
                <a:srgbClr val="FF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9087"/>
                <a:endParaRPr lang="en-GB">
                  <a:solidFill>
                    <a:prstClr val="white"/>
                  </a:solidFill>
                </a:endParaRPr>
              </a:p>
            </p:txBody>
          </p:sp>
          <p:sp>
            <p:nvSpPr>
              <p:cNvPr id="32" name="Freeform 31"/>
              <p:cNvSpPr/>
              <p:nvPr/>
            </p:nvSpPr>
            <p:spPr>
              <a:xfrm>
                <a:off x="1485491" y="1383137"/>
                <a:ext cx="900000" cy="1557226"/>
              </a:xfrm>
              <a:custGeom>
                <a:avLst/>
                <a:gdLst>
                  <a:gd name="connsiteX0" fmla="*/ 450000 w 900000"/>
                  <a:gd name="connsiteY0" fmla="*/ 0 h 1557226"/>
                  <a:gd name="connsiteX1" fmla="*/ 503199 w 900000"/>
                  <a:gd name="connsiteY1" fmla="*/ 32319 h 1557226"/>
                  <a:gd name="connsiteX2" fmla="*/ 900000 w 900000"/>
                  <a:gd name="connsiteY2" fmla="*/ 778613 h 1557226"/>
                  <a:gd name="connsiteX3" fmla="*/ 503199 w 900000"/>
                  <a:gd name="connsiteY3" fmla="*/ 1524907 h 1557226"/>
                  <a:gd name="connsiteX4" fmla="*/ 450000 w 900000"/>
                  <a:gd name="connsiteY4" fmla="*/ 1557226 h 1557226"/>
                  <a:gd name="connsiteX5" fmla="*/ 396802 w 900000"/>
                  <a:gd name="connsiteY5" fmla="*/ 1524907 h 1557226"/>
                  <a:gd name="connsiteX6" fmla="*/ 0 w 900000"/>
                  <a:gd name="connsiteY6" fmla="*/ 778613 h 1557226"/>
                  <a:gd name="connsiteX7" fmla="*/ 396802 w 900000"/>
                  <a:gd name="connsiteY7" fmla="*/ 32319 h 155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0000" h="1557226">
                    <a:moveTo>
                      <a:pt x="450000" y="0"/>
                    </a:moveTo>
                    <a:lnTo>
                      <a:pt x="503199" y="32319"/>
                    </a:lnTo>
                    <a:cubicBezTo>
                      <a:pt x="742600" y="194056"/>
                      <a:pt x="900000" y="467953"/>
                      <a:pt x="900000" y="778613"/>
                    </a:cubicBezTo>
                    <a:cubicBezTo>
                      <a:pt x="900000" y="1089273"/>
                      <a:pt x="742600" y="1363171"/>
                      <a:pt x="503199" y="1524907"/>
                    </a:cubicBezTo>
                    <a:lnTo>
                      <a:pt x="450000" y="1557226"/>
                    </a:lnTo>
                    <a:lnTo>
                      <a:pt x="396802" y="1524907"/>
                    </a:lnTo>
                    <a:cubicBezTo>
                      <a:pt x="157400" y="1363171"/>
                      <a:pt x="0" y="1089273"/>
                      <a:pt x="0" y="778613"/>
                    </a:cubicBezTo>
                    <a:cubicBezTo>
                      <a:pt x="0" y="467953"/>
                      <a:pt x="157400" y="194056"/>
                      <a:pt x="396802" y="32319"/>
                    </a:cubicBezTo>
                    <a:close/>
                  </a:path>
                </a:pathLst>
              </a:cu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9087"/>
                <a:endParaRPr lang="en-GB">
                  <a:solidFill>
                    <a:prstClr val="white"/>
                  </a:solidFill>
                </a:endParaRPr>
              </a:p>
            </p:txBody>
          </p:sp>
          <p:sp>
            <p:nvSpPr>
              <p:cNvPr id="34" name="Freeform 33"/>
              <p:cNvSpPr/>
              <p:nvPr/>
            </p:nvSpPr>
            <p:spPr>
              <a:xfrm>
                <a:off x="1485741" y="2038020"/>
                <a:ext cx="1349407" cy="1018800"/>
              </a:xfrm>
              <a:custGeom>
                <a:avLst/>
                <a:gdLst>
                  <a:gd name="connsiteX0" fmla="*/ 449703 w 1349407"/>
                  <a:gd name="connsiteY0" fmla="*/ 0 h 1018800"/>
                  <a:gd name="connsiteX1" fmla="*/ 1345057 w 1349407"/>
                  <a:gd name="connsiteY1" fmla="*/ 807981 h 1018800"/>
                  <a:gd name="connsiteX2" fmla="*/ 1349407 w 1349407"/>
                  <a:gd name="connsiteY2" fmla="*/ 894130 h 1018800"/>
                  <a:gd name="connsiteX3" fmla="*/ 1250024 w 1349407"/>
                  <a:gd name="connsiteY3" fmla="*/ 948074 h 1018800"/>
                  <a:gd name="connsiteX4" fmla="*/ 899703 w 1349407"/>
                  <a:gd name="connsiteY4" fmla="*/ 1018800 h 1018800"/>
                  <a:gd name="connsiteX5" fmla="*/ 4350 w 1349407"/>
                  <a:gd name="connsiteY5" fmla="*/ 210820 h 1018800"/>
                  <a:gd name="connsiteX6" fmla="*/ 0 w 1349407"/>
                  <a:gd name="connsiteY6" fmla="*/ 124670 h 1018800"/>
                  <a:gd name="connsiteX7" fmla="*/ 99383 w 1349407"/>
                  <a:gd name="connsiteY7" fmla="*/ 70727 h 1018800"/>
                  <a:gd name="connsiteX8" fmla="*/ 449703 w 1349407"/>
                  <a:gd name="connsiteY8" fmla="*/ 0 h 101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9407" h="1018800">
                    <a:moveTo>
                      <a:pt x="449703" y="0"/>
                    </a:moveTo>
                    <a:cubicBezTo>
                      <a:pt x="915693" y="0"/>
                      <a:pt x="1298968" y="354150"/>
                      <a:pt x="1345057" y="807981"/>
                    </a:cubicBezTo>
                    <a:lnTo>
                      <a:pt x="1349407" y="894130"/>
                    </a:lnTo>
                    <a:lnTo>
                      <a:pt x="1250024" y="948074"/>
                    </a:lnTo>
                    <a:cubicBezTo>
                      <a:pt x="1142349" y="993616"/>
                      <a:pt x="1023967" y="1018800"/>
                      <a:pt x="899703" y="1018800"/>
                    </a:cubicBezTo>
                    <a:cubicBezTo>
                      <a:pt x="433713" y="1018800"/>
                      <a:pt x="50439" y="664650"/>
                      <a:pt x="4350" y="210820"/>
                    </a:cubicBezTo>
                    <a:lnTo>
                      <a:pt x="0" y="124670"/>
                    </a:lnTo>
                    <a:lnTo>
                      <a:pt x="99383" y="70727"/>
                    </a:lnTo>
                    <a:cubicBezTo>
                      <a:pt x="207057" y="25184"/>
                      <a:pt x="325439" y="0"/>
                      <a:pt x="449703" y="0"/>
                    </a:cubicBezTo>
                    <a:close/>
                  </a:path>
                </a:pathLst>
              </a:custGeom>
              <a:solidFill>
                <a:srgbClr val="00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9087"/>
                <a:endParaRPr lang="en-GB">
                  <a:solidFill>
                    <a:prstClr val="white"/>
                  </a:solidFill>
                </a:endParaRPr>
              </a:p>
            </p:txBody>
          </p:sp>
          <p:sp>
            <p:nvSpPr>
              <p:cNvPr id="20" name="Freeform 19"/>
              <p:cNvSpPr/>
              <p:nvPr/>
            </p:nvSpPr>
            <p:spPr>
              <a:xfrm>
                <a:off x="1485741" y="2038020"/>
                <a:ext cx="899501" cy="896576"/>
              </a:xfrm>
              <a:custGeom>
                <a:avLst/>
                <a:gdLst>
                  <a:gd name="connsiteX0" fmla="*/ 449797 w 899501"/>
                  <a:gd name="connsiteY0" fmla="*/ 0 h 896576"/>
                  <a:gd name="connsiteX1" fmla="*/ 800118 w 899501"/>
                  <a:gd name="connsiteY1" fmla="*/ 70727 h 896576"/>
                  <a:gd name="connsiteX2" fmla="*/ 899501 w 899501"/>
                  <a:gd name="connsiteY2" fmla="*/ 124670 h 896576"/>
                  <a:gd name="connsiteX3" fmla="*/ 895151 w 899501"/>
                  <a:gd name="connsiteY3" fmla="*/ 210820 h 896576"/>
                  <a:gd name="connsiteX4" fmla="*/ 475721 w 899501"/>
                  <a:gd name="connsiteY4" fmla="*/ 882813 h 896576"/>
                  <a:gd name="connsiteX5" fmla="*/ 448419 w 899501"/>
                  <a:gd name="connsiteY5" fmla="*/ 896576 h 896576"/>
                  <a:gd name="connsiteX6" fmla="*/ 396599 w 899501"/>
                  <a:gd name="connsiteY6" fmla="*/ 865094 h 896576"/>
                  <a:gd name="connsiteX7" fmla="*/ 4444 w 899501"/>
                  <a:gd name="connsiteY7" fmla="*/ 210820 h 896576"/>
                  <a:gd name="connsiteX8" fmla="*/ 0 w 899501"/>
                  <a:gd name="connsiteY8" fmla="*/ 122817 h 896576"/>
                  <a:gd name="connsiteX9" fmla="*/ 119790 w 899501"/>
                  <a:gd name="connsiteY9" fmla="*/ 62427 h 896576"/>
                  <a:gd name="connsiteX10" fmla="*/ 449797 w 899501"/>
                  <a:gd name="connsiteY10" fmla="*/ 0 h 89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9501" h="896576">
                    <a:moveTo>
                      <a:pt x="449797" y="0"/>
                    </a:moveTo>
                    <a:cubicBezTo>
                      <a:pt x="574061" y="0"/>
                      <a:pt x="692443" y="25184"/>
                      <a:pt x="800118" y="70727"/>
                    </a:cubicBezTo>
                    <a:lnTo>
                      <a:pt x="899501" y="124670"/>
                    </a:lnTo>
                    <a:lnTo>
                      <a:pt x="895151" y="210820"/>
                    </a:lnTo>
                    <a:cubicBezTo>
                      <a:pt x="866345" y="494464"/>
                      <a:pt x="705826" y="739170"/>
                      <a:pt x="475721" y="882813"/>
                    </a:cubicBezTo>
                    <a:lnTo>
                      <a:pt x="448419" y="896576"/>
                    </a:lnTo>
                    <a:lnTo>
                      <a:pt x="396599" y="865094"/>
                    </a:lnTo>
                    <a:cubicBezTo>
                      <a:pt x="181137" y="719531"/>
                      <a:pt x="32097" y="483118"/>
                      <a:pt x="4444" y="210820"/>
                    </a:cubicBezTo>
                    <a:lnTo>
                      <a:pt x="0" y="122817"/>
                    </a:lnTo>
                    <a:lnTo>
                      <a:pt x="119790" y="62427"/>
                    </a:lnTo>
                    <a:cubicBezTo>
                      <a:pt x="221972" y="22135"/>
                      <a:pt x="333300" y="0"/>
                      <a:pt x="449797"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9087"/>
                <a:endParaRPr lang="en-GB">
                  <a:solidFill>
                    <a:prstClr val="white"/>
                  </a:solidFill>
                </a:endParaRPr>
              </a:p>
            </p:txBody>
          </p:sp>
        </p:grpSp>
      </p:grpSp>
      <p:sp>
        <p:nvSpPr>
          <p:cNvPr id="9" name="Striped Right Arrow 8"/>
          <p:cNvSpPr/>
          <p:nvPr/>
        </p:nvSpPr>
        <p:spPr>
          <a:xfrm rot="5400000">
            <a:off x="3624423" y="4887447"/>
            <a:ext cx="1904016" cy="761933"/>
          </a:xfrm>
          <a:prstGeom prst="stripedRightArrow">
            <a:avLst/>
          </a:prstGeom>
          <a:gradFill>
            <a:gsLst>
              <a:gs pos="0">
                <a:srgbClr val="6D009D"/>
              </a:gs>
              <a:gs pos="100000">
                <a:srgbClr val="D6B9DF"/>
              </a:gs>
            </a:gsLst>
            <a:lin ang="0" scaled="0"/>
          </a:gradFill>
          <a:ln>
            <a:solidFill>
              <a:srgbClr val="6D009D"/>
            </a:solidFill>
          </a:ln>
        </p:spPr>
        <p:style>
          <a:lnRef idx="1">
            <a:schemeClr val="accent1"/>
          </a:lnRef>
          <a:fillRef idx="3">
            <a:schemeClr val="accent1"/>
          </a:fillRef>
          <a:effectRef idx="2">
            <a:schemeClr val="accent1"/>
          </a:effectRef>
          <a:fontRef idx="minor">
            <a:schemeClr val="lt1"/>
          </a:fontRef>
        </p:style>
        <p:txBody>
          <a:bodyPr vert="horz" lIns="95024" tIns="47515" rIns="95024" bIns="47515" rtlCol="0" anchor="ctr" anchorCtr="1"/>
          <a:lstStyle/>
          <a:p>
            <a:pPr algn="ctr" defTabSz="449087"/>
            <a:r>
              <a:rPr lang="en-GB" b="1" cap="small" dirty="0">
                <a:solidFill>
                  <a:prstClr val="white"/>
                </a:solidFill>
              </a:rPr>
              <a:t>Applications</a:t>
            </a:r>
          </a:p>
        </p:txBody>
      </p:sp>
      <p:grpSp>
        <p:nvGrpSpPr>
          <p:cNvPr id="11" name="Group 10"/>
          <p:cNvGrpSpPr/>
          <p:nvPr/>
        </p:nvGrpSpPr>
        <p:grpSpPr>
          <a:xfrm>
            <a:off x="5288638" y="3797821"/>
            <a:ext cx="2614338" cy="1778392"/>
            <a:chOff x="4997577" y="3590344"/>
            <a:chExt cx="2470459" cy="1681239"/>
          </a:xfrm>
        </p:grpSpPr>
        <p:pic>
          <p:nvPicPr>
            <p:cNvPr id="3" name="Picture 2"/>
            <p:cNvPicPr>
              <a:picLocks noChangeAspect="1"/>
            </p:cNvPicPr>
            <p:nvPr/>
          </p:nvPicPr>
          <p:blipFill>
            <a:blip r:embed="rId2" cstate="email">
              <a:extLst>
                <a:ext uri="{BEBA8EAE-BF5A-486C-A8C5-ECC9F3942E4B}">
                  <a14:imgProps xmlns:a14="http://schemas.microsoft.com/office/drawing/2010/main">
                    <a14:imgLayer r:embed="rId3">
                      <a14:imgEffect>
                        <a14:backgroundRemoval t="2446" b="98777" l="1961" r="98752">
                          <a14:foregroundMark x1="83422" y1="18043" x2="89305" y2="24465"/>
                        </a14:backgroundRemoval>
                      </a14:imgEffect>
                    </a14:imgLayer>
                  </a14:imgProps>
                </a:ext>
                <a:ext uri="{28A0092B-C50C-407E-A947-70E740481C1C}">
                  <a14:useLocalDpi xmlns:a14="http://schemas.microsoft.com/office/drawing/2010/main"/>
                </a:ext>
              </a:extLst>
            </a:blip>
            <a:stretch>
              <a:fillRect/>
            </a:stretch>
          </p:blipFill>
          <p:spPr>
            <a:xfrm>
              <a:off x="4997577" y="3590344"/>
              <a:ext cx="2470459" cy="1440000"/>
            </a:xfrm>
            <a:prstGeom prst="rect">
              <a:avLst/>
            </a:prstGeom>
          </p:spPr>
        </p:pic>
        <p:sp>
          <p:nvSpPr>
            <p:cNvPr id="8" name="TextBox 7"/>
            <p:cNvSpPr txBox="1"/>
            <p:nvPr/>
          </p:nvSpPr>
          <p:spPr>
            <a:xfrm>
              <a:off x="5480912" y="4809918"/>
              <a:ext cx="1479892" cy="461665"/>
            </a:xfrm>
            <a:prstGeom prst="rect">
              <a:avLst/>
            </a:prstGeom>
            <a:noFill/>
          </p:spPr>
          <p:txBody>
            <a:bodyPr wrap="none" rtlCol="0">
              <a:spAutoFit/>
            </a:bodyPr>
            <a:lstStyle/>
            <a:p>
              <a:pPr defTabSz="449087"/>
              <a:r>
                <a:rPr lang="en-GB" sz="2500" b="1" dirty="0">
                  <a:solidFill>
                    <a:prstClr val="black"/>
                  </a:solidFill>
                </a:rPr>
                <a:t>Chemistry</a:t>
              </a:r>
            </a:p>
          </p:txBody>
        </p:sp>
      </p:grpSp>
      <p:grpSp>
        <p:nvGrpSpPr>
          <p:cNvPr id="10" name="Group 9"/>
          <p:cNvGrpSpPr/>
          <p:nvPr/>
        </p:nvGrpSpPr>
        <p:grpSpPr>
          <a:xfrm>
            <a:off x="3808730" y="1242331"/>
            <a:ext cx="1523865" cy="1978419"/>
            <a:chOff x="3599118" y="1174250"/>
            <a:chExt cx="1440000" cy="1870339"/>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9118" y="1604589"/>
              <a:ext cx="1440000" cy="1440000"/>
            </a:xfrm>
            <a:prstGeom prst="rect">
              <a:avLst/>
            </a:prstGeom>
          </p:spPr>
        </p:pic>
        <p:sp>
          <p:nvSpPr>
            <p:cNvPr id="17" name="TextBox 16"/>
            <p:cNvSpPr txBox="1"/>
            <p:nvPr/>
          </p:nvSpPr>
          <p:spPr>
            <a:xfrm>
              <a:off x="3752505" y="1174250"/>
              <a:ext cx="1130989" cy="461665"/>
            </a:xfrm>
            <a:prstGeom prst="rect">
              <a:avLst/>
            </a:prstGeom>
            <a:noFill/>
          </p:spPr>
          <p:txBody>
            <a:bodyPr wrap="none" rtlCol="0">
              <a:spAutoFit/>
            </a:bodyPr>
            <a:lstStyle/>
            <a:p>
              <a:pPr defTabSz="449087"/>
              <a:r>
                <a:rPr lang="en-GB" sz="2500" b="1" dirty="0">
                  <a:solidFill>
                    <a:prstClr val="black"/>
                  </a:solidFill>
                </a:rPr>
                <a:t>Biology</a:t>
              </a:r>
            </a:p>
          </p:txBody>
        </p:sp>
      </p:grpSp>
      <p:grpSp>
        <p:nvGrpSpPr>
          <p:cNvPr id="12" name="Group 11"/>
          <p:cNvGrpSpPr/>
          <p:nvPr/>
        </p:nvGrpSpPr>
        <p:grpSpPr>
          <a:xfrm>
            <a:off x="2093204" y="4199859"/>
            <a:ext cx="1523865" cy="1933110"/>
            <a:chOff x="1978000" y="3590344"/>
            <a:chExt cx="1440000" cy="1827505"/>
          </a:xfrm>
        </p:grpSpPr>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78000" y="3590344"/>
              <a:ext cx="1440000" cy="1440000"/>
            </a:xfrm>
            <a:prstGeom prst="rect">
              <a:avLst/>
            </a:prstGeom>
          </p:spPr>
        </p:pic>
        <p:sp>
          <p:nvSpPr>
            <p:cNvPr id="18" name="TextBox 17"/>
            <p:cNvSpPr txBox="1"/>
            <p:nvPr/>
          </p:nvSpPr>
          <p:spPr>
            <a:xfrm>
              <a:off x="2143326" y="4956184"/>
              <a:ext cx="1109348" cy="461665"/>
            </a:xfrm>
            <a:prstGeom prst="rect">
              <a:avLst/>
            </a:prstGeom>
            <a:noFill/>
          </p:spPr>
          <p:txBody>
            <a:bodyPr wrap="none" rtlCol="0">
              <a:spAutoFit/>
            </a:bodyPr>
            <a:lstStyle/>
            <a:p>
              <a:pPr defTabSz="449087"/>
              <a:r>
                <a:rPr lang="en-GB" sz="2500" b="1" dirty="0">
                  <a:solidFill>
                    <a:prstClr val="black"/>
                  </a:solidFill>
                </a:rPr>
                <a:t>Physics</a:t>
              </a:r>
            </a:p>
          </p:txBody>
        </p:sp>
      </p:grpSp>
    </p:spTree>
    <p:extLst>
      <p:ext uri="{BB962C8B-B14F-4D97-AF65-F5344CB8AC3E}">
        <p14:creationId xmlns:p14="http://schemas.microsoft.com/office/powerpoint/2010/main" val="409014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35" presetClass="emph" presetSubtype="0" fill="hold" grpId="1" nodeType="afterEffect">
                                  <p:stCondLst>
                                    <p:cond delay="0"/>
                                  </p:stCondLst>
                                  <p:childTnLst>
                                    <p:anim calcmode="discrete" valueType="str">
                                      <p:cBhvr>
                                        <p:cTn id="32"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57202" y="2697964"/>
            <a:ext cx="3240087" cy="2446338"/>
            <a:chOff x="667150" y="1394221"/>
            <a:chExt cx="3061770" cy="2312695"/>
          </a:xfrm>
        </p:grpSpPr>
        <p:graphicFrame>
          <p:nvGraphicFramePr>
            <p:cNvPr id="18" name="Object 2"/>
            <p:cNvGraphicFramePr>
              <a:graphicFrameLocks noChangeAspect="1"/>
            </p:cNvGraphicFramePr>
            <p:nvPr>
              <p:extLst>
                <p:ext uri="{D42A27DB-BD31-4B8C-83A1-F6EECF244321}">
                  <p14:modId xmlns:p14="http://schemas.microsoft.com/office/powerpoint/2010/main" val="3408437141"/>
                </p:ext>
              </p:extLst>
            </p:nvPr>
          </p:nvGraphicFramePr>
          <p:xfrm>
            <a:off x="667150" y="1844454"/>
            <a:ext cx="3061770" cy="1862462"/>
          </p:xfrm>
          <a:graphic>
            <a:graphicData uri="http://schemas.openxmlformats.org/presentationml/2006/ole">
              <mc:AlternateContent xmlns:mc="http://schemas.openxmlformats.org/markup-compatibility/2006">
                <mc:Choice xmlns:v="urn:schemas-microsoft-com:vml" Requires="v">
                  <p:oleObj spid="_x0000_s1032" name="Photo Editor Photo" r:id="rId4" imgW="6752381" imgH="4839375" progId="MSPhotoEd.3">
                    <p:embed/>
                  </p:oleObj>
                </mc:Choice>
                <mc:Fallback>
                  <p:oleObj name="Photo Editor Photo" r:id="rId4" imgW="6752381" imgH="483937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1856" t="10417" b="14827"/>
                        <a:stretch>
                          <a:fillRect/>
                        </a:stretch>
                      </p:blipFill>
                      <p:spPr bwMode="auto">
                        <a:xfrm>
                          <a:off x="667150" y="1844454"/>
                          <a:ext cx="3061770" cy="18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Text Box 9"/>
            <p:cNvSpPr txBox="1">
              <a:spLocks noChangeArrowheads="1"/>
            </p:cNvSpPr>
            <p:nvPr/>
          </p:nvSpPr>
          <p:spPr bwMode="auto">
            <a:xfrm>
              <a:off x="667150" y="1394221"/>
              <a:ext cx="3061770" cy="43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20" tIns="43210" rIns="86420" bIns="43210">
              <a:spAutoFit/>
            </a:bodyPr>
            <a:lstStyle>
              <a:lvl1pPr>
                <a:defRPr sz="2400">
                  <a:solidFill>
                    <a:schemeClr val="tx1"/>
                  </a:solidFill>
                  <a:latin typeface="Tahoma" pitchFamily="-108" charset="0"/>
                  <a:ea typeface="ＭＳ Ｐゴシック" pitchFamily="-108" charset="-128"/>
                </a:defRPr>
              </a:lvl1pPr>
              <a:lvl2pPr marL="742950" indent="-285750">
                <a:defRPr sz="2400">
                  <a:solidFill>
                    <a:schemeClr val="tx1"/>
                  </a:solidFill>
                  <a:latin typeface="Tahoma" pitchFamily="-108" charset="0"/>
                  <a:ea typeface="ＭＳ Ｐゴシック" pitchFamily="-108" charset="-128"/>
                </a:defRPr>
              </a:lvl2pPr>
              <a:lvl3pPr marL="1143000" indent="-228600">
                <a:defRPr sz="2400">
                  <a:solidFill>
                    <a:schemeClr val="tx1"/>
                  </a:solidFill>
                  <a:latin typeface="Tahoma" pitchFamily="-108" charset="0"/>
                  <a:ea typeface="ＭＳ Ｐゴシック" pitchFamily="-108" charset="-128"/>
                </a:defRPr>
              </a:lvl3pPr>
              <a:lvl4pPr marL="1600200" indent="-228600">
                <a:defRPr sz="2400">
                  <a:solidFill>
                    <a:schemeClr val="tx1"/>
                  </a:solidFill>
                  <a:latin typeface="Tahoma" pitchFamily="-108" charset="0"/>
                  <a:ea typeface="ＭＳ Ｐゴシック" pitchFamily="-108" charset="-128"/>
                </a:defRPr>
              </a:lvl4pPr>
              <a:lvl5pPr marL="2057400" indent="-228600">
                <a:defRPr sz="2400">
                  <a:solidFill>
                    <a:schemeClr val="tx1"/>
                  </a:solidFill>
                  <a:latin typeface="Tahoma" pitchFamily="-108" charset="0"/>
                  <a:ea typeface="ＭＳ Ｐゴシック" pitchFamily="-108" charset="-128"/>
                </a:defRPr>
              </a:lvl5pPr>
              <a:lvl6pPr marL="2514600" indent="-228600" eaLnBrk="0" fontAlgn="base" hangingPunct="0">
                <a:spcBef>
                  <a:spcPct val="0"/>
                </a:spcBef>
                <a:spcAft>
                  <a:spcPct val="0"/>
                </a:spcAft>
                <a:defRPr sz="2400">
                  <a:solidFill>
                    <a:schemeClr val="tx1"/>
                  </a:solidFill>
                  <a:latin typeface="Tahoma" pitchFamily="-108" charset="0"/>
                  <a:ea typeface="ＭＳ Ｐゴシック" pitchFamily="-108" charset="-128"/>
                </a:defRPr>
              </a:lvl6pPr>
              <a:lvl7pPr marL="2971800" indent="-228600" eaLnBrk="0" fontAlgn="base" hangingPunct="0">
                <a:spcBef>
                  <a:spcPct val="0"/>
                </a:spcBef>
                <a:spcAft>
                  <a:spcPct val="0"/>
                </a:spcAft>
                <a:defRPr sz="2400">
                  <a:solidFill>
                    <a:schemeClr val="tx1"/>
                  </a:solidFill>
                  <a:latin typeface="Tahoma" pitchFamily="-108" charset="0"/>
                  <a:ea typeface="ＭＳ Ｐゴシック" pitchFamily="-108" charset="-128"/>
                </a:defRPr>
              </a:lvl7pPr>
              <a:lvl8pPr marL="3429000" indent="-228600" eaLnBrk="0" fontAlgn="base" hangingPunct="0">
                <a:spcBef>
                  <a:spcPct val="0"/>
                </a:spcBef>
                <a:spcAft>
                  <a:spcPct val="0"/>
                </a:spcAft>
                <a:defRPr sz="2400">
                  <a:solidFill>
                    <a:schemeClr val="tx1"/>
                  </a:solidFill>
                  <a:latin typeface="Tahoma" pitchFamily="-108" charset="0"/>
                  <a:ea typeface="ＭＳ Ｐゴシック" pitchFamily="-108" charset="-128"/>
                </a:defRPr>
              </a:lvl8pPr>
              <a:lvl9pPr marL="3886200" indent="-228600" eaLnBrk="0" fontAlgn="base" hangingPunct="0">
                <a:spcBef>
                  <a:spcPct val="0"/>
                </a:spcBef>
                <a:spcAft>
                  <a:spcPct val="0"/>
                </a:spcAft>
                <a:defRPr sz="2400">
                  <a:solidFill>
                    <a:schemeClr val="tx1"/>
                  </a:solidFill>
                  <a:latin typeface="Tahoma" pitchFamily="-108" charset="0"/>
                  <a:ea typeface="ＭＳ Ｐゴシック" pitchFamily="-108" charset="-128"/>
                </a:defRPr>
              </a:lvl9pPr>
            </a:lstStyle>
            <a:p>
              <a:pPr algn="ctr" defTabSz="449351"/>
              <a:r>
                <a:rPr lang="en-US" dirty="0">
                  <a:solidFill>
                    <a:prstClr val="black"/>
                  </a:solidFill>
                  <a:latin typeface="Calibri"/>
                  <a:cs typeface="Calibri"/>
                </a:rPr>
                <a:t>t</a:t>
              </a:r>
              <a:r>
                <a:rPr lang="en-US" dirty="0" smtClean="0">
                  <a:solidFill>
                    <a:prstClr val="black"/>
                  </a:solidFill>
                  <a:latin typeface="Calibri"/>
                  <a:cs typeface="Calibri"/>
                </a:rPr>
                <a:t>ransport</a:t>
              </a:r>
              <a:endParaRPr lang="en-US" dirty="0">
                <a:solidFill>
                  <a:prstClr val="black"/>
                </a:solidFill>
                <a:latin typeface="Calibri"/>
                <a:cs typeface="Calibri"/>
              </a:endParaRPr>
            </a:p>
          </p:txBody>
        </p:sp>
      </p:grpSp>
      <p:grpSp>
        <p:nvGrpSpPr>
          <p:cNvPr id="6" name="Group 5"/>
          <p:cNvGrpSpPr/>
          <p:nvPr/>
        </p:nvGrpSpPr>
        <p:grpSpPr>
          <a:xfrm>
            <a:off x="3913570" y="1614833"/>
            <a:ext cx="1328620" cy="3413412"/>
            <a:chOff x="3446894" y="1983211"/>
            <a:chExt cx="1255500" cy="3226939"/>
          </a:xfrm>
        </p:grpSpPr>
        <p:sp>
          <p:nvSpPr>
            <p:cNvPr id="21" name="Rectangle 12"/>
            <p:cNvSpPr>
              <a:spLocks noChangeArrowheads="1"/>
            </p:cNvSpPr>
            <p:nvPr/>
          </p:nvSpPr>
          <p:spPr bwMode="auto">
            <a:xfrm>
              <a:off x="3450322" y="4753554"/>
              <a:ext cx="1224132" cy="45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20" tIns="43210" rIns="86420" bIns="43210">
              <a:spAutoFit/>
            </a:bodyPr>
            <a:lstStyle/>
            <a:p>
              <a:pPr algn="ctr" defTabSz="449351"/>
              <a:r>
                <a:rPr lang="en-US" sz="2500" dirty="0">
                  <a:solidFill>
                    <a:prstClr val="black"/>
                  </a:solidFill>
                  <a:cs typeface="Calibri"/>
                </a:rPr>
                <a:t>health</a:t>
              </a:r>
            </a:p>
          </p:txBody>
        </p:sp>
        <p:pic>
          <p:nvPicPr>
            <p:cNvPr id="23" name="Picture 16"/>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46894" y="1983211"/>
              <a:ext cx="1255500" cy="2778063"/>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5389972" y="3898335"/>
            <a:ext cx="3296828" cy="2009278"/>
            <a:chOff x="5346859" y="3706916"/>
            <a:chExt cx="3115388" cy="1899512"/>
          </a:xfrm>
        </p:grpSpPr>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12226" y="3706916"/>
              <a:ext cx="2850021" cy="1899512"/>
            </a:xfrm>
            <a:prstGeom prst="rect">
              <a:avLst/>
            </a:prstGeom>
          </p:spPr>
        </p:pic>
        <p:sp>
          <p:nvSpPr>
            <p:cNvPr id="26" name="Text Box 11"/>
            <p:cNvSpPr txBox="1">
              <a:spLocks noChangeArrowheads="1"/>
            </p:cNvSpPr>
            <p:nvPr/>
          </p:nvSpPr>
          <p:spPr bwMode="auto">
            <a:xfrm>
              <a:off x="5346859" y="3706916"/>
              <a:ext cx="1488130" cy="78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20" tIns="43210" rIns="86420" bIns="43210">
              <a:spAutoFit/>
            </a:bodyPr>
            <a:lstStyle>
              <a:lvl1pPr>
                <a:defRPr sz="2400">
                  <a:solidFill>
                    <a:schemeClr val="tx1"/>
                  </a:solidFill>
                  <a:latin typeface="Tahoma" pitchFamily="-108" charset="0"/>
                  <a:ea typeface="ＭＳ Ｐゴシック" pitchFamily="-108" charset="-128"/>
                </a:defRPr>
              </a:lvl1pPr>
              <a:lvl2pPr marL="742950" indent="-285750">
                <a:defRPr sz="2400">
                  <a:solidFill>
                    <a:schemeClr val="tx1"/>
                  </a:solidFill>
                  <a:latin typeface="Tahoma" pitchFamily="-108" charset="0"/>
                  <a:ea typeface="ＭＳ Ｐゴシック" pitchFamily="-108" charset="-128"/>
                </a:defRPr>
              </a:lvl2pPr>
              <a:lvl3pPr marL="1143000" indent="-228600">
                <a:defRPr sz="2400">
                  <a:solidFill>
                    <a:schemeClr val="tx1"/>
                  </a:solidFill>
                  <a:latin typeface="Tahoma" pitchFamily="-108" charset="0"/>
                  <a:ea typeface="ＭＳ Ｐゴシック" pitchFamily="-108" charset="-128"/>
                </a:defRPr>
              </a:lvl3pPr>
              <a:lvl4pPr marL="1600200" indent="-228600">
                <a:defRPr sz="2400">
                  <a:solidFill>
                    <a:schemeClr val="tx1"/>
                  </a:solidFill>
                  <a:latin typeface="Tahoma" pitchFamily="-108" charset="0"/>
                  <a:ea typeface="ＭＳ Ｐゴシック" pitchFamily="-108" charset="-128"/>
                </a:defRPr>
              </a:lvl4pPr>
              <a:lvl5pPr marL="2057400" indent="-228600">
                <a:defRPr sz="2400">
                  <a:solidFill>
                    <a:schemeClr val="tx1"/>
                  </a:solidFill>
                  <a:latin typeface="Tahoma" pitchFamily="-108" charset="0"/>
                  <a:ea typeface="ＭＳ Ｐゴシック" pitchFamily="-108" charset="-128"/>
                </a:defRPr>
              </a:lvl5pPr>
              <a:lvl6pPr marL="2514600" indent="-228600" eaLnBrk="0" fontAlgn="base" hangingPunct="0">
                <a:spcBef>
                  <a:spcPct val="0"/>
                </a:spcBef>
                <a:spcAft>
                  <a:spcPct val="0"/>
                </a:spcAft>
                <a:defRPr sz="2400">
                  <a:solidFill>
                    <a:schemeClr val="tx1"/>
                  </a:solidFill>
                  <a:latin typeface="Tahoma" pitchFamily="-108" charset="0"/>
                  <a:ea typeface="ＭＳ Ｐゴシック" pitchFamily="-108" charset="-128"/>
                </a:defRPr>
              </a:lvl6pPr>
              <a:lvl7pPr marL="2971800" indent="-228600" eaLnBrk="0" fontAlgn="base" hangingPunct="0">
                <a:spcBef>
                  <a:spcPct val="0"/>
                </a:spcBef>
                <a:spcAft>
                  <a:spcPct val="0"/>
                </a:spcAft>
                <a:defRPr sz="2400">
                  <a:solidFill>
                    <a:schemeClr val="tx1"/>
                  </a:solidFill>
                  <a:latin typeface="Tahoma" pitchFamily="-108" charset="0"/>
                  <a:ea typeface="ＭＳ Ｐゴシック" pitchFamily="-108" charset="-128"/>
                </a:defRPr>
              </a:lvl7pPr>
              <a:lvl8pPr marL="3429000" indent="-228600" eaLnBrk="0" fontAlgn="base" hangingPunct="0">
                <a:spcBef>
                  <a:spcPct val="0"/>
                </a:spcBef>
                <a:spcAft>
                  <a:spcPct val="0"/>
                </a:spcAft>
                <a:defRPr sz="2400">
                  <a:solidFill>
                    <a:schemeClr val="tx1"/>
                  </a:solidFill>
                  <a:latin typeface="Tahoma" pitchFamily="-108" charset="0"/>
                  <a:ea typeface="ＭＳ Ｐゴシック" pitchFamily="-108" charset="-128"/>
                </a:defRPr>
              </a:lvl8pPr>
              <a:lvl9pPr marL="3886200" indent="-228600" eaLnBrk="0" fontAlgn="base" hangingPunct="0">
                <a:spcBef>
                  <a:spcPct val="0"/>
                </a:spcBef>
                <a:spcAft>
                  <a:spcPct val="0"/>
                </a:spcAft>
                <a:defRPr sz="2400">
                  <a:solidFill>
                    <a:schemeClr val="tx1"/>
                  </a:solidFill>
                  <a:latin typeface="Tahoma" pitchFamily="-108" charset="0"/>
                  <a:ea typeface="ＭＳ Ｐゴシック" pitchFamily="-108" charset="-128"/>
                </a:defRPr>
              </a:lvl9pPr>
            </a:lstStyle>
            <a:p>
              <a:pPr defTabSz="449351"/>
              <a:r>
                <a:rPr lang="en-US" dirty="0">
                  <a:solidFill>
                    <a:prstClr val="black"/>
                  </a:solidFill>
                  <a:latin typeface="Calibri"/>
                  <a:cs typeface="Calibri"/>
                </a:rPr>
                <a:t>electronic devices</a:t>
              </a:r>
            </a:p>
          </p:txBody>
        </p:sp>
      </p:grpSp>
      <p:grpSp>
        <p:nvGrpSpPr>
          <p:cNvPr id="5" name="Group 4"/>
          <p:cNvGrpSpPr/>
          <p:nvPr/>
        </p:nvGrpSpPr>
        <p:grpSpPr>
          <a:xfrm>
            <a:off x="5811569" y="1474795"/>
            <a:ext cx="2842982" cy="2092326"/>
            <a:chOff x="4713226" y="1394221"/>
            <a:chExt cx="2686519" cy="1978023"/>
          </a:xfrm>
        </p:grpSpPr>
        <p:sp>
          <p:nvSpPr>
            <p:cNvPr id="25" name="Text Box 13"/>
            <p:cNvSpPr txBox="1">
              <a:spLocks noChangeArrowheads="1"/>
            </p:cNvSpPr>
            <p:nvPr/>
          </p:nvSpPr>
          <p:spPr bwMode="auto">
            <a:xfrm>
              <a:off x="4713226" y="1394221"/>
              <a:ext cx="2686517" cy="43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20" tIns="43210" rIns="86420" bIns="43210">
              <a:spAutoFit/>
            </a:bodyPr>
            <a:lstStyle>
              <a:lvl1pPr>
                <a:defRPr sz="2400">
                  <a:solidFill>
                    <a:schemeClr val="tx1"/>
                  </a:solidFill>
                  <a:latin typeface="Tahoma" pitchFamily="-108" charset="0"/>
                  <a:ea typeface="ＭＳ Ｐゴシック" pitchFamily="-108" charset="-128"/>
                </a:defRPr>
              </a:lvl1pPr>
              <a:lvl2pPr marL="742950" indent="-285750">
                <a:defRPr sz="2400">
                  <a:solidFill>
                    <a:schemeClr val="tx1"/>
                  </a:solidFill>
                  <a:latin typeface="Tahoma" pitchFamily="-108" charset="0"/>
                  <a:ea typeface="ＭＳ Ｐゴシック" pitchFamily="-108" charset="-128"/>
                </a:defRPr>
              </a:lvl2pPr>
              <a:lvl3pPr marL="1143000" indent="-228600">
                <a:defRPr sz="2400">
                  <a:solidFill>
                    <a:schemeClr val="tx1"/>
                  </a:solidFill>
                  <a:latin typeface="Tahoma" pitchFamily="-108" charset="0"/>
                  <a:ea typeface="ＭＳ Ｐゴシック" pitchFamily="-108" charset="-128"/>
                </a:defRPr>
              </a:lvl3pPr>
              <a:lvl4pPr marL="1600200" indent="-228600">
                <a:defRPr sz="2400">
                  <a:solidFill>
                    <a:schemeClr val="tx1"/>
                  </a:solidFill>
                  <a:latin typeface="Tahoma" pitchFamily="-108" charset="0"/>
                  <a:ea typeface="ＭＳ Ｐゴシック" pitchFamily="-108" charset="-128"/>
                </a:defRPr>
              </a:lvl4pPr>
              <a:lvl5pPr marL="2057400" indent="-228600">
                <a:defRPr sz="2400">
                  <a:solidFill>
                    <a:schemeClr val="tx1"/>
                  </a:solidFill>
                  <a:latin typeface="Tahoma" pitchFamily="-108" charset="0"/>
                  <a:ea typeface="ＭＳ Ｐゴシック" pitchFamily="-108" charset="-128"/>
                </a:defRPr>
              </a:lvl5pPr>
              <a:lvl6pPr marL="2514600" indent="-228600" eaLnBrk="0" fontAlgn="base" hangingPunct="0">
                <a:spcBef>
                  <a:spcPct val="0"/>
                </a:spcBef>
                <a:spcAft>
                  <a:spcPct val="0"/>
                </a:spcAft>
                <a:defRPr sz="2400">
                  <a:solidFill>
                    <a:schemeClr val="tx1"/>
                  </a:solidFill>
                  <a:latin typeface="Tahoma" pitchFamily="-108" charset="0"/>
                  <a:ea typeface="ＭＳ Ｐゴシック" pitchFamily="-108" charset="-128"/>
                </a:defRPr>
              </a:lvl6pPr>
              <a:lvl7pPr marL="2971800" indent="-228600" eaLnBrk="0" fontAlgn="base" hangingPunct="0">
                <a:spcBef>
                  <a:spcPct val="0"/>
                </a:spcBef>
                <a:spcAft>
                  <a:spcPct val="0"/>
                </a:spcAft>
                <a:defRPr sz="2400">
                  <a:solidFill>
                    <a:schemeClr val="tx1"/>
                  </a:solidFill>
                  <a:latin typeface="Tahoma" pitchFamily="-108" charset="0"/>
                  <a:ea typeface="ＭＳ Ｐゴシック" pitchFamily="-108" charset="-128"/>
                </a:defRPr>
              </a:lvl7pPr>
              <a:lvl8pPr marL="3429000" indent="-228600" eaLnBrk="0" fontAlgn="base" hangingPunct="0">
                <a:spcBef>
                  <a:spcPct val="0"/>
                </a:spcBef>
                <a:spcAft>
                  <a:spcPct val="0"/>
                </a:spcAft>
                <a:defRPr sz="2400">
                  <a:solidFill>
                    <a:schemeClr val="tx1"/>
                  </a:solidFill>
                  <a:latin typeface="Tahoma" pitchFamily="-108" charset="0"/>
                  <a:ea typeface="ＭＳ Ｐゴシック" pitchFamily="-108" charset="-128"/>
                </a:defRPr>
              </a:lvl8pPr>
              <a:lvl9pPr marL="3886200" indent="-228600" eaLnBrk="0" fontAlgn="base" hangingPunct="0">
                <a:spcBef>
                  <a:spcPct val="0"/>
                </a:spcBef>
                <a:spcAft>
                  <a:spcPct val="0"/>
                </a:spcAft>
                <a:defRPr sz="2400">
                  <a:solidFill>
                    <a:schemeClr val="tx1"/>
                  </a:solidFill>
                  <a:latin typeface="Tahoma" pitchFamily="-108" charset="0"/>
                  <a:ea typeface="ＭＳ Ｐゴシック" pitchFamily="-108" charset="-128"/>
                </a:defRPr>
              </a:lvl9pPr>
            </a:lstStyle>
            <a:p>
              <a:pPr algn="ctr" defTabSz="449351"/>
              <a:r>
                <a:rPr lang="en-US" dirty="0" smtClean="0">
                  <a:solidFill>
                    <a:prstClr val="black"/>
                  </a:solidFill>
                  <a:latin typeface="Calibri"/>
                  <a:cs typeface="Calibri"/>
                </a:rPr>
                <a:t>energy</a:t>
              </a:r>
              <a:endParaRPr lang="en-US" dirty="0">
                <a:solidFill>
                  <a:prstClr val="black"/>
                </a:solidFill>
                <a:latin typeface="Calibri"/>
                <a:cs typeface="Calibri"/>
              </a:endParaRPr>
            </a:p>
          </p:txBody>
        </p:sp>
        <p:pic>
          <p:nvPicPr>
            <p:cNvPr id="68625" name="Picture 17" descr="http://t2.gstatic.com/images?q=tbn:ANd9GcTTZs9M80bCdxEU81OldDbMLfYquW1sitAxmG0Km5nd_o7Y8kYMkQ"/>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4713226" y="1826445"/>
              <a:ext cx="2686519" cy="154579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p:cNvSpPr>
            <a:spLocks noGrp="1"/>
          </p:cNvSpPr>
          <p:nvPr>
            <p:ph type="title"/>
          </p:nvPr>
        </p:nvSpPr>
        <p:spPr/>
        <p:txBody>
          <a:bodyPr/>
          <a:lstStyle/>
          <a:p>
            <a:r>
              <a:rPr lang="en-GB" dirty="0" smtClean="0"/>
              <a:t>Revolutionising everyday life</a:t>
            </a:r>
            <a:endParaRPr lang="en-GB" dirty="0"/>
          </a:p>
        </p:txBody>
      </p:sp>
      <p:sp>
        <p:nvSpPr>
          <p:cNvPr id="15" name="Text Box 7"/>
          <p:cNvSpPr txBox="1">
            <a:spLocks noChangeArrowheads="1"/>
          </p:cNvSpPr>
          <p:nvPr/>
        </p:nvSpPr>
        <p:spPr bwMode="auto">
          <a:xfrm>
            <a:off x="457210" y="5184292"/>
            <a:ext cx="8229600" cy="829426"/>
          </a:xfrm>
          <a:prstGeom prst="rect">
            <a:avLst/>
          </a:prstGeom>
          <a:solidFill>
            <a:schemeClr val="bg1">
              <a:alpha val="50000"/>
            </a:schemeClr>
          </a:solidFill>
          <a:ln>
            <a:noFill/>
          </a:ln>
          <a:extLst/>
        </p:spPr>
        <p:txBody>
          <a:bodyPr wrap="square" lIns="89870" tIns="44942" rIns="89870" bIns="44942">
            <a:spAutoFit/>
          </a:bodyPr>
          <a:lstStyle>
            <a:lvl1pPr>
              <a:defRPr sz="2400">
                <a:solidFill>
                  <a:schemeClr val="tx1"/>
                </a:solidFill>
                <a:latin typeface="Tahoma" pitchFamily="-108" charset="0"/>
                <a:ea typeface="ＭＳ Ｐゴシック" pitchFamily="-108" charset="-128"/>
              </a:defRPr>
            </a:lvl1pPr>
            <a:lvl2pPr marL="742950" indent="-285750">
              <a:defRPr sz="2400">
                <a:solidFill>
                  <a:schemeClr val="tx1"/>
                </a:solidFill>
                <a:latin typeface="Tahoma" pitchFamily="-108" charset="0"/>
                <a:ea typeface="ＭＳ Ｐゴシック" pitchFamily="-108" charset="-128"/>
              </a:defRPr>
            </a:lvl2pPr>
            <a:lvl3pPr marL="1143000" indent="-228600">
              <a:defRPr sz="2400">
                <a:solidFill>
                  <a:schemeClr val="tx1"/>
                </a:solidFill>
                <a:latin typeface="Tahoma" pitchFamily="-108" charset="0"/>
                <a:ea typeface="ＭＳ Ｐゴシック" pitchFamily="-108" charset="-128"/>
              </a:defRPr>
            </a:lvl3pPr>
            <a:lvl4pPr marL="1600200" indent="-228600">
              <a:defRPr sz="2400">
                <a:solidFill>
                  <a:schemeClr val="tx1"/>
                </a:solidFill>
                <a:latin typeface="Tahoma" pitchFamily="-108" charset="0"/>
                <a:ea typeface="ＭＳ Ｐゴシック" pitchFamily="-108" charset="-128"/>
              </a:defRPr>
            </a:lvl4pPr>
            <a:lvl5pPr marL="2057400" indent="-228600">
              <a:defRPr sz="2400">
                <a:solidFill>
                  <a:schemeClr val="tx1"/>
                </a:solidFill>
                <a:latin typeface="Tahoma" pitchFamily="-108" charset="0"/>
                <a:ea typeface="ＭＳ Ｐゴシック" pitchFamily="-108" charset="-128"/>
              </a:defRPr>
            </a:lvl5pPr>
            <a:lvl6pPr marL="2514600" indent="-228600" eaLnBrk="0" fontAlgn="base" hangingPunct="0">
              <a:spcBef>
                <a:spcPct val="0"/>
              </a:spcBef>
              <a:spcAft>
                <a:spcPct val="0"/>
              </a:spcAft>
              <a:defRPr sz="2400">
                <a:solidFill>
                  <a:schemeClr val="tx1"/>
                </a:solidFill>
                <a:latin typeface="Tahoma" pitchFamily="-108" charset="0"/>
                <a:ea typeface="ＭＳ Ｐゴシック" pitchFamily="-108" charset="-128"/>
              </a:defRPr>
            </a:lvl6pPr>
            <a:lvl7pPr marL="2971800" indent="-228600" eaLnBrk="0" fontAlgn="base" hangingPunct="0">
              <a:spcBef>
                <a:spcPct val="0"/>
              </a:spcBef>
              <a:spcAft>
                <a:spcPct val="0"/>
              </a:spcAft>
              <a:defRPr sz="2400">
                <a:solidFill>
                  <a:schemeClr val="tx1"/>
                </a:solidFill>
                <a:latin typeface="Tahoma" pitchFamily="-108" charset="0"/>
                <a:ea typeface="ＭＳ Ｐゴシック" pitchFamily="-108" charset="-128"/>
              </a:defRPr>
            </a:lvl7pPr>
            <a:lvl8pPr marL="3429000" indent="-228600" eaLnBrk="0" fontAlgn="base" hangingPunct="0">
              <a:spcBef>
                <a:spcPct val="0"/>
              </a:spcBef>
              <a:spcAft>
                <a:spcPct val="0"/>
              </a:spcAft>
              <a:defRPr sz="2400">
                <a:solidFill>
                  <a:schemeClr val="tx1"/>
                </a:solidFill>
                <a:latin typeface="Tahoma" pitchFamily="-108" charset="0"/>
                <a:ea typeface="ＭＳ Ｐゴシック" pitchFamily="-108" charset="-128"/>
              </a:defRPr>
            </a:lvl8pPr>
            <a:lvl9pPr marL="3886200" indent="-228600" eaLnBrk="0" fontAlgn="base" hangingPunct="0">
              <a:spcBef>
                <a:spcPct val="0"/>
              </a:spcBef>
              <a:spcAft>
                <a:spcPct val="0"/>
              </a:spcAft>
              <a:defRPr sz="2400">
                <a:solidFill>
                  <a:schemeClr val="tx1"/>
                </a:solidFill>
                <a:latin typeface="Tahoma" pitchFamily="-108" charset="0"/>
                <a:ea typeface="ＭＳ Ｐゴシック" pitchFamily="-108" charset="-128"/>
              </a:defRPr>
            </a:lvl9pPr>
          </a:lstStyle>
          <a:p>
            <a:pPr algn="ctr" defTabSz="449351">
              <a:spcBef>
                <a:spcPct val="50000"/>
              </a:spcBef>
            </a:pPr>
            <a:r>
              <a:rPr lang="en-US" dirty="0">
                <a:solidFill>
                  <a:srgbClr val="6D009D"/>
                </a:solidFill>
                <a:latin typeface="Calibri"/>
                <a:cs typeface="Calibri"/>
              </a:rPr>
              <a:t>All critically depend on new advanced materials and processes developed by materials scientists and engineers</a:t>
            </a:r>
          </a:p>
        </p:txBody>
      </p:sp>
    </p:spTree>
    <p:extLst>
      <p:ext uri="{BB962C8B-B14F-4D97-AF65-F5344CB8AC3E}">
        <p14:creationId xmlns:p14="http://schemas.microsoft.com/office/powerpoint/2010/main" val="179519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GB" dirty="0"/>
          </a:p>
        </p:txBody>
      </p:sp>
      <p:grpSp>
        <p:nvGrpSpPr>
          <p:cNvPr id="8" name="Group 7"/>
          <p:cNvGrpSpPr/>
          <p:nvPr/>
        </p:nvGrpSpPr>
        <p:grpSpPr>
          <a:xfrm>
            <a:off x="449950" y="1596600"/>
            <a:ext cx="8237059" cy="2328860"/>
            <a:chOff x="424993" y="1509374"/>
            <a:chExt cx="7783735" cy="2201635"/>
          </a:xfrm>
        </p:grpSpPr>
        <p:pic>
          <p:nvPicPr>
            <p:cNvPr id="16387"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4993" y="1509374"/>
              <a:ext cx="2304203" cy="153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0110" y="2333297"/>
              <a:ext cx="1938171" cy="1377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89" name="Rectangle 7"/>
            <p:cNvSpPr>
              <a:spLocks noChangeArrowheads="1"/>
            </p:cNvSpPr>
            <p:nvPr/>
          </p:nvSpPr>
          <p:spPr bwMode="auto">
            <a:xfrm>
              <a:off x="3825792" y="1509738"/>
              <a:ext cx="4382936" cy="150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05" tIns="43202" rIns="86405" bIns="43202">
              <a:spAutoFit/>
            </a:bodyPr>
            <a:lstStyle/>
            <a:p>
              <a:pPr defTabSz="449651"/>
              <a:r>
                <a:rPr lang="en-GB" sz="2400" b="1" dirty="0">
                  <a:solidFill>
                    <a:srgbClr val="000000"/>
                  </a:solidFill>
                  <a:cs typeface="Geneva" charset="0"/>
                </a:rPr>
                <a:t>High temperature materials</a:t>
              </a:r>
              <a:endParaRPr lang="en-GB" sz="2400" dirty="0">
                <a:solidFill>
                  <a:srgbClr val="000000"/>
                </a:solidFill>
                <a:cs typeface="Geneva" charset="0"/>
              </a:endParaRPr>
            </a:p>
            <a:p>
              <a:pPr defTabSz="449651"/>
              <a:r>
                <a:rPr lang="en-GB" sz="2400" dirty="0">
                  <a:solidFill>
                    <a:srgbClr val="000000"/>
                  </a:solidFill>
                  <a:cs typeface="Geneva" charset="0"/>
                </a:rPr>
                <a:t>Clean fusion energy, higher performance jet engines, extreme environments in oil and gas…</a:t>
              </a:r>
            </a:p>
          </p:txBody>
        </p:sp>
      </p:grpSp>
      <p:grpSp>
        <p:nvGrpSpPr>
          <p:cNvPr id="9" name="Group 8"/>
          <p:cNvGrpSpPr/>
          <p:nvPr/>
        </p:nvGrpSpPr>
        <p:grpSpPr>
          <a:xfrm>
            <a:off x="493573" y="3941974"/>
            <a:ext cx="8193230" cy="2235200"/>
            <a:chOff x="466410" y="3726625"/>
            <a:chExt cx="7742318" cy="2113092"/>
          </a:xfrm>
        </p:grpSpPr>
        <p:sp>
          <p:nvSpPr>
            <p:cNvPr id="16390" name="Rectangle 7"/>
            <p:cNvSpPr>
              <a:spLocks noChangeArrowheads="1"/>
            </p:cNvSpPr>
            <p:nvPr/>
          </p:nvSpPr>
          <p:spPr bwMode="auto">
            <a:xfrm>
              <a:off x="466410" y="3934517"/>
              <a:ext cx="4153867" cy="185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05" tIns="43202" rIns="86405" bIns="43202">
              <a:spAutoFit/>
            </a:bodyPr>
            <a:lstStyle/>
            <a:p>
              <a:pPr defTabSz="449651"/>
              <a:r>
                <a:rPr lang="en-GB" sz="2400" b="1" dirty="0">
                  <a:solidFill>
                    <a:srgbClr val="000000"/>
                  </a:solidFill>
                  <a:cs typeface="Geneva" charset="0"/>
                </a:rPr>
                <a:t>Lightweight materials</a:t>
              </a:r>
            </a:p>
            <a:p>
              <a:pPr defTabSz="449651"/>
              <a:r>
                <a:rPr lang="en-GB" sz="2400" dirty="0">
                  <a:solidFill>
                    <a:srgbClr val="000000"/>
                  </a:solidFill>
                  <a:cs typeface="Geneva" charset="0"/>
                </a:rPr>
                <a:t>Carbon fibre composites and advanced alloys to reduce mass of transport – increase fuel efficiency</a:t>
              </a:r>
            </a:p>
          </p:txBody>
        </p:sp>
        <p:pic>
          <p:nvPicPr>
            <p:cNvPr id="16391" name="Picture 8"/>
            <p:cNvPicPr>
              <a:picLocks noChangeAspect="1"/>
            </p:cNvPicPr>
            <p:nvPr/>
          </p:nvPicPr>
          <p:blipFill>
            <a:blip r:embed="rId4" cstate="email">
              <a:extLst>
                <a:ext uri="{28A0092B-C50C-407E-A947-70E740481C1C}">
                  <a14:useLocalDpi xmlns:a14="http://schemas.microsoft.com/office/drawing/2010/main"/>
                </a:ext>
              </a:extLst>
            </a:blip>
            <a:srcRect t="4932"/>
            <a:stretch>
              <a:fillRect/>
            </a:stretch>
          </p:blipFill>
          <p:spPr bwMode="auto">
            <a:xfrm>
              <a:off x="4572407" y="3726625"/>
              <a:ext cx="3636321" cy="211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p:txBody>
          <a:bodyPr/>
          <a:lstStyle/>
          <a:p>
            <a:r>
              <a:rPr lang="en-GB" dirty="0" smtClean="0"/>
              <a:t>What are </a:t>
            </a:r>
            <a:r>
              <a:rPr lang="en-GB" b="1" dirty="0" smtClean="0"/>
              <a:t>we</a:t>
            </a:r>
            <a:r>
              <a:rPr lang="en-GB" i="1" dirty="0" smtClean="0"/>
              <a:t> </a:t>
            </a:r>
            <a:r>
              <a:rPr lang="en-GB" dirty="0" smtClean="0"/>
              <a:t>doing?</a:t>
            </a:r>
            <a:endParaRPr lang="en-GB" dirty="0"/>
          </a:p>
        </p:txBody>
      </p:sp>
    </p:spTree>
    <p:extLst>
      <p:ext uri="{BB962C8B-B14F-4D97-AF65-F5344CB8AC3E}">
        <p14:creationId xmlns:p14="http://schemas.microsoft.com/office/powerpoint/2010/main" val="198214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GB" dirty="0"/>
          </a:p>
        </p:txBody>
      </p:sp>
      <p:grpSp>
        <p:nvGrpSpPr>
          <p:cNvPr id="6" name="Group 5"/>
          <p:cNvGrpSpPr/>
          <p:nvPr/>
        </p:nvGrpSpPr>
        <p:grpSpPr>
          <a:xfrm>
            <a:off x="457210" y="1600400"/>
            <a:ext cx="8229600" cy="1849437"/>
            <a:chOff x="432041" y="1512785"/>
            <a:chExt cx="7776687" cy="1748403"/>
          </a:xfrm>
        </p:grpSpPr>
        <p:sp>
          <p:nvSpPr>
            <p:cNvPr id="17410" name="Rectangle 7"/>
            <p:cNvSpPr>
              <a:spLocks noChangeArrowheads="1"/>
            </p:cNvSpPr>
            <p:nvPr/>
          </p:nvSpPr>
          <p:spPr bwMode="auto">
            <a:xfrm>
              <a:off x="4391372" y="1512785"/>
              <a:ext cx="3817356" cy="150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05" tIns="43202" rIns="86405" bIns="43202">
              <a:spAutoFit/>
            </a:bodyPr>
            <a:lstStyle/>
            <a:p>
              <a:pPr defTabSz="449990"/>
              <a:r>
                <a:rPr lang="en-GB" sz="2400" b="1" dirty="0">
                  <a:solidFill>
                    <a:srgbClr val="000000"/>
                  </a:solidFill>
                  <a:cs typeface="Geneva" charset="0"/>
                </a:rPr>
                <a:t>Nanomaterials</a:t>
              </a:r>
            </a:p>
            <a:p>
              <a:pPr defTabSz="449990"/>
              <a:r>
                <a:rPr lang="en-GB" sz="2400" dirty="0">
                  <a:solidFill>
                    <a:srgbClr val="000000"/>
                  </a:solidFill>
                  <a:cs typeface="Geneva" charset="0"/>
                </a:rPr>
                <a:t>Microelectronics, solar cells, smart materials, clean water, green synthesis…</a:t>
              </a:r>
            </a:p>
          </p:txBody>
        </p:sp>
        <p:pic>
          <p:nvPicPr>
            <p:cNvPr id="17412" name="Picture 2" descr="F:\TitanBackup\sarahsupervisor\20130529_NY_PtNi1\11_particle5_spot4_GL1_8_185s\Map data_filtered.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2041" y="1512785"/>
              <a:ext cx="1747655" cy="174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4695" y="1512785"/>
              <a:ext cx="1747654" cy="174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p:cNvGrpSpPr/>
          <p:nvPr/>
        </p:nvGrpSpPr>
        <p:grpSpPr>
          <a:xfrm>
            <a:off x="457399" y="3714196"/>
            <a:ext cx="6863707" cy="2194367"/>
            <a:chOff x="432041" y="3511291"/>
            <a:chExt cx="6485965" cy="2074490"/>
          </a:xfrm>
        </p:grpSpPr>
        <p:sp>
          <p:nvSpPr>
            <p:cNvPr id="17411" name="Rectangle 7"/>
            <p:cNvSpPr>
              <a:spLocks noChangeArrowheads="1"/>
            </p:cNvSpPr>
            <p:nvPr/>
          </p:nvSpPr>
          <p:spPr bwMode="auto">
            <a:xfrm>
              <a:off x="432041" y="3976284"/>
              <a:ext cx="3771513" cy="114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05" tIns="43202" rIns="86405" bIns="43202">
              <a:spAutoFit/>
            </a:bodyPr>
            <a:lstStyle/>
            <a:p>
              <a:pPr defTabSz="449990"/>
              <a:r>
                <a:rPr lang="en-GB" sz="2400" b="1" dirty="0">
                  <a:solidFill>
                    <a:srgbClr val="000000"/>
                  </a:solidFill>
                  <a:cs typeface="Geneva" charset="0"/>
                </a:rPr>
                <a:t>New electronic materials</a:t>
              </a:r>
            </a:p>
            <a:p>
              <a:pPr defTabSz="449990"/>
              <a:r>
                <a:rPr lang="en-GB" sz="2400" dirty="0">
                  <a:solidFill>
                    <a:srgbClr val="000000"/>
                  </a:solidFill>
                  <a:cs typeface="Geneva" charset="0"/>
                </a:rPr>
                <a:t>Computers, phones, </a:t>
              </a:r>
              <a:br>
                <a:rPr lang="en-GB" sz="2400" dirty="0">
                  <a:solidFill>
                    <a:srgbClr val="000000"/>
                  </a:solidFill>
                  <a:cs typeface="Geneva" charset="0"/>
                </a:rPr>
              </a:br>
              <a:r>
                <a:rPr lang="en-GB" sz="2400" dirty="0">
                  <a:solidFill>
                    <a:srgbClr val="000000"/>
                  </a:solidFill>
                  <a:cs typeface="Geneva" charset="0"/>
                </a:rPr>
                <a:t>control devices…</a:t>
              </a:r>
            </a:p>
          </p:txBody>
        </p:sp>
        <p:pic>
          <p:nvPicPr>
            <p:cNvPr id="17414"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80809" y="3511291"/>
              <a:ext cx="2437197" cy="207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GB" dirty="0" smtClean="0"/>
              <a:t>What are </a:t>
            </a:r>
            <a:r>
              <a:rPr lang="en-GB" b="1" dirty="0" smtClean="0"/>
              <a:t>we</a:t>
            </a:r>
            <a:r>
              <a:rPr lang="en-GB" dirty="0" smtClean="0"/>
              <a:t> doing?</a:t>
            </a:r>
            <a:endParaRPr lang="en-GB" dirty="0"/>
          </a:p>
        </p:txBody>
      </p:sp>
    </p:spTree>
    <p:extLst>
      <p:ext uri="{BB962C8B-B14F-4D97-AF65-F5344CB8AC3E}">
        <p14:creationId xmlns:p14="http://schemas.microsoft.com/office/powerpoint/2010/main" val="34928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57203" y="3697476"/>
            <a:ext cx="8071299" cy="2362197"/>
            <a:chOff x="432041" y="3495309"/>
            <a:chExt cx="7627098" cy="2233151"/>
          </a:xfrm>
        </p:grpSpPr>
        <p:sp>
          <p:nvSpPr>
            <p:cNvPr id="18435" name="Rectangle 7"/>
            <p:cNvSpPr>
              <a:spLocks noChangeArrowheads="1"/>
            </p:cNvSpPr>
            <p:nvPr/>
          </p:nvSpPr>
          <p:spPr bwMode="auto">
            <a:xfrm>
              <a:off x="432041" y="3495309"/>
              <a:ext cx="3379799" cy="150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05" tIns="43202" rIns="86405" bIns="43202">
              <a:spAutoFit/>
            </a:bodyPr>
            <a:lstStyle/>
            <a:p>
              <a:pPr defTabSz="450370"/>
              <a:r>
                <a:rPr lang="en-GB" sz="2400" b="1" dirty="0">
                  <a:solidFill>
                    <a:srgbClr val="000000"/>
                  </a:solidFill>
                  <a:cs typeface="Geneva" charset="0"/>
                </a:rPr>
                <a:t>Textiles</a:t>
              </a:r>
            </a:p>
            <a:p>
              <a:pPr defTabSz="450370"/>
              <a:r>
                <a:rPr lang="en-GB" sz="2400" dirty="0">
                  <a:solidFill>
                    <a:srgbClr val="000000"/>
                  </a:solidFill>
                  <a:cs typeface="Geneva" charset="0"/>
                </a:rPr>
                <a:t>Ballistic protection, </a:t>
              </a:r>
              <a:br>
                <a:rPr lang="en-GB" sz="2400" dirty="0">
                  <a:solidFill>
                    <a:srgbClr val="000000"/>
                  </a:solidFill>
                  <a:cs typeface="Geneva" charset="0"/>
                </a:rPr>
              </a:br>
              <a:r>
                <a:rPr lang="en-GB" sz="2400" dirty="0">
                  <a:solidFill>
                    <a:srgbClr val="000000"/>
                  </a:solidFill>
                  <a:cs typeface="Geneva" charset="0"/>
                </a:rPr>
                <a:t>carbon fibre technology, smart clothing…</a:t>
              </a:r>
              <a:r>
                <a:rPr lang="en-GB" sz="2400" b="1" dirty="0">
                  <a:solidFill>
                    <a:srgbClr val="000000"/>
                  </a:solidFill>
                  <a:cs typeface="Geneva" charset="0"/>
                </a:rPr>
                <a:t> </a:t>
              </a:r>
              <a:endParaRPr lang="en-GB" sz="2400" dirty="0">
                <a:solidFill>
                  <a:srgbClr val="000000"/>
                </a:solidFill>
                <a:cs typeface="Geneva" charset="0"/>
              </a:endParaRPr>
            </a:p>
          </p:txBody>
        </p:sp>
        <p:pic>
          <p:nvPicPr>
            <p:cNvPr id="18439" name="Picture 5" descr="Screen Shot 2014-06-18 at 10.21.07.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088997" y="3495309"/>
              <a:ext cx="1870665" cy="223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467618" y="5066620"/>
              <a:ext cx="450040" cy="32416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86405" tIns="43202" rIns="86405" bIns="43202" anchor="ctr"/>
            <a:lstStyle/>
            <a:p>
              <a:pPr algn="ctr" defTabSz="450370">
                <a:defRPr/>
              </a:pPr>
              <a:endParaRPr lang="en-US">
                <a:solidFill>
                  <a:prstClr val="white"/>
                </a:solidFill>
              </a:endParaRPr>
            </a:p>
          </p:txBody>
        </p:sp>
        <p:pic>
          <p:nvPicPr>
            <p:cNvPr id="13"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64717" y="3877036"/>
              <a:ext cx="2094422"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088997" y="3495309"/>
              <a:ext cx="1870665" cy="2233151"/>
            </a:xfrm>
            <a:prstGeom prst="rect">
              <a:avLst/>
            </a:prstGeom>
            <a:gradFill>
              <a:gsLst>
                <a:gs pos="50000">
                  <a:schemeClr val="bg1">
                    <a:alpha val="0"/>
                  </a:schemeClr>
                </a:gs>
                <a:gs pos="90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0370"/>
              <a:endParaRPr lang="en-GB">
                <a:solidFill>
                  <a:prstClr val="white"/>
                </a:solidFill>
              </a:endParaRPr>
            </a:p>
          </p:txBody>
        </p:sp>
      </p:grpSp>
      <p:grpSp>
        <p:nvGrpSpPr>
          <p:cNvPr id="6" name="Group 5"/>
          <p:cNvGrpSpPr/>
          <p:nvPr/>
        </p:nvGrpSpPr>
        <p:grpSpPr>
          <a:xfrm>
            <a:off x="467954" y="1535053"/>
            <a:ext cx="8296638" cy="2024420"/>
            <a:chOff x="442196" y="1451189"/>
            <a:chExt cx="7840035" cy="1913827"/>
          </a:xfrm>
        </p:grpSpPr>
        <p:sp>
          <p:nvSpPr>
            <p:cNvPr id="18434" name="Rectangle 7"/>
            <p:cNvSpPr>
              <a:spLocks noChangeArrowheads="1"/>
            </p:cNvSpPr>
            <p:nvPr/>
          </p:nvSpPr>
          <p:spPr bwMode="auto">
            <a:xfrm>
              <a:off x="4267877" y="1508037"/>
              <a:ext cx="4014354" cy="185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05" tIns="43202" rIns="86405" bIns="43202">
              <a:spAutoFit/>
            </a:bodyPr>
            <a:lstStyle/>
            <a:p>
              <a:pPr defTabSz="450370"/>
              <a:r>
                <a:rPr lang="en-GB" sz="2400" b="1" dirty="0">
                  <a:solidFill>
                    <a:srgbClr val="000000"/>
                  </a:solidFill>
                  <a:cs typeface="Geneva" charset="0"/>
                </a:rPr>
                <a:t>Biomaterials</a:t>
              </a:r>
            </a:p>
            <a:p>
              <a:pPr defTabSz="450370"/>
              <a:r>
                <a:rPr lang="en-GB" sz="2400" dirty="0">
                  <a:solidFill>
                    <a:srgbClr val="000000"/>
                  </a:solidFill>
                  <a:cs typeface="Geneva" charset="0"/>
                </a:rPr>
                <a:t>Tissue engineering from cellular level, targeted drug delivery systems, </a:t>
              </a:r>
              <a:r>
                <a:rPr lang="en-GB" sz="2400" dirty="0" err="1">
                  <a:solidFill>
                    <a:srgbClr val="000000"/>
                  </a:solidFill>
                  <a:cs typeface="Geneva" charset="0"/>
                </a:rPr>
                <a:t>bioresorbable</a:t>
              </a:r>
              <a:r>
                <a:rPr lang="en-GB" sz="2400" dirty="0">
                  <a:solidFill>
                    <a:srgbClr val="000000"/>
                  </a:solidFill>
                  <a:cs typeface="Geneva" charset="0"/>
                </a:rPr>
                <a:t> implants…</a:t>
              </a:r>
            </a:p>
          </p:txBody>
        </p:sp>
        <p:pic>
          <p:nvPicPr>
            <p:cNvPr id="18436" name="Picture 1" descr="Screen Shot 2014-06-18 at 10.10.35.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122406" y="1466197"/>
              <a:ext cx="1944172" cy="173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430522" y="1451189"/>
              <a:ext cx="774068" cy="1981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6405" tIns="43202" rIns="86405" bIns="43202" anchor="ctr"/>
            <a:lstStyle/>
            <a:p>
              <a:pPr algn="ctr" defTabSz="450370">
                <a:defRPr/>
              </a:pPr>
              <a:endParaRPr lang="en-US">
                <a:solidFill>
                  <a:prstClr val="white"/>
                </a:solidFill>
              </a:endParaRPr>
            </a:p>
          </p:txBody>
        </p:sp>
        <p:pic>
          <p:nvPicPr>
            <p:cNvPr id="18438" name="Picture 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2196" y="1660085"/>
              <a:ext cx="1847559" cy="14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GB" dirty="0" smtClean="0"/>
              <a:t>What are </a:t>
            </a:r>
            <a:r>
              <a:rPr lang="en-GB" b="1" dirty="0" smtClean="0"/>
              <a:t>we</a:t>
            </a:r>
            <a:r>
              <a:rPr lang="en-GB" dirty="0" smtClean="0"/>
              <a:t> doing?</a:t>
            </a:r>
            <a:endParaRPr lang="en-GB" dirty="0"/>
          </a:p>
        </p:txBody>
      </p:sp>
    </p:spTree>
    <p:extLst>
      <p:ext uri="{BB962C8B-B14F-4D97-AF65-F5344CB8AC3E}">
        <p14:creationId xmlns:p14="http://schemas.microsoft.com/office/powerpoint/2010/main" val="346219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Top teaching &amp; research</a:t>
            </a:r>
            <a:endParaRPr lang="en-GB" dirty="0"/>
          </a:p>
        </p:txBody>
      </p:sp>
      <p:sp>
        <p:nvSpPr>
          <p:cNvPr id="24579" name="Rectangle 5"/>
          <p:cNvSpPr>
            <a:spLocks noGrp="1" noChangeArrowheads="1"/>
          </p:cNvSpPr>
          <p:nvPr>
            <p:ph type="body" idx="1"/>
          </p:nvPr>
        </p:nvSpPr>
        <p:spPr/>
        <p:txBody>
          <a:bodyPr>
            <a:normAutofit fontScale="85000" lnSpcReduction="10000"/>
          </a:bodyPr>
          <a:lstStyle/>
          <a:p>
            <a:r>
              <a:rPr lang="en-US" dirty="0" smtClean="0"/>
              <a:t>Host more than </a:t>
            </a:r>
          </a:p>
          <a:p>
            <a:pPr lvl="1"/>
            <a:r>
              <a:rPr lang="en-US" dirty="0" smtClean="0"/>
              <a:t>ca. 1400 students</a:t>
            </a:r>
          </a:p>
          <a:p>
            <a:pPr lvl="2"/>
            <a:r>
              <a:rPr lang="en-US" dirty="0" smtClean="0"/>
              <a:t>~½ undergrad</a:t>
            </a:r>
          </a:p>
          <a:p>
            <a:pPr lvl="2"/>
            <a:r>
              <a:rPr lang="en-US" dirty="0"/>
              <a:t>~⅓ engineering materials</a:t>
            </a:r>
            <a:br>
              <a:rPr lang="en-US" dirty="0"/>
            </a:br>
            <a:r>
              <a:rPr lang="en-US" dirty="0"/>
              <a:t>~</a:t>
            </a:r>
            <a:r>
              <a:rPr lang="en-US" dirty="0" smtClean="0"/>
              <a:t>⅔ design &amp; fashion business</a:t>
            </a:r>
          </a:p>
          <a:p>
            <a:pPr lvl="1"/>
            <a:r>
              <a:rPr lang="en-US" dirty="0" smtClean="0"/>
              <a:t>70 academic staff</a:t>
            </a:r>
          </a:p>
          <a:p>
            <a:pPr lvl="1"/>
            <a:endParaRPr lang="en-US" dirty="0" smtClean="0"/>
          </a:p>
          <a:p>
            <a:pPr lvl="1"/>
            <a:endParaRPr lang="en-US" dirty="0" smtClean="0"/>
          </a:p>
          <a:p>
            <a:r>
              <a:rPr lang="en-US" dirty="0" smtClean="0"/>
              <a:t>Internationally leading research</a:t>
            </a:r>
          </a:p>
          <a:p>
            <a:r>
              <a:rPr lang="en-US" dirty="0" smtClean="0"/>
              <a:t>Top “research power” of all UK Materials Departments</a:t>
            </a:r>
          </a:p>
          <a:p>
            <a:r>
              <a:rPr lang="en-US" dirty="0" smtClean="0"/>
              <a:t>Strong collaborations with industry</a:t>
            </a:r>
          </a:p>
          <a:p>
            <a:endParaRPr lang="en-US" dirty="0" smtClean="0"/>
          </a:p>
          <a:p>
            <a:pPr lvl="1"/>
            <a:endParaRPr lang="en-US" dirty="0" smtClean="0"/>
          </a:p>
          <a:p>
            <a:endParaRPr lang="en-US" dirty="0"/>
          </a:p>
        </p:txBody>
      </p:sp>
      <p:pic>
        <p:nvPicPr>
          <p:cNvPr id="24580" name="Picture 7" descr="MatSci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71866" y="1600201"/>
            <a:ext cx="3615111" cy="241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4866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309456761"/>
              </p:ext>
            </p:extLst>
          </p:nvPr>
        </p:nvGraphicFramePr>
        <p:xfrm>
          <a:off x="4265441" y="1666846"/>
          <a:ext cx="5156200" cy="4334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normAutofit fontScale="90000"/>
          </a:bodyPr>
          <a:lstStyle/>
          <a:p>
            <a:r>
              <a:rPr lang="en-GB" dirty="0" smtClean="0"/>
              <a:t>Specialisations: Engineering Materials</a:t>
            </a:r>
            <a:endParaRPr lang="en-GB" dirty="0"/>
          </a:p>
        </p:txBody>
      </p:sp>
      <p:sp>
        <p:nvSpPr>
          <p:cNvPr id="6" name="Content Placeholder 5"/>
          <p:cNvSpPr>
            <a:spLocks noGrp="1"/>
          </p:cNvSpPr>
          <p:nvPr>
            <p:ph sz="half" idx="1"/>
          </p:nvPr>
        </p:nvSpPr>
        <p:spPr/>
        <p:txBody>
          <a:bodyPr>
            <a:normAutofit lnSpcReduction="10000"/>
          </a:bodyPr>
          <a:lstStyle/>
          <a:p>
            <a:r>
              <a:rPr lang="en-US" dirty="0" smtClean="0"/>
              <a:t>Graduate with</a:t>
            </a:r>
          </a:p>
          <a:p>
            <a:pPr lvl="1"/>
            <a:r>
              <a:rPr lang="en-US" dirty="0" smtClean="0"/>
              <a:t>BSc Materials Science and Engineering</a:t>
            </a:r>
          </a:p>
          <a:p>
            <a:pPr lvl="1"/>
            <a:r>
              <a:rPr lang="en-US" dirty="0" err="1" smtClean="0"/>
              <a:t>MEng</a:t>
            </a:r>
            <a:r>
              <a:rPr lang="en-US" dirty="0" smtClean="0"/>
              <a:t> Materials Science and Engineering (general)</a:t>
            </a:r>
          </a:p>
          <a:p>
            <a:pPr lvl="1"/>
            <a:r>
              <a:rPr lang="en-US" dirty="0" err="1" smtClean="0"/>
              <a:t>MEng</a:t>
            </a:r>
            <a:r>
              <a:rPr lang="en-US" dirty="0" smtClean="0"/>
              <a:t> Materials Science and Engineering with ….</a:t>
            </a:r>
          </a:p>
          <a:p>
            <a:r>
              <a:rPr lang="en-US" dirty="0" smtClean="0"/>
              <a:t>Choose your area</a:t>
            </a:r>
          </a:p>
          <a:p>
            <a:pPr lvl="1"/>
            <a:r>
              <a:rPr lang="en-US" dirty="0" smtClean="0"/>
              <a:t>On application</a:t>
            </a:r>
          </a:p>
          <a:p>
            <a:pPr lvl="1"/>
            <a:r>
              <a:rPr lang="en-US" dirty="0" smtClean="0"/>
              <a:t>After first year</a:t>
            </a:r>
            <a:endParaRPr lang="en-US" dirty="0"/>
          </a:p>
        </p:txBody>
      </p:sp>
      <p:sp>
        <p:nvSpPr>
          <p:cNvPr id="11" name="Content Placeholder 10"/>
          <p:cNvSpPr>
            <a:spLocks noGrp="1"/>
          </p:cNvSpPr>
          <p:nvPr>
            <p:ph sz="half" idx="2"/>
          </p:nvPr>
        </p:nvSpPr>
        <p:spPr/>
        <p:txBody>
          <a:bodyPr>
            <a:normAutofit lnSpcReduction="10000"/>
          </a:bodyPr>
          <a:lstStyle/>
          <a:p>
            <a:endParaRPr lang="en-GB"/>
          </a:p>
        </p:txBody>
      </p:sp>
    </p:spTree>
    <p:extLst>
      <p:ext uri="{BB962C8B-B14F-4D97-AF65-F5344CB8AC3E}">
        <p14:creationId xmlns:p14="http://schemas.microsoft.com/office/powerpoint/2010/main" val="1086502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Estate Overview </a:t>
            </a:r>
            <a:endParaRPr lang="en-GB" dirty="0"/>
          </a:p>
        </p:txBody>
      </p:sp>
      <p:pic>
        <p:nvPicPr>
          <p:cNvPr id="4099" name="Picture 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18359" y="1355768"/>
            <a:ext cx="8733175" cy="522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1006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061462300"/>
              </p:ext>
            </p:extLst>
          </p:nvPr>
        </p:nvGraphicFramePr>
        <p:xfrm>
          <a:off x="434650" y="1803685"/>
          <a:ext cx="82645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normAutofit fontScale="90000"/>
          </a:bodyPr>
          <a:lstStyle/>
          <a:p>
            <a:r>
              <a:rPr lang="en-GB" dirty="0"/>
              <a:t>Specialisations: Engineering Materials</a:t>
            </a:r>
          </a:p>
        </p:txBody>
      </p:sp>
      <p:sp>
        <p:nvSpPr>
          <p:cNvPr id="5" name="Content Placeholder 4"/>
          <p:cNvSpPr>
            <a:spLocks noGrp="1"/>
          </p:cNvSpPr>
          <p:nvPr>
            <p:ph idx="1"/>
          </p:nvPr>
        </p:nvSpPr>
        <p:spPr/>
        <p:txBody>
          <a:bodyPr/>
          <a:lstStyle/>
          <a:p>
            <a:endParaRPr lang="en-GB" dirty="0"/>
          </a:p>
        </p:txBody>
      </p:sp>
    </p:spTree>
    <p:extLst>
      <p:ext uri="{BB962C8B-B14F-4D97-AF65-F5344CB8AC3E}">
        <p14:creationId xmlns:p14="http://schemas.microsoft.com/office/powerpoint/2010/main" val="24433220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Course structure</a:t>
            </a:r>
            <a:endParaRPr lang="en-GB" dirty="0"/>
          </a:p>
        </p:txBody>
      </p:sp>
      <p:pic>
        <p:nvPicPr>
          <p:cNvPr id="10" name="Picture 8" descr="Screen Shot 2014-06-18 at 12.48.01.pn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1" r="-3" b="-19853"/>
          <a:stretch/>
        </p:blipFill>
        <p:spPr bwMode="auto">
          <a:xfrm>
            <a:off x="456958" y="1600312"/>
            <a:ext cx="8230104" cy="452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p:nvGrpSpPr>
        <p:grpSpPr>
          <a:xfrm>
            <a:off x="608438" y="2376612"/>
            <a:ext cx="3295242" cy="358118"/>
            <a:chOff x="574953" y="2246779"/>
            <a:chExt cx="3113889" cy="338554"/>
          </a:xfrm>
        </p:grpSpPr>
        <p:sp>
          <p:nvSpPr>
            <p:cNvPr id="12" name="TextBox 11"/>
            <p:cNvSpPr txBox="1"/>
            <p:nvPr/>
          </p:nvSpPr>
          <p:spPr>
            <a:xfrm>
              <a:off x="1522231" y="2246779"/>
              <a:ext cx="1163299" cy="338554"/>
            </a:xfrm>
            <a:prstGeom prst="rect">
              <a:avLst/>
            </a:prstGeom>
            <a:solidFill>
              <a:schemeClr val="bg1">
                <a:alpha val="70000"/>
              </a:schemeClr>
            </a:solidFill>
          </p:spPr>
          <p:txBody>
            <a:bodyPr wrap="none" rtlCol="0">
              <a:spAutoFit/>
            </a:bodyPr>
            <a:lstStyle/>
            <a:p>
              <a:pPr defTabSz="452270"/>
              <a:r>
                <a:rPr lang="en-US" sz="1700" dirty="0">
                  <a:solidFill>
                    <a:srgbClr val="FFCC33"/>
                  </a:solidFill>
                </a:rPr>
                <a:t>BSc (3 year)</a:t>
              </a:r>
            </a:p>
          </p:txBody>
        </p:sp>
        <p:cxnSp>
          <p:nvCxnSpPr>
            <p:cNvPr id="6" name="Straight Arrow Connector 5"/>
            <p:cNvCxnSpPr/>
            <p:nvPr/>
          </p:nvCxnSpPr>
          <p:spPr>
            <a:xfrm>
              <a:off x="574953" y="2246779"/>
              <a:ext cx="3113889" cy="0"/>
            </a:xfrm>
            <a:prstGeom prst="straightConnector1">
              <a:avLst/>
            </a:prstGeom>
            <a:ln>
              <a:solidFill>
                <a:srgbClr val="FFCC33"/>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608439" y="3034237"/>
            <a:ext cx="4359553" cy="362256"/>
            <a:chOff x="574953" y="2868478"/>
            <a:chExt cx="4119626" cy="342466"/>
          </a:xfrm>
        </p:grpSpPr>
        <p:sp>
          <p:nvSpPr>
            <p:cNvPr id="13" name="TextBox 12"/>
            <p:cNvSpPr txBox="1"/>
            <p:nvPr/>
          </p:nvSpPr>
          <p:spPr>
            <a:xfrm>
              <a:off x="1428841" y="2868478"/>
              <a:ext cx="1350650" cy="338554"/>
            </a:xfrm>
            <a:prstGeom prst="rect">
              <a:avLst/>
            </a:prstGeom>
            <a:solidFill>
              <a:schemeClr val="bg1">
                <a:alpha val="70000"/>
              </a:schemeClr>
            </a:solidFill>
          </p:spPr>
          <p:txBody>
            <a:bodyPr wrap="none" rtlCol="0">
              <a:spAutoFit/>
            </a:bodyPr>
            <a:lstStyle/>
            <a:p>
              <a:pPr defTabSz="452270"/>
              <a:r>
                <a:rPr lang="en-US" sz="1700" dirty="0" err="1">
                  <a:solidFill>
                    <a:srgbClr val="FFCC33"/>
                  </a:solidFill>
                </a:rPr>
                <a:t>MEng</a:t>
              </a:r>
              <a:r>
                <a:rPr lang="en-US" sz="1700" dirty="0">
                  <a:solidFill>
                    <a:srgbClr val="FFCC33"/>
                  </a:solidFill>
                </a:rPr>
                <a:t> (4 year)</a:t>
              </a:r>
            </a:p>
          </p:txBody>
        </p:sp>
        <p:cxnSp>
          <p:nvCxnSpPr>
            <p:cNvPr id="7" name="Straight Arrow Connector 6"/>
            <p:cNvCxnSpPr/>
            <p:nvPr/>
          </p:nvCxnSpPr>
          <p:spPr>
            <a:xfrm>
              <a:off x="574953" y="3210944"/>
              <a:ext cx="4119626" cy="0"/>
            </a:xfrm>
            <a:prstGeom prst="straightConnector1">
              <a:avLst/>
            </a:prstGeom>
            <a:ln>
              <a:solidFill>
                <a:srgbClr val="FFCC33"/>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0834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43256" y="3592149"/>
            <a:ext cx="4069263" cy="24509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Industrial placement</a:t>
            </a:r>
            <a:endParaRPr lang="en-GB" dirty="0"/>
          </a:p>
        </p:txBody>
      </p:sp>
      <p:sp>
        <p:nvSpPr>
          <p:cNvPr id="5" name="Content Placeholder 4"/>
          <p:cNvSpPr>
            <a:spLocks noGrp="1"/>
          </p:cNvSpPr>
          <p:nvPr>
            <p:ph idx="1"/>
          </p:nvPr>
        </p:nvSpPr>
        <p:spPr>
          <a:xfrm>
            <a:off x="457210" y="1600205"/>
            <a:ext cx="8229600" cy="1985494"/>
          </a:xfrm>
        </p:spPr>
        <p:txBody>
          <a:bodyPr>
            <a:normAutofit fontScale="70000" lnSpcReduction="20000"/>
          </a:bodyPr>
          <a:lstStyle/>
          <a:p>
            <a:pPr>
              <a:buFontTx/>
              <a:buChar char="•"/>
            </a:pPr>
            <a:r>
              <a:rPr lang="en-US" dirty="0" smtClean="0">
                <a:latin typeface="Calibri" charset="0"/>
              </a:rPr>
              <a:t>Optional six-month placement (</a:t>
            </a:r>
            <a:r>
              <a:rPr lang="en-US" dirty="0" err="1" smtClean="0">
                <a:latin typeface="Calibri" charset="0"/>
              </a:rPr>
              <a:t>M.Eng</a:t>
            </a:r>
            <a:r>
              <a:rPr lang="en-US" dirty="0" smtClean="0">
                <a:latin typeface="Calibri" charset="0"/>
              </a:rPr>
              <a:t>. course)</a:t>
            </a:r>
          </a:p>
          <a:p>
            <a:pPr>
              <a:buFontTx/>
              <a:buChar char="•"/>
            </a:pPr>
            <a:r>
              <a:rPr lang="en-US" dirty="0" smtClean="0">
                <a:latin typeface="Calibri" charset="0"/>
              </a:rPr>
              <a:t>Practical experience working in industry related to your interests</a:t>
            </a:r>
          </a:p>
          <a:p>
            <a:pPr>
              <a:buFontTx/>
              <a:buChar char="•"/>
            </a:pPr>
            <a:r>
              <a:rPr lang="en-US" dirty="0" smtClean="0">
                <a:latin typeface="Calibri" charset="0"/>
              </a:rPr>
              <a:t>Paid, typically ~</a:t>
            </a:r>
            <a:r>
              <a:rPr lang="en-US" dirty="0">
                <a:latin typeface="Calibri" charset="0"/>
              </a:rPr>
              <a:t>£8000 for 6 </a:t>
            </a:r>
            <a:r>
              <a:rPr lang="en-US" dirty="0" smtClean="0">
                <a:latin typeface="Calibri" charset="0"/>
              </a:rPr>
              <a:t>months</a:t>
            </a:r>
            <a:endParaRPr lang="en-US" dirty="0">
              <a:latin typeface="Calibri" charset="0"/>
            </a:endParaRPr>
          </a:p>
          <a:p>
            <a:pPr>
              <a:buFontTx/>
              <a:buChar char="•"/>
            </a:pPr>
            <a:r>
              <a:rPr lang="en-US" dirty="0">
                <a:latin typeface="Calibri" charset="0"/>
              </a:rPr>
              <a:t>Wide range of </a:t>
            </a:r>
            <a:r>
              <a:rPr lang="en-US" dirty="0" smtClean="0">
                <a:latin typeface="Calibri" charset="0"/>
              </a:rPr>
              <a:t>companies</a:t>
            </a:r>
            <a:r>
              <a:rPr lang="en-US" dirty="0">
                <a:latin typeface="Calibri" charset="0"/>
              </a:rPr>
              <a:t>, UK and overseas</a:t>
            </a:r>
          </a:p>
          <a:p>
            <a:pPr>
              <a:buFontTx/>
              <a:buChar char="•"/>
            </a:pPr>
            <a:r>
              <a:rPr lang="en-US" dirty="0">
                <a:latin typeface="Calibri" charset="0"/>
              </a:rPr>
              <a:t>Fully supported </a:t>
            </a:r>
            <a:r>
              <a:rPr lang="en-US" dirty="0" smtClean="0">
                <a:latin typeface="Calibri" charset="0"/>
              </a:rPr>
              <a:t>by the university and an </a:t>
            </a:r>
            <a:r>
              <a:rPr lang="en-US" dirty="0">
                <a:latin typeface="Calibri" charset="0"/>
              </a:rPr>
              <a:t>academic </a:t>
            </a:r>
            <a:r>
              <a:rPr lang="en-US" dirty="0" smtClean="0">
                <a:latin typeface="Calibri" charset="0"/>
              </a:rPr>
              <a:t>mentor</a:t>
            </a:r>
            <a:endParaRPr lang="en-US" dirty="0">
              <a:latin typeface="Calibri" charset="0"/>
            </a:endParaRPr>
          </a:p>
        </p:txBody>
      </p:sp>
    </p:spTree>
    <p:extLst>
      <p:ext uri="{BB962C8B-B14F-4D97-AF65-F5344CB8AC3E}">
        <p14:creationId xmlns:p14="http://schemas.microsoft.com/office/powerpoint/2010/main" val="31478725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Specialisations: </a:t>
            </a:r>
            <a:br>
              <a:rPr lang="en-GB" dirty="0" smtClean="0"/>
            </a:br>
            <a:r>
              <a:rPr lang="en-GB" dirty="0" smtClean="0"/>
              <a:t>Design &amp; Fashion Business</a:t>
            </a:r>
            <a:endParaRPr lang="en-GB" dirty="0"/>
          </a:p>
        </p:txBody>
      </p:sp>
      <p:sp>
        <p:nvSpPr>
          <p:cNvPr id="3" name="Content Placeholder 2"/>
          <p:cNvSpPr>
            <a:spLocks noGrp="1"/>
          </p:cNvSpPr>
          <p:nvPr>
            <p:ph sz="half" idx="1"/>
          </p:nvPr>
        </p:nvSpPr>
        <p:spPr>
          <a:xfrm>
            <a:off x="457199" y="1600303"/>
            <a:ext cx="5181142" cy="4525963"/>
          </a:xfrm>
        </p:spPr>
        <p:txBody>
          <a:bodyPr/>
          <a:lstStyle/>
          <a:p>
            <a:r>
              <a:rPr lang="en-GB" dirty="0" smtClean="0"/>
              <a:t>Four undergraduate programmes</a:t>
            </a:r>
          </a:p>
          <a:p>
            <a:pPr lvl="1"/>
            <a:r>
              <a:rPr lang="en-GB" dirty="0"/>
              <a:t>BSc Fashion Marketing</a:t>
            </a:r>
          </a:p>
          <a:p>
            <a:pPr lvl="1"/>
            <a:r>
              <a:rPr lang="en-GB" dirty="0"/>
              <a:t>BSc Fashion Retail</a:t>
            </a:r>
          </a:p>
          <a:p>
            <a:pPr lvl="1"/>
            <a:r>
              <a:rPr lang="en-GB" dirty="0"/>
              <a:t>BSc Fashion Management</a:t>
            </a:r>
          </a:p>
          <a:p>
            <a:pPr lvl="1"/>
            <a:r>
              <a:rPr lang="en-GB" dirty="0"/>
              <a:t>BSc Fashion Buying &amp; </a:t>
            </a:r>
            <a:r>
              <a:rPr lang="en-GB" dirty="0" smtClean="0"/>
              <a:t>Merchandising</a:t>
            </a:r>
            <a:endParaRPr lang="en-GB" dirty="0"/>
          </a:p>
        </p:txBody>
      </p:sp>
      <p:pic>
        <p:nvPicPr>
          <p:cNvPr id="5" name="Picture 2"/>
          <p:cNvPicPr>
            <a:picLocks noGrp="1" noChangeAspect="1" noChangeArrowheads="1"/>
          </p:cNvPicPr>
          <p:nvPr>
            <p:ph sz="half" idx="2"/>
          </p:nvPr>
        </p:nvPicPr>
        <p:blipFill rotWithShape="1">
          <a:blip r:embed="rId2" cstate="email">
            <a:extLst>
              <a:ext uri="{28A0092B-C50C-407E-A947-70E740481C1C}">
                <a14:useLocalDpi xmlns:a14="http://schemas.microsoft.com/office/drawing/2010/main"/>
              </a:ext>
            </a:extLst>
          </a:blip>
          <a:srcRect b="-2"/>
          <a:stretch/>
        </p:blipFill>
        <p:spPr bwMode="auto">
          <a:xfrm>
            <a:off x="5790689" y="1600312"/>
            <a:ext cx="2895344" cy="4525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5541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017710" y="3969696"/>
            <a:ext cx="4010664" cy="1934725"/>
            <a:chOff x="961701" y="3752833"/>
            <a:chExt cx="3789938" cy="1829032"/>
          </a:xfrm>
        </p:grpSpPr>
        <p:graphicFrame>
          <p:nvGraphicFramePr>
            <p:cNvPr id="3" name="Object 2"/>
            <p:cNvGraphicFramePr>
              <a:graphicFrameLocks noChangeAspect="1"/>
            </p:cNvGraphicFramePr>
            <p:nvPr>
              <p:extLst>
                <p:ext uri="{D42A27DB-BD31-4B8C-83A1-F6EECF244321}">
                  <p14:modId xmlns:p14="http://schemas.microsoft.com/office/powerpoint/2010/main" val="840737837"/>
                </p:ext>
              </p:extLst>
            </p:nvPr>
          </p:nvGraphicFramePr>
          <p:xfrm>
            <a:off x="961701" y="3752833"/>
            <a:ext cx="1962899" cy="1829032"/>
          </p:xfrm>
          <a:graphic>
            <a:graphicData uri="http://schemas.openxmlformats.org/presentationml/2006/ole">
              <mc:AlternateContent xmlns:mc="http://schemas.openxmlformats.org/markup-compatibility/2006">
                <mc:Choice xmlns:v="urn:schemas-microsoft-com:vml" Requires="v">
                  <p:oleObj spid="_x0000_s2055" r:id="rId4" imgW="3136900" imgH="2413000" progId="">
                    <p:embed/>
                  </p:oleObj>
                </mc:Choice>
                <mc:Fallback>
                  <p:oleObj r:id="rId4" imgW="3136900" imgH="2413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701" y="3752833"/>
                          <a:ext cx="1962899" cy="1829032"/>
                        </a:xfrm>
                        <a:prstGeom prst="rect">
                          <a:avLst/>
                        </a:prstGeom>
                        <a:noFill/>
                        <a:ln>
                          <a:noFill/>
                        </a:ln>
                        <a:effectLst/>
                      </p:spPr>
                    </p:pic>
                  </p:oleObj>
                </mc:Fallback>
              </mc:AlternateContent>
            </a:graphicData>
          </a:graphic>
        </p:graphicFrame>
        <p:sp>
          <p:nvSpPr>
            <p:cNvPr id="9" name="TextBox 8"/>
            <p:cNvSpPr txBox="1"/>
            <p:nvPr/>
          </p:nvSpPr>
          <p:spPr>
            <a:xfrm>
              <a:off x="3032679" y="4363377"/>
              <a:ext cx="1718960" cy="610484"/>
            </a:xfrm>
            <a:prstGeom prst="rect">
              <a:avLst/>
            </a:prstGeom>
            <a:noFill/>
          </p:spPr>
          <p:txBody>
            <a:bodyPr wrap="square" lIns="86420" tIns="43210" rIns="86420" bIns="43210" rtlCol="0">
              <a:spAutoFit/>
            </a:bodyPr>
            <a:lstStyle/>
            <a:p>
              <a:pPr defTabSz="454099"/>
              <a:r>
                <a:rPr lang="en-GB" dirty="0">
                  <a:solidFill>
                    <a:prstClr val="black"/>
                  </a:solidFill>
                </a:rPr>
                <a:t>Students destinations</a:t>
              </a:r>
            </a:p>
          </p:txBody>
        </p:sp>
      </p:grpSp>
      <p:sp>
        <p:nvSpPr>
          <p:cNvPr id="5" name="Title 4"/>
          <p:cNvSpPr>
            <a:spLocks noGrp="1"/>
          </p:cNvSpPr>
          <p:nvPr>
            <p:ph type="title"/>
          </p:nvPr>
        </p:nvSpPr>
        <p:spPr/>
        <p:txBody>
          <a:bodyPr/>
          <a:lstStyle/>
          <a:p>
            <a:r>
              <a:rPr lang="en-GB" dirty="0" smtClean="0"/>
              <a:t>Why study materials? JOBS</a:t>
            </a:r>
            <a:endParaRPr lang="en-GB" dirty="0"/>
          </a:p>
        </p:txBody>
      </p:sp>
      <p:sp>
        <p:nvSpPr>
          <p:cNvPr id="6" name="Content Placeholder 5"/>
          <p:cNvSpPr>
            <a:spLocks noGrp="1"/>
          </p:cNvSpPr>
          <p:nvPr>
            <p:ph sz="half" idx="1"/>
          </p:nvPr>
        </p:nvSpPr>
        <p:spPr>
          <a:xfrm>
            <a:off x="457201" y="1600206"/>
            <a:ext cx="5505334" cy="2369496"/>
          </a:xfrm>
        </p:spPr>
        <p:txBody>
          <a:bodyPr>
            <a:normAutofit fontScale="92500"/>
          </a:bodyPr>
          <a:lstStyle/>
          <a:p>
            <a:pPr>
              <a:spcBef>
                <a:spcPts val="0"/>
              </a:spcBef>
              <a:buFont typeface="Arial" pitchFamily="34" charset="0"/>
              <a:buChar char="•"/>
            </a:pPr>
            <a:r>
              <a:rPr lang="en-GB" sz="2100" dirty="0"/>
              <a:t>Engineers in the UK</a:t>
            </a:r>
          </a:p>
          <a:p>
            <a:pPr lvl="1">
              <a:spcBef>
                <a:spcPts val="0"/>
              </a:spcBef>
              <a:buFont typeface="Arial" pitchFamily="34" charset="0"/>
              <a:buChar char="•"/>
            </a:pPr>
            <a:r>
              <a:rPr lang="en-GB" sz="2100" dirty="0"/>
              <a:t>100,000 engineers needed per year</a:t>
            </a:r>
          </a:p>
          <a:p>
            <a:pPr lvl="1">
              <a:spcBef>
                <a:spcPts val="0"/>
              </a:spcBef>
              <a:buFont typeface="Arial" pitchFamily="34" charset="0"/>
              <a:buChar char="•"/>
            </a:pPr>
            <a:r>
              <a:rPr lang="en-GB" sz="2100" dirty="0"/>
              <a:t>Only 90,000 trained</a:t>
            </a:r>
          </a:p>
          <a:p>
            <a:pPr>
              <a:spcBef>
                <a:spcPts val="0"/>
              </a:spcBef>
              <a:buFont typeface="Arial" pitchFamily="34" charset="0"/>
              <a:buChar char="•"/>
            </a:pPr>
            <a:r>
              <a:rPr lang="en-GB" sz="2100" dirty="0"/>
              <a:t>Critical shortage of materials specialists</a:t>
            </a:r>
          </a:p>
          <a:p>
            <a:pPr>
              <a:spcBef>
                <a:spcPts val="0"/>
              </a:spcBef>
              <a:buFont typeface="Arial" pitchFamily="34" charset="0"/>
              <a:buChar char="•"/>
            </a:pPr>
            <a:r>
              <a:rPr lang="en-GB" sz="2100" dirty="0"/>
              <a:t>Cross-disciplinary training = </a:t>
            </a:r>
            <a:br>
              <a:rPr lang="en-GB" sz="2100" dirty="0"/>
            </a:br>
            <a:r>
              <a:rPr lang="en-GB" sz="2100" dirty="0"/>
              <a:t>better off in a recession</a:t>
            </a:r>
          </a:p>
          <a:p>
            <a:pPr>
              <a:spcBef>
                <a:spcPts val="0"/>
              </a:spcBef>
              <a:buFont typeface="Arial" pitchFamily="34" charset="0"/>
              <a:buChar char="•"/>
            </a:pPr>
            <a:r>
              <a:rPr lang="en-GB" sz="2100" dirty="0"/>
              <a:t>Starting salary typically &gt;£25k (and up to £40k!)</a:t>
            </a:r>
          </a:p>
        </p:txBody>
      </p:sp>
      <p:sp>
        <p:nvSpPr>
          <p:cNvPr id="11" name="Content Placeholder 10"/>
          <p:cNvSpPr>
            <a:spLocks noGrp="1"/>
          </p:cNvSpPr>
          <p:nvPr>
            <p:ph sz="half" idx="2"/>
          </p:nvPr>
        </p:nvSpPr>
        <p:spPr>
          <a:xfrm>
            <a:off x="5962535" y="1600285"/>
            <a:ext cx="2724265" cy="4525963"/>
          </a:xfrm>
        </p:spPr>
        <p:txBody>
          <a:bodyPr>
            <a:normAutofit fontScale="92500"/>
          </a:bodyPr>
          <a:lstStyle/>
          <a:p>
            <a:endParaRPr lang="en-GB" dirty="0"/>
          </a:p>
        </p:txBody>
      </p:sp>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962535" y="1600285"/>
            <a:ext cx="2724265" cy="4525963"/>
          </a:xfrm>
          <a:prstGeom prst="rect">
            <a:avLst/>
          </a:prstGeom>
        </p:spPr>
      </p:pic>
    </p:spTree>
    <p:extLst>
      <p:ext uri="{BB962C8B-B14F-4D97-AF65-F5344CB8AC3E}">
        <p14:creationId xmlns:p14="http://schemas.microsoft.com/office/powerpoint/2010/main" val="392596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Professional development</a:t>
            </a:r>
            <a:endParaRPr lang="en-GB" dirty="0"/>
          </a:p>
        </p:txBody>
      </p:sp>
      <p:sp>
        <p:nvSpPr>
          <p:cNvPr id="3" name="Content Placeholder 2"/>
          <p:cNvSpPr>
            <a:spLocks noGrp="1"/>
          </p:cNvSpPr>
          <p:nvPr>
            <p:ph sz="half" idx="1"/>
          </p:nvPr>
        </p:nvSpPr>
        <p:spPr>
          <a:xfrm>
            <a:off x="457198" y="1600266"/>
            <a:ext cx="8228834" cy="4525963"/>
          </a:xfrm>
        </p:spPr>
        <p:txBody>
          <a:bodyPr>
            <a:normAutofit/>
          </a:bodyPr>
          <a:lstStyle/>
          <a:p>
            <a:r>
              <a:rPr lang="en-GB" sz="2100" dirty="0"/>
              <a:t>The Institute of Materials, </a:t>
            </a:r>
            <a:br>
              <a:rPr lang="en-GB" sz="2100" dirty="0"/>
            </a:br>
            <a:r>
              <a:rPr lang="en-GB" sz="2100" dirty="0"/>
              <a:t>Minerals and Mining (IOM</a:t>
            </a:r>
            <a:r>
              <a:rPr lang="en-GB" sz="2100" baseline="30000" dirty="0"/>
              <a:t>3</a:t>
            </a:r>
            <a:r>
              <a:rPr lang="en-GB" sz="2100" dirty="0"/>
              <a:t>)</a:t>
            </a:r>
          </a:p>
          <a:p>
            <a:pPr lvl="1"/>
            <a:r>
              <a:rPr lang="en-GB" sz="1900" dirty="0"/>
              <a:t>Professional body for UK </a:t>
            </a:r>
            <a:br>
              <a:rPr lang="en-GB" sz="1900" dirty="0"/>
            </a:br>
            <a:r>
              <a:rPr lang="en-GB" sz="1900" dirty="0"/>
              <a:t>materials scientists</a:t>
            </a:r>
          </a:p>
          <a:p>
            <a:r>
              <a:rPr lang="en-GB" sz="2100" dirty="0"/>
              <a:t>Manchester Materials honours M</a:t>
            </a:r>
            <a:r>
              <a:rPr lang="en-US" sz="2100" dirty="0"/>
              <a:t>E</a:t>
            </a:r>
            <a:r>
              <a:rPr lang="en-GB" sz="2100" dirty="0"/>
              <a:t>ng degrees</a:t>
            </a:r>
          </a:p>
          <a:p>
            <a:pPr lvl="1"/>
            <a:r>
              <a:rPr lang="en-GB" sz="1900" dirty="0"/>
              <a:t>ALL accredited by the IOM</a:t>
            </a:r>
            <a:r>
              <a:rPr lang="en-GB" sz="1900" baseline="30000" dirty="0"/>
              <a:t>3</a:t>
            </a:r>
            <a:endParaRPr lang="en-GB" sz="1900" dirty="0"/>
          </a:p>
          <a:p>
            <a:pPr lvl="1"/>
            <a:r>
              <a:rPr lang="en-GB" sz="1900" i="1" dirty="0"/>
              <a:t>Only</a:t>
            </a:r>
            <a:r>
              <a:rPr lang="en-GB" sz="1900" dirty="0"/>
              <a:t> Materials programme accredited for </a:t>
            </a:r>
            <a:r>
              <a:rPr lang="en-GB" sz="1900" i="1" dirty="0"/>
              <a:t>both</a:t>
            </a:r>
            <a:r>
              <a:rPr lang="en-GB" sz="1900" dirty="0"/>
              <a:t> Chartered Engineer (CEng) </a:t>
            </a:r>
            <a:r>
              <a:rPr lang="en-GB" sz="1900" i="1" dirty="0"/>
              <a:t>and</a:t>
            </a:r>
            <a:r>
              <a:rPr lang="en-GB" sz="1900" dirty="0"/>
              <a:t> Chartered Scientist (</a:t>
            </a:r>
            <a:r>
              <a:rPr lang="en-GB" sz="1900" dirty="0" err="1"/>
              <a:t>CSci</a:t>
            </a:r>
            <a:r>
              <a:rPr lang="en-GB" sz="1900" dirty="0"/>
              <a:t>)</a:t>
            </a:r>
          </a:p>
          <a:p>
            <a:r>
              <a:rPr lang="en-GB" sz="2100" dirty="0"/>
              <a:t>Chartered status required for many senior industry positions</a:t>
            </a:r>
          </a:p>
        </p:txBody>
      </p:sp>
      <p:pic>
        <p:nvPicPr>
          <p:cNvPr id="8" name="Picture 9" descr="iomlogo"/>
          <p:cNvPicPr>
            <a:picLocks noGrp="1" noChangeAspect="1" noChangeArrowheads="1"/>
          </p:cNvPicPr>
          <p:nvPr>
            <p:ph sz="half" idx="2"/>
          </p:nvPr>
        </p:nvPicPr>
        <p:blipFill rotWithShape="1">
          <a:blip r:embed="rId2" cstate="email">
            <a:extLst>
              <a:ext uri="{28A0092B-C50C-407E-A947-70E740481C1C}">
                <a14:useLocalDpi xmlns:a14="http://schemas.microsoft.com/office/drawing/2010/main"/>
              </a:ext>
            </a:extLst>
          </a:blip>
          <a:srcRect b="-274890"/>
          <a:stretch/>
        </p:blipFill>
        <p:spPr bwMode="auto">
          <a:xfrm>
            <a:off x="4743713" y="1600204"/>
            <a:ext cx="3942320" cy="544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1789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Taught masters courses</a:t>
            </a:r>
            <a:endParaRPr lang="en-GB" dirty="0"/>
          </a:p>
        </p:txBody>
      </p:sp>
      <p:sp>
        <p:nvSpPr>
          <p:cNvPr id="3" name="Content Placeholder 2"/>
          <p:cNvSpPr>
            <a:spLocks noGrp="1"/>
          </p:cNvSpPr>
          <p:nvPr>
            <p:ph idx="1"/>
          </p:nvPr>
        </p:nvSpPr>
        <p:spPr/>
        <p:txBody>
          <a:bodyPr>
            <a:normAutofit lnSpcReduction="10000"/>
          </a:bodyPr>
          <a:lstStyle/>
          <a:p>
            <a:r>
              <a:rPr lang="en-GB" dirty="0" smtClean="0"/>
              <a:t>Engineering materials</a:t>
            </a:r>
          </a:p>
          <a:p>
            <a:pPr lvl="1"/>
            <a:r>
              <a:rPr lang="en-GB" dirty="0" smtClean="0"/>
              <a:t>Advanced Engineering Materials</a:t>
            </a:r>
          </a:p>
          <a:p>
            <a:pPr lvl="1"/>
            <a:r>
              <a:rPr lang="en-GB" dirty="0" smtClean="0"/>
              <a:t>Polymer Materials Science and Engineering</a:t>
            </a:r>
          </a:p>
          <a:p>
            <a:pPr lvl="1"/>
            <a:r>
              <a:rPr lang="en-GB" dirty="0" smtClean="0"/>
              <a:t>Corrosion Control Engineering</a:t>
            </a:r>
          </a:p>
          <a:p>
            <a:pPr lvl="1"/>
            <a:r>
              <a:rPr lang="en-GB" dirty="0" smtClean="0"/>
              <a:t>Biomaterials</a:t>
            </a:r>
          </a:p>
          <a:p>
            <a:pPr lvl="1"/>
            <a:r>
              <a:rPr lang="en-GB" dirty="0" smtClean="0"/>
              <a:t>Textile Technology (Technical Textiles)</a:t>
            </a:r>
          </a:p>
          <a:p>
            <a:r>
              <a:rPr lang="en-GB" dirty="0" smtClean="0"/>
              <a:t>Design &amp; Fashion Business</a:t>
            </a:r>
          </a:p>
          <a:p>
            <a:pPr lvl="1"/>
            <a:r>
              <a:rPr lang="en-GB" dirty="0"/>
              <a:t> International Fashion Retailing</a:t>
            </a:r>
          </a:p>
          <a:p>
            <a:pPr lvl="1"/>
            <a:r>
              <a:rPr lang="en-GB" dirty="0" smtClean="0"/>
              <a:t>International </a:t>
            </a:r>
            <a:r>
              <a:rPr lang="en-GB" dirty="0"/>
              <a:t>Fashion Marketing</a:t>
            </a:r>
            <a:endParaRPr lang="en-GB" dirty="0" smtClean="0"/>
          </a:p>
          <a:p>
            <a:endParaRPr lang="en-GB" dirty="0"/>
          </a:p>
        </p:txBody>
      </p:sp>
    </p:spTree>
    <p:extLst>
      <p:ext uri="{BB962C8B-B14F-4D97-AF65-F5344CB8AC3E}">
        <p14:creationId xmlns:p14="http://schemas.microsoft.com/office/powerpoint/2010/main" val="19791974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Typical offers</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Materials Science and Engineering </a:t>
            </a:r>
            <a:br>
              <a:rPr lang="en-GB" dirty="0" smtClean="0"/>
            </a:br>
            <a:r>
              <a:rPr lang="en-GB" dirty="0" smtClean="0"/>
              <a:t>(including technical textiles)</a:t>
            </a:r>
          </a:p>
          <a:p>
            <a:pPr lvl="1"/>
            <a:r>
              <a:rPr lang="en-GB" dirty="0" smtClean="0"/>
              <a:t>BSc: AAB, in two from physics, chemistry, maths</a:t>
            </a:r>
          </a:p>
          <a:p>
            <a:pPr lvl="1"/>
            <a:r>
              <a:rPr lang="en-GB" dirty="0" err="1" smtClean="0"/>
              <a:t>MEng</a:t>
            </a:r>
            <a:r>
              <a:rPr lang="en-GB" dirty="0"/>
              <a:t> </a:t>
            </a:r>
            <a:r>
              <a:rPr lang="en-GB" dirty="0" smtClean="0"/>
              <a:t>(direct entry): AAA</a:t>
            </a:r>
          </a:p>
          <a:p>
            <a:pPr lvl="1"/>
            <a:r>
              <a:rPr lang="en-GB" dirty="0" smtClean="0"/>
              <a:t>Can transfer to four-year programme after year 1</a:t>
            </a:r>
          </a:p>
          <a:p>
            <a:r>
              <a:rPr lang="en-GB" dirty="0" smtClean="0"/>
              <a:t>Design &amp; Fashion Business</a:t>
            </a:r>
          </a:p>
          <a:p>
            <a:pPr lvl="1"/>
            <a:r>
              <a:rPr lang="en-GB" dirty="0" smtClean="0"/>
              <a:t>AAB, any three subjects except general studies</a:t>
            </a:r>
          </a:p>
          <a:p>
            <a:r>
              <a:rPr lang="en-GB" dirty="0"/>
              <a:t>Outstanding </a:t>
            </a:r>
            <a:r>
              <a:rPr lang="en-GB" dirty="0" smtClean="0"/>
              <a:t>students</a:t>
            </a:r>
          </a:p>
          <a:p>
            <a:pPr lvl="1"/>
            <a:r>
              <a:rPr lang="en-GB" dirty="0" smtClean="0"/>
              <a:t>Scholarship of £2k for A*AA</a:t>
            </a:r>
          </a:p>
          <a:p>
            <a:pPr lvl="1"/>
            <a:r>
              <a:rPr lang="en-GB" dirty="0" smtClean="0"/>
              <a:t>Scholarship of £5k for A*A*A</a:t>
            </a:r>
          </a:p>
          <a:p>
            <a:r>
              <a:rPr lang="en-GB" dirty="0" smtClean="0"/>
              <a:t>More info at:</a:t>
            </a:r>
          </a:p>
          <a:p>
            <a:pPr lvl="1"/>
            <a:r>
              <a:rPr lang="en-GB" dirty="0" err="1" smtClean="0"/>
              <a:t>www.materials.manchester.ac.uk</a:t>
            </a:r>
            <a:r>
              <a:rPr lang="en-GB" dirty="0" smtClean="0"/>
              <a:t>/study</a:t>
            </a:r>
            <a:endParaRPr lang="en-GB" dirty="0"/>
          </a:p>
        </p:txBody>
      </p:sp>
    </p:spTree>
    <p:extLst>
      <p:ext uri="{BB962C8B-B14F-4D97-AF65-F5344CB8AC3E}">
        <p14:creationId xmlns:p14="http://schemas.microsoft.com/office/powerpoint/2010/main" val="42406179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1844675"/>
            <a:ext cx="7847012" cy="1871663"/>
          </a:xfrm>
        </p:spPr>
        <p:txBody>
          <a:bodyPr>
            <a:normAutofit/>
          </a:bodyPr>
          <a:lstStyle/>
          <a:p>
            <a:pPr eaLnBrk="1" hangingPunct="1">
              <a:defRPr/>
            </a:pPr>
            <a:r>
              <a:rPr lang="en-GB" altLang="en-US" sz="3200" dirty="0" smtClean="0"/>
              <a:t>Art of Application– update for teachers and careers advisors</a:t>
            </a:r>
            <a:br>
              <a:rPr lang="en-GB" altLang="en-US" sz="3200" dirty="0" smtClean="0"/>
            </a:br>
            <a:endParaRPr lang="en-GB" altLang="en-US" sz="3200" dirty="0" smtClean="0"/>
          </a:p>
        </p:txBody>
      </p:sp>
      <p:sp>
        <p:nvSpPr>
          <p:cNvPr id="2051" name="Rectangle 3"/>
          <p:cNvSpPr>
            <a:spLocks noGrp="1" noChangeArrowheads="1"/>
          </p:cNvSpPr>
          <p:nvPr>
            <p:ph type="subTitle" idx="1"/>
          </p:nvPr>
        </p:nvSpPr>
        <p:spPr>
          <a:xfrm>
            <a:off x="755650" y="4149725"/>
            <a:ext cx="7345363" cy="2255838"/>
          </a:xfrm>
        </p:spPr>
        <p:txBody>
          <a:bodyPr>
            <a:normAutofit fontScale="92500"/>
          </a:bodyPr>
          <a:lstStyle/>
          <a:p>
            <a:pPr eaLnBrk="1" hangingPunct="1">
              <a:buFont typeface="Arial" charset="0"/>
              <a:buNone/>
              <a:defRPr/>
            </a:pPr>
            <a:r>
              <a:rPr lang="en-GB" altLang="en-US" sz="2200" dirty="0" smtClean="0">
                <a:latin typeface="Arial" charset="0"/>
                <a:cs typeface="Arial" charset="0"/>
              </a:rPr>
              <a:t>Wednesday 27</a:t>
            </a:r>
            <a:r>
              <a:rPr lang="en-GB" altLang="en-US" sz="2200" baseline="30000" dirty="0" smtClean="0">
                <a:latin typeface="Arial" charset="0"/>
                <a:cs typeface="Arial" charset="0"/>
              </a:rPr>
              <a:t>th</a:t>
            </a:r>
            <a:r>
              <a:rPr lang="en-GB" altLang="en-US" sz="2200" dirty="0" smtClean="0">
                <a:latin typeface="Arial" charset="0"/>
                <a:cs typeface="Arial" charset="0"/>
              </a:rPr>
              <a:t> April 2016</a:t>
            </a:r>
          </a:p>
          <a:p>
            <a:pPr eaLnBrk="1" hangingPunct="1">
              <a:buFont typeface="Arial" charset="0"/>
              <a:buNone/>
              <a:defRPr/>
            </a:pPr>
            <a:endParaRPr lang="en-GB" altLang="en-US" sz="2200" dirty="0" smtClean="0">
              <a:latin typeface="Arial" charset="0"/>
              <a:cs typeface="Arial" charset="0"/>
            </a:endParaRPr>
          </a:p>
          <a:p>
            <a:pPr eaLnBrk="1" hangingPunct="1">
              <a:buFont typeface="Arial" charset="0"/>
              <a:buNone/>
              <a:defRPr/>
            </a:pPr>
            <a:r>
              <a:rPr lang="en-GB" altLang="en-US" sz="2200" dirty="0" smtClean="0">
                <a:latin typeface="Arial" charset="0"/>
                <a:cs typeface="Arial" charset="0"/>
              </a:rPr>
              <a:t>Schools and Colleges Forum</a:t>
            </a:r>
            <a:endParaRPr lang="en-GB" altLang="en-US" sz="2200" dirty="0">
              <a:latin typeface="Arial" charset="0"/>
              <a:cs typeface="Arial" charset="0"/>
            </a:endParaRPr>
          </a:p>
          <a:p>
            <a:pPr eaLnBrk="1" hangingPunct="1">
              <a:buFont typeface="Arial" charset="0"/>
              <a:buNone/>
              <a:defRPr/>
            </a:pPr>
            <a:endParaRPr lang="en-GB" altLang="en-US" sz="2200" dirty="0" smtClean="0">
              <a:latin typeface="Arial" charset="0"/>
              <a:cs typeface="Arial" charset="0"/>
            </a:endParaRPr>
          </a:p>
          <a:p>
            <a:pPr eaLnBrk="1" hangingPunct="1">
              <a:buFont typeface="Arial" charset="0"/>
              <a:buNone/>
              <a:defRPr/>
            </a:pPr>
            <a:r>
              <a:rPr lang="en-GB" altLang="en-US" sz="2200" dirty="0" smtClean="0">
                <a:latin typeface="Arial" charset="0"/>
                <a:cs typeface="Arial" charset="0"/>
              </a:rPr>
              <a:t>Laura Cragg</a:t>
            </a:r>
          </a:p>
          <a:p>
            <a:pPr eaLnBrk="1" hangingPunct="1">
              <a:buFont typeface="Arial" charset="0"/>
              <a:buNone/>
              <a:defRPr/>
            </a:pPr>
            <a:r>
              <a:rPr lang="en-GB" altLang="en-US" sz="2200" dirty="0" smtClean="0">
                <a:latin typeface="Arial" charset="0"/>
                <a:cs typeface="Arial" charset="0"/>
              </a:rPr>
              <a:t>Student Recruitment and Widening Participation Officer</a:t>
            </a:r>
          </a:p>
          <a:p>
            <a:pPr eaLnBrk="1" hangingPunct="1">
              <a:buFont typeface="Arial" charset="0"/>
              <a:buNone/>
              <a:defRPr/>
            </a:pPr>
            <a:endParaRPr lang="en-GB" altLang="en-US" sz="2500" dirty="0">
              <a:latin typeface="Arial" charset="0"/>
              <a:cs typeface="Arial" charset="0"/>
            </a:endParaRPr>
          </a:p>
        </p:txBody>
      </p:sp>
    </p:spTree>
    <p:extLst>
      <p:ext uri="{BB962C8B-B14F-4D97-AF65-F5344CB8AC3E}">
        <p14:creationId xmlns:p14="http://schemas.microsoft.com/office/powerpoint/2010/main" val="21267437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title"/>
          </p:nvPr>
        </p:nvSpPr>
        <p:spPr>
          <a:xfrm>
            <a:off x="539750" y="1196975"/>
            <a:ext cx="8229600" cy="1143000"/>
          </a:xfrm>
        </p:spPr>
        <p:txBody>
          <a:bodyPr/>
          <a:lstStyle/>
          <a:p>
            <a:r>
              <a:rPr lang="en-GB" altLang="en-US" sz="2800" dirty="0" smtClean="0"/>
              <a:t>Aims of Art of Application activities</a:t>
            </a:r>
          </a:p>
        </p:txBody>
      </p:sp>
      <p:sp>
        <p:nvSpPr>
          <p:cNvPr id="15363" name="Content Placeholder 3"/>
          <p:cNvSpPr>
            <a:spLocks noGrp="1"/>
          </p:cNvSpPr>
          <p:nvPr>
            <p:ph idx="1"/>
          </p:nvPr>
        </p:nvSpPr>
        <p:spPr>
          <a:xfrm>
            <a:off x="468313" y="2420938"/>
            <a:ext cx="8229600" cy="4248150"/>
          </a:xfrm>
        </p:spPr>
        <p:txBody>
          <a:bodyPr/>
          <a:lstStyle/>
          <a:p>
            <a:r>
              <a:rPr lang="en-GB" altLang="en-US" sz="2400" dirty="0" smtClean="0"/>
              <a:t>Introduces UCAS and the application process</a:t>
            </a:r>
          </a:p>
          <a:p>
            <a:r>
              <a:rPr lang="en-GB" altLang="en-US" sz="2400" dirty="0" smtClean="0"/>
              <a:t>Encourages learners to think about their skills, knowledge and experience and how they can reference these in their personal statement in a way that is </a:t>
            </a:r>
            <a:r>
              <a:rPr lang="en-GB" altLang="en-US" sz="2400" i="1" dirty="0" smtClean="0"/>
              <a:t>relevant </a:t>
            </a:r>
            <a:r>
              <a:rPr lang="en-GB" altLang="en-US" sz="2400" dirty="0" smtClean="0"/>
              <a:t>to the course they are applying for</a:t>
            </a:r>
          </a:p>
          <a:p>
            <a:r>
              <a:rPr lang="en-GB" altLang="en-US" sz="2400" dirty="0" smtClean="0"/>
              <a:t>Suggests how students can structure their personal statement</a:t>
            </a:r>
          </a:p>
          <a:p>
            <a:r>
              <a:rPr lang="en-GB" altLang="en-US" sz="2400" dirty="0" smtClean="0"/>
              <a:t>Signposts resources that learners can use when preparing their personal statement</a:t>
            </a:r>
          </a:p>
          <a:p>
            <a:endParaRPr lang="en-GB" altLang="en-US" dirty="0" smtClean="0"/>
          </a:p>
        </p:txBody>
      </p:sp>
    </p:spTree>
    <p:extLst>
      <p:ext uri="{BB962C8B-B14F-4D97-AF65-F5344CB8AC3E}">
        <p14:creationId xmlns:p14="http://schemas.microsoft.com/office/powerpoint/2010/main" val="16619985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Recent Investment </a:t>
            </a:r>
            <a:endParaRPr lang="en-GB" dirty="0"/>
          </a:p>
        </p:txBody>
      </p:sp>
      <p:pic>
        <p:nvPicPr>
          <p:cNvPr id="512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48610" y="1477351"/>
            <a:ext cx="8661825" cy="5388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1896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7"/>
          <p:cNvSpPr>
            <a:spLocks noChangeArrowheads="1"/>
          </p:cNvSpPr>
          <p:nvPr/>
        </p:nvSpPr>
        <p:spPr bwMode="auto">
          <a:xfrm>
            <a:off x="490538" y="2060575"/>
            <a:ext cx="77279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marL="0" indent="0" defTabSz="914400" eaLnBrk="1" fontAlgn="base" hangingPunct="1">
              <a:lnSpc>
                <a:spcPct val="150000"/>
              </a:lnSpc>
              <a:spcBef>
                <a:spcPct val="0"/>
              </a:spcBef>
              <a:spcAft>
                <a:spcPct val="0"/>
              </a:spcAft>
              <a:buFont typeface="Arial" pitchFamily="34" charset="0"/>
              <a:buNone/>
              <a:defRPr/>
            </a:pPr>
            <a:endParaRPr lang="en-GB" altLang="en-US" sz="1300" i="1" dirty="0" smtClean="0">
              <a:solidFill>
                <a:prstClr val="white"/>
              </a:solidFill>
              <a:latin typeface="Arial" pitchFamily="34" charset="0"/>
              <a:cs typeface="Arial" charset="0"/>
            </a:endParaRPr>
          </a:p>
          <a:p>
            <a:pPr lvl="1" defTabSz="914400" eaLnBrk="1" fontAlgn="base" hangingPunct="1">
              <a:lnSpc>
                <a:spcPct val="150000"/>
              </a:lnSpc>
              <a:spcBef>
                <a:spcPct val="0"/>
              </a:spcBef>
              <a:spcAft>
                <a:spcPct val="0"/>
              </a:spcAft>
              <a:buFont typeface="Arial" pitchFamily="34" charset="0"/>
              <a:buChar char="•"/>
              <a:defRPr/>
            </a:pPr>
            <a:endParaRPr lang="en-GB" altLang="en-US" sz="1800" dirty="0" smtClean="0">
              <a:solidFill>
                <a:srgbClr val="595959"/>
              </a:solidFill>
              <a:latin typeface="Arial" pitchFamily="34" charset="0"/>
              <a:cs typeface="Arial" charset="0"/>
            </a:endParaRPr>
          </a:p>
          <a:p>
            <a:pPr lvl="1" defTabSz="914400" eaLnBrk="1" fontAlgn="base" hangingPunct="1">
              <a:lnSpc>
                <a:spcPct val="150000"/>
              </a:lnSpc>
              <a:spcBef>
                <a:spcPct val="0"/>
              </a:spcBef>
              <a:spcAft>
                <a:spcPct val="0"/>
              </a:spcAft>
              <a:buFont typeface="Arial" pitchFamily="34" charset="0"/>
              <a:buChar char="−"/>
              <a:defRPr/>
            </a:pPr>
            <a:endParaRPr lang="en-GB" altLang="en-US" sz="1800" dirty="0" smtClean="0">
              <a:solidFill>
                <a:srgbClr val="595959"/>
              </a:solidFill>
              <a:latin typeface="Arial" pitchFamily="34" charset="0"/>
              <a:cs typeface="Arial" charset="0"/>
            </a:endParaRPr>
          </a:p>
          <a:p>
            <a:pPr lvl="1" defTabSz="914400" eaLnBrk="1" fontAlgn="base" hangingPunct="1">
              <a:lnSpc>
                <a:spcPct val="150000"/>
              </a:lnSpc>
              <a:spcBef>
                <a:spcPct val="0"/>
              </a:spcBef>
              <a:spcAft>
                <a:spcPct val="0"/>
              </a:spcAft>
              <a:buFont typeface="Arial" pitchFamily="34" charset="0"/>
              <a:buChar char="−"/>
              <a:defRPr/>
            </a:pPr>
            <a:endParaRPr lang="en-GB" altLang="en-US" sz="1800" dirty="0" smtClean="0">
              <a:solidFill>
                <a:srgbClr val="595959"/>
              </a:solidFill>
              <a:latin typeface="Arial" pitchFamily="34" charset="0"/>
              <a:cs typeface="Arial" charset="0"/>
            </a:endParaRPr>
          </a:p>
          <a:p>
            <a:pPr defTabSz="914400" eaLnBrk="1" fontAlgn="base" hangingPunct="1">
              <a:lnSpc>
                <a:spcPct val="150000"/>
              </a:lnSpc>
              <a:spcBef>
                <a:spcPct val="0"/>
              </a:spcBef>
              <a:spcAft>
                <a:spcPct val="0"/>
              </a:spcAft>
              <a:buFontTx/>
              <a:buNone/>
              <a:defRPr/>
            </a:pPr>
            <a:endParaRPr lang="en-GB" altLang="en-US" sz="1800" dirty="0" smtClean="0">
              <a:solidFill>
                <a:srgbClr val="595959"/>
              </a:solidFill>
              <a:latin typeface="Arial" pitchFamily="34" charset="0"/>
              <a:cs typeface="Arial" charset="0"/>
            </a:endParaRPr>
          </a:p>
        </p:txBody>
      </p:sp>
      <p:sp>
        <p:nvSpPr>
          <p:cNvPr id="16387" name="Title 1"/>
          <p:cNvSpPr>
            <a:spLocks noGrp="1"/>
          </p:cNvSpPr>
          <p:nvPr>
            <p:ph type="title"/>
          </p:nvPr>
        </p:nvSpPr>
        <p:spPr>
          <a:xfrm>
            <a:off x="490538" y="917575"/>
            <a:ext cx="8229600" cy="1143000"/>
          </a:xfrm>
        </p:spPr>
        <p:txBody>
          <a:bodyPr/>
          <a:lstStyle/>
          <a:p>
            <a:r>
              <a:rPr lang="en-GB" altLang="en-US" sz="2800" dirty="0" smtClean="0"/>
              <a:t>Art of Application formats</a:t>
            </a:r>
          </a:p>
        </p:txBody>
      </p:sp>
      <p:sp>
        <p:nvSpPr>
          <p:cNvPr id="16388" name="Content Placeholder 2"/>
          <p:cNvSpPr>
            <a:spLocks noGrp="1"/>
          </p:cNvSpPr>
          <p:nvPr>
            <p:ph idx="1"/>
          </p:nvPr>
        </p:nvSpPr>
        <p:spPr>
          <a:xfrm>
            <a:off x="490538" y="1844675"/>
            <a:ext cx="8229600" cy="4176713"/>
          </a:xfrm>
        </p:spPr>
        <p:txBody>
          <a:bodyPr/>
          <a:lstStyle/>
          <a:p>
            <a:r>
              <a:rPr lang="en-GB" altLang="en-US" sz="1800" dirty="0" smtClean="0"/>
              <a:t>Most suitable for Year 12 learners in their final term.</a:t>
            </a:r>
          </a:p>
          <a:p>
            <a:r>
              <a:rPr lang="en-GB" altLang="en-US" sz="1800" dirty="0" smtClean="0"/>
              <a:t>Two different formats, depending on the students, the size of group, the room available and what the teacher would like the students to learn from the session.</a:t>
            </a:r>
          </a:p>
          <a:p>
            <a:r>
              <a:rPr lang="en-GB" altLang="en-US" sz="1800" dirty="0" smtClean="0"/>
              <a:t>Leaflets given out in both sessions.</a:t>
            </a:r>
          </a:p>
          <a:p>
            <a:endParaRPr lang="en-GB" altLang="en-US" sz="2400" dirty="0" smtClean="0"/>
          </a:p>
        </p:txBody>
      </p:sp>
      <p:graphicFrame>
        <p:nvGraphicFramePr>
          <p:cNvPr id="4" name="Table 3"/>
          <p:cNvGraphicFramePr>
            <a:graphicFrameLocks noGrp="1"/>
          </p:cNvGraphicFramePr>
          <p:nvPr>
            <p:extLst>
              <p:ext uri="{D42A27DB-BD31-4B8C-83A1-F6EECF244321}">
                <p14:modId xmlns:p14="http://schemas.microsoft.com/office/powerpoint/2010/main" val="2974253348"/>
              </p:ext>
            </p:extLst>
          </p:nvPr>
        </p:nvGraphicFramePr>
        <p:xfrm>
          <a:off x="490538" y="3573016"/>
          <a:ext cx="8035925" cy="3191507"/>
        </p:xfrm>
        <a:graphic>
          <a:graphicData uri="http://schemas.openxmlformats.org/drawingml/2006/table">
            <a:tbl>
              <a:tblPr firstRow="1" bandRow="1">
                <a:tableStyleId>{5C22544A-7EE6-4342-B048-85BDC9FD1C3A}</a:tableStyleId>
              </a:tblPr>
              <a:tblGrid>
                <a:gridCol w="3073350"/>
                <a:gridCol w="1512168"/>
                <a:gridCol w="3450407"/>
              </a:tblGrid>
              <a:tr h="520721">
                <a:tc>
                  <a:txBody>
                    <a:bodyPr/>
                    <a:lstStyle/>
                    <a:p>
                      <a:r>
                        <a:rPr lang="en-GB" sz="1600" dirty="0" smtClean="0"/>
                        <a:t>Activity</a:t>
                      </a:r>
                      <a:r>
                        <a:rPr lang="en-GB" sz="1600" baseline="0" dirty="0" smtClean="0"/>
                        <a:t> </a:t>
                      </a:r>
                      <a:endParaRPr lang="en-GB" sz="1600" dirty="0"/>
                    </a:p>
                  </a:txBody>
                  <a:tcPr marL="91438" marR="91438" marT="45727" marB="45727"/>
                </a:tc>
                <a:tc>
                  <a:txBody>
                    <a:bodyPr/>
                    <a:lstStyle/>
                    <a:p>
                      <a:r>
                        <a:rPr lang="en-GB" sz="1600" dirty="0" smtClean="0"/>
                        <a:t>Length</a:t>
                      </a:r>
                      <a:endParaRPr lang="en-GB" sz="1600" dirty="0"/>
                    </a:p>
                  </a:txBody>
                  <a:tcPr marL="91438" marR="91438" marT="45727" marB="45727"/>
                </a:tc>
                <a:tc>
                  <a:txBody>
                    <a:bodyPr/>
                    <a:lstStyle/>
                    <a:p>
                      <a:r>
                        <a:rPr lang="en-GB" sz="1600" dirty="0" smtClean="0"/>
                        <a:t>Suitable for</a:t>
                      </a:r>
                      <a:endParaRPr lang="en-GB" sz="1600" dirty="0"/>
                    </a:p>
                  </a:txBody>
                  <a:tcPr marL="91438" marR="91438" marT="45727" marB="45727"/>
                </a:tc>
              </a:tr>
              <a:tr h="909755">
                <a:tc>
                  <a:txBody>
                    <a:bodyPr/>
                    <a:lstStyle/>
                    <a:p>
                      <a:r>
                        <a:rPr lang="en-GB" sz="1600" dirty="0" smtClean="0"/>
                        <a:t>Art of Application presentation</a:t>
                      </a:r>
                      <a:endParaRPr lang="en-GB" sz="1600" dirty="0"/>
                    </a:p>
                  </a:txBody>
                  <a:tcPr marL="91438" marR="91438" marT="45727" marB="45727"/>
                </a:tc>
                <a:tc>
                  <a:txBody>
                    <a:bodyPr/>
                    <a:lstStyle/>
                    <a:p>
                      <a:r>
                        <a:rPr lang="en-GB" sz="1600" dirty="0" smtClean="0"/>
                        <a:t>30-40 minutes</a:t>
                      </a:r>
                      <a:endParaRPr lang="en-GB" sz="1600" dirty="0"/>
                    </a:p>
                  </a:txBody>
                  <a:tcPr marL="91438" marR="91438" marT="45727" marB="45727"/>
                </a:tc>
                <a:tc>
                  <a:txBody>
                    <a:bodyPr/>
                    <a:lstStyle/>
                    <a:p>
                      <a:r>
                        <a:rPr lang="en-GB" sz="1600" dirty="0" smtClean="0"/>
                        <a:t>Large or small cohort in a lecture theatre or flat room.</a:t>
                      </a:r>
                      <a:r>
                        <a:rPr lang="en-GB" sz="1600" baseline="0" dirty="0" smtClean="0"/>
                        <a:t>  Sound required.</a:t>
                      </a:r>
                      <a:endParaRPr lang="en-GB" sz="1600" dirty="0"/>
                    </a:p>
                  </a:txBody>
                  <a:tcPr marL="91438" marR="91438" marT="45727" marB="45727"/>
                </a:tc>
              </a:tr>
              <a:tr h="799819">
                <a:tc>
                  <a:txBody>
                    <a:bodyPr/>
                    <a:lstStyle/>
                    <a:p>
                      <a:r>
                        <a:rPr lang="en-GB" sz="1600" dirty="0" smtClean="0"/>
                        <a:t>Art</a:t>
                      </a:r>
                      <a:r>
                        <a:rPr lang="en-GB" sz="1600" baseline="0" dirty="0" smtClean="0"/>
                        <a:t> of Application </a:t>
                      </a:r>
                      <a:r>
                        <a:rPr lang="en-GB" sz="1600" dirty="0" smtClean="0"/>
                        <a:t>presentation and leaflet activities</a:t>
                      </a:r>
                      <a:endParaRPr lang="en-GB" sz="1600" dirty="0"/>
                    </a:p>
                  </a:txBody>
                  <a:tcPr marL="91438" marR="91438" marT="45727" marB="45727"/>
                </a:tc>
                <a:tc>
                  <a:txBody>
                    <a:bodyPr/>
                    <a:lstStyle/>
                    <a:p>
                      <a:r>
                        <a:rPr lang="en-GB" sz="1600" dirty="0" smtClean="0"/>
                        <a:t>60-90 minutes</a:t>
                      </a:r>
                      <a:endParaRPr lang="en-GB" sz="1600" dirty="0"/>
                    </a:p>
                  </a:txBody>
                  <a:tcPr marL="91438" marR="91438" marT="45727" marB="45727"/>
                </a:tc>
                <a:tc>
                  <a:txBody>
                    <a:bodyPr/>
                    <a:lstStyle/>
                    <a:p>
                      <a:r>
                        <a:rPr lang="en-GB" sz="1600" dirty="0" smtClean="0"/>
                        <a:t>Groups of up to 40 students, preferably with tables or something for the students to rest on.  Sound required.</a:t>
                      </a:r>
                      <a:endParaRPr lang="en-GB" sz="1600" dirty="0"/>
                    </a:p>
                  </a:txBody>
                  <a:tcPr marL="91438" marR="91438" marT="45727" marB="45727"/>
                </a:tc>
              </a:tr>
              <a:tr h="938057">
                <a:tc>
                  <a:txBody>
                    <a:bodyPr/>
                    <a:lstStyle/>
                    <a:p>
                      <a:r>
                        <a:rPr lang="en-GB" sz="1600" dirty="0" smtClean="0"/>
                        <a:t>Art of Application</a:t>
                      </a:r>
                      <a:r>
                        <a:rPr lang="en-GB" sz="1600" baseline="0" dirty="0" smtClean="0"/>
                        <a:t> presentation – Personal Statements only</a:t>
                      </a:r>
                      <a:endParaRPr lang="en-GB" sz="1600" dirty="0"/>
                    </a:p>
                  </a:txBody>
                  <a:tcPr marL="91438" marR="91438" marT="45727" marB="45727"/>
                </a:tc>
                <a:tc>
                  <a:txBody>
                    <a:bodyPr/>
                    <a:lstStyle/>
                    <a:p>
                      <a:r>
                        <a:rPr lang="en-GB" sz="1600" dirty="0" smtClean="0"/>
                        <a:t>45-60 minutes</a:t>
                      </a:r>
                      <a:endParaRPr lang="en-GB" sz="1600" dirty="0"/>
                    </a:p>
                  </a:txBody>
                  <a:tcPr marL="91438" marR="91438" marT="45727" marB="4572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t>Large or small cohort in a lecture theatre or flat room.</a:t>
                      </a:r>
                      <a:r>
                        <a:rPr lang="en-GB" sz="1600" baseline="0" dirty="0" smtClean="0"/>
                        <a:t>  Sound required.</a:t>
                      </a:r>
                      <a:endParaRPr lang="en-GB" sz="1600" dirty="0" smtClean="0"/>
                    </a:p>
                    <a:p>
                      <a:r>
                        <a:rPr lang="en-GB" sz="1600" dirty="0" smtClean="0"/>
                        <a:t>Groups of up to 40 students.</a:t>
                      </a:r>
                      <a:endParaRPr lang="en-GB" sz="1600" dirty="0"/>
                    </a:p>
                  </a:txBody>
                  <a:tcPr marL="91438" marR="91438" marT="45727" marB="45727"/>
                </a:tc>
              </a:tr>
            </a:tbl>
          </a:graphicData>
        </a:graphic>
      </p:graphicFrame>
    </p:spTree>
    <p:extLst>
      <p:ext uri="{BB962C8B-B14F-4D97-AF65-F5344CB8AC3E}">
        <p14:creationId xmlns:p14="http://schemas.microsoft.com/office/powerpoint/2010/main" val="14186817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brand_ppt_b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229725"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6"/>
          <p:cNvSpPr>
            <a:spLocks noChangeArrowheads="1"/>
          </p:cNvSpPr>
          <p:nvPr/>
        </p:nvSpPr>
        <p:spPr bwMode="auto">
          <a:xfrm>
            <a:off x="404813" y="1412875"/>
            <a:ext cx="7254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defTabSz="914400" eaLnBrk="1" fontAlgn="base" hangingPunct="1">
              <a:spcBef>
                <a:spcPct val="0"/>
              </a:spcBef>
              <a:spcAft>
                <a:spcPct val="0"/>
              </a:spcAft>
              <a:buFont typeface="Arial" pitchFamily="34" charset="0"/>
              <a:buNone/>
            </a:pPr>
            <a:r>
              <a:rPr lang="en-GB" altLang="en-US" sz="3000" b="1">
                <a:solidFill>
                  <a:prstClr val="white"/>
                </a:solidFill>
                <a:latin typeface="Arial" pitchFamily="34" charset="0"/>
                <a:cs typeface="Arial" pitchFamily="34" charset="0"/>
              </a:rPr>
              <a:t/>
            </a:r>
            <a:br>
              <a:rPr lang="en-GB" altLang="en-US" sz="3000" b="1">
                <a:solidFill>
                  <a:prstClr val="white"/>
                </a:solidFill>
                <a:latin typeface="Arial" pitchFamily="34" charset="0"/>
                <a:cs typeface="Arial" pitchFamily="34" charset="0"/>
              </a:rPr>
            </a:br>
            <a:endParaRPr lang="en-GB" altLang="en-US" sz="3000" b="1">
              <a:solidFill>
                <a:prstClr val="white"/>
              </a:solidFill>
              <a:latin typeface="Arial" pitchFamily="34" charset="0"/>
              <a:cs typeface="Arial" pitchFamily="34" charset="0"/>
            </a:endParaRPr>
          </a:p>
        </p:txBody>
      </p:sp>
      <p:sp>
        <p:nvSpPr>
          <p:cNvPr id="17412" name="Rectangle 7"/>
          <p:cNvSpPr>
            <a:spLocks noChangeArrowheads="1"/>
          </p:cNvSpPr>
          <p:nvPr/>
        </p:nvSpPr>
        <p:spPr bwMode="auto">
          <a:xfrm>
            <a:off x="404813" y="4295775"/>
            <a:ext cx="6821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defTabSz="914400" eaLnBrk="1" fontAlgn="base" hangingPunct="1">
              <a:lnSpc>
                <a:spcPct val="120000"/>
              </a:lnSpc>
              <a:spcBef>
                <a:spcPct val="0"/>
              </a:spcBef>
              <a:spcAft>
                <a:spcPct val="0"/>
              </a:spcAft>
              <a:buFontTx/>
              <a:buNone/>
            </a:pPr>
            <a:endParaRPr lang="en-GB" altLang="en-US" sz="2400">
              <a:solidFill>
                <a:prstClr val="white"/>
              </a:solidFill>
              <a:latin typeface="Arila" charset="0"/>
              <a:cs typeface="Arial" pitchFamily="34" charset="0"/>
            </a:endParaRPr>
          </a:p>
        </p:txBody>
      </p:sp>
      <p:pic>
        <p:nvPicPr>
          <p:cNvPr id="17413" name="Picture 1" descr="TAB_allwhite.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2288" y="509588"/>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itle 1"/>
          <p:cNvSpPr>
            <a:spLocks noGrp="1"/>
          </p:cNvSpPr>
          <p:nvPr>
            <p:ph type="title"/>
          </p:nvPr>
        </p:nvSpPr>
        <p:spPr/>
        <p:txBody>
          <a:bodyPr/>
          <a:lstStyle/>
          <a:p>
            <a:r>
              <a:rPr lang="en-GB" altLang="en-US" sz="3600" dirty="0" smtClean="0">
                <a:solidFill>
                  <a:schemeClr val="bg1"/>
                </a:solidFill>
                <a:latin typeface="Arial" panose="020B0604020202020204" pitchFamily="34" charset="0"/>
                <a:ea typeface="Geneva" pitchFamily="122" charset="-128"/>
                <a:cs typeface="Arial" panose="020B0604020202020204" pitchFamily="34" charset="0"/>
              </a:rPr>
              <a:t>Art of Application</a:t>
            </a:r>
            <a:br>
              <a:rPr lang="en-GB" altLang="en-US" sz="3600" dirty="0" smtClean="0">
                <a:solidFill>
                  <a:schemeClr val="bg1"/>
                </a:solidFill>
                <a:latin typeface="Arial" panose="020B0604020202020204" pitchFamily="34" charset="0"/>
                <a:ea typeface="Geneva" pitchFamily="122" charset="-128"/>
                <a:cs typeface="Arial" panose="020B0604020202020204" pitchFamily="34" charset="0"/>
              </a:rPr>
            </a:br>
            <a:r>
              <a:rPr lang="en-GB" altLang="en-US" sz="3600" dirty="0" smtClean="0">
                <a:solidFill>
                  <a:schemeClr val="bg1"/>
                </a:solidFill>
                <a:latin typeface="Arial" panose="020B0604020202020204" pitchFamily="34" charset="0"/>
                <a:ea typeface="Geneva" pitchFamily="122" charset="-128"/>
                <a:cs typeface="Arial" panose="020B0604020202020204" pitchFamily="34" charset="0"/>
              </a:rPr>
              <a:t> presentation</a:t>
            </a:r>
          </a:p>
        </p:txBody>
      </p:sp>
      <p:sp>
        <p:nvSpPr>
          <p:cNvPr id="3" name="Content Placeholder 2"/>
          <p:cNvSpPr>
            <a:spLocks noGrp="1"/>
          </p:cNvSpPr>
          <p:nvPr>
            <p:ph idx="1"/>
          </p:nvPr>
        </p:nvSpPr>
        <p:spPr>
          <a:xfrm>
            <a:off x="522288" y="1700212"/>
            <a:ext cx="8229600" cy="5041155"/>
          </a:xfrm>
        </p:spPr>
        <p:txBody>
          <a:bodyPr/>
          <a:lstStyle/>
          <a:p>
            <a:pPr>
              <a:defRPr/>
            </a:pPr>
            <a:r>
              <a:rPr lang="en-GB" sz="2800" dirty="0" smtClean="0">
                <a:solidFill>
                  <a:schemeClr val="bg1"/>
                </a:solidFill>
                <a:latin typeface="Arial" panose="020B0604020202020204" pitchFamily="34" charset="0"/>
                <a:cs typeface="Arial" panose="020B0604020202020204" pitchFamily="34" charset="0"/>
              </a:rPr>
              <a:t>The UCAS application process</a:t>
            </a:r>
          </a:p>
          <a:p>
            <a:pPr>
              <a:defRPr/>
            </a:pPr>
            <a:r>
              <a:rPr lang="en-GB" sz="2800" dirty="0" smtClean="0">
                <a:solidFill>
                  <a:schemeClr val="bg1"/>
                </a:solidFill>
                <a:latin typeface="Arial" panose="020B0604020202020204" pitchFamily="34" charset="0"/>
                <a:cs typeface="Arial" panose="020B0604020202020204" pitchFamily="34" charset="0"/>
              </a:rPr>
              <a:t>What are admissions tutors looking for?</a:t>
            </a:r>
          </a:p>
          <a:p>
            <a:pPr>
              <a:defRPr/>
            </a:pPr>
            <a:r>
              <a:rPr lang="en-GB" sz="2800" dirty="0" smtClean="0">
                <a:solidFill>
                  <a:schemeClr val="bg1"/>
                </a:solidFill>
                <a:latin typeface="Arial" panose="020B0604020202020204" pitchFamily="34" charset="0"/>
                <a:cs typeface="Arial" panose="020B0604020202020204" pitchFamily="34" charset="0"/>
              </a:rPr>
              <a:t>What should a PS include?</a:t>
            </a:r>
          </a:p>
          <a:p>
            <a:pPr>
              <a:defRPr/>
            </a:pPr>
            <a:r>
              <a:rPr lang="en-GB" sz="2800" dirty="0" smtClean="0">
                <a:solidFill>
                  <a:schemeClr val="bg1"/>
                </a:solidFill>
                <a:latin typeface="Arial" panose="020B0604020202020204" pitchFamily="34" charset="0"/>
                <a:cs typeface="Arial" panose="020B0604020202020204" pitchFamily="34" charset="0"/>
              </a:rPr>
              <a:t>How can a student demonstrate they have the skills, knowledge and experience required for the course?</a:t>
            </a:r>
          </a:p>
          <a:p>
            <a:pPr>
              <a:defRPr/>
            </a:pPr>
            <a:r>
              <a:rPr lang="en-GB" sz="2800" dirty="0" smtClean="0">
                <a:solidFill>
                  <a:schemeClr val="bg1"/>
                </a:solidFill>
                <a:latin typeface="Arial" panose="020B0604020202020204" pitchFamily="34" charset="0"/>
                <a:cs typeface="Arial" panose="020B0604020202020204" pitchFamily="34" charset="0"/>
              </a:rPr>
              <a:t>Structuring a personal statement </a:t>
            </a:r>
          </a:p>
          <a:p>
            <a:pPr>
              <a:defRPr/>
            </a:pPr>
            <a:r>
              <a:rPr lang="en-GB" sz="2800" dirty="0" smtClean="0">
                <a:solidFill>
                  <a:schemeClr val="bg1"/>
                </a:solidFill>
                <a:latin typeface="Arial" panose="020B0604020202020204" pitchFamily="34" charset="0"/>
                <a:cs typeface="Arial" panose="020B0604020202020204" pitchFamily="34" charset="0"/>
              </a:rPr>
              <a:t>What makes a good personal statement?</a:t>
            </a:r>
          </a:p>
          <a:p>
            <a:pPr>
              <a:defRPr/>
            </a:pPr>
            <a:r>
              <a:rPr lang="en-GB" sz="2800" dirty="0" smtClean="0">
                <a:solidFill>
                  <a:schemeClr val="bg1"/>
                </a:solidFill>
                <a:latin typeface="Arial" panose="020B0604020202020204" pitchFamily="34" charset="0"/>
                <a:cs typeface="Arial" panose="020B0604020202020204" pitchFamily="34" charset="0"/>
              </a:rPr>
              <a:t>The UCAS reference</a:t>
            </a:r>
          </a:p>
          <a:p>
            <a:pPr>
              <a:defRPr/>
            </a:pPr>
            <a:endParaRPr lang="en-GB" dirty="0" smtClean="0">
              <a:solidFill>
                <a:schemeClr val="bg1"/>
              </a:solidFill>
            </a:endParaRPr>
          </a:p>
        </p:txBody>
      </p:sp>
    </p:spTree>
    <p:extLst>
      <p:ext uri="{BB962C8B-B14F-4D97-AF65-F5344CB8AC3E}">
        <p14:creationId xmlns:p14="http://schemas.microsoft.com/office/powerpoint/2010/main" val="13659302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brand_ppt_b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229725"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6"/>
          <p:cNvSpPr>
            <a:spLocks noChangeArrowheads="1"/>
          </p:cNvSpPr>
          <p:nvPr/>
        </p:nvSpPr>
        <p:spPr bwMode="auto">
          <a:xfrm>
            <a:off x="404813" y="1412875"/>
            <a:ext cx="7254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defTabSz="914400" eaLnBrk="1" fontAlgn="base" hangingPunct="1">
              <a:spcBef>
                <a:spcPct val="0"/>
              </a:spcBef>
              <a:spcAft>
                <a:spcPct val="0"/>
              </a:spcAft>
              <a:buFont typeface="Arial" pitchFamily="34" charset="0"/>
              <a:buNone/>
            </a:pPr>
            <a:r>
              <a:rPr lang="en-GB" altLang="en-US" sz="3000" b="1">
                <a:solidFill>
                  <a:prstClr val="white"/>
                </a:solidFill>
                <a:latin typeface="Arial" pitchFamily="34" charset="0"/>
                <a:cs typeface="Arial" pitchFamily="34" charset="0"/>
              </a:rPr>
              <a:t/>
            </a:r>
            <a:br>
              <a:rPr lang="en-GB" altLang="en-US" sz="3000" b="1">
                <a:solidFill>
                  <a:prstClr val="white"/>
                </a:solidFill>
                <a:latin typeface="Arial" pitchFamily="34" charset="0"/>
                <a:cs typeface="Arial" pitchFamily="34" charset="0"/>
              </a:rPr>
            </a:br>
            <a:endParaRPr lang="en-GB" altLang="en-US" sz="3000" b="1">
              <a:solidFill>
                <a:prstClr val="white"/>
              </a:solidFill>
              <a:latin typeface="Arial" pitchFamily="34" charset="0"/>
              <a:cs typeface="Arial" pitchFamily="34" charset="0"/>
            </a:endParaRPr>
          </a:p>
        </p:txBody>
      </p:sp>
      <p:sp>
        <p:nvSpPr>
          <p:cNvPr id="18436" name="Rectangle 7"/>
          <p:cNvSpPr>
            <a:spLocks noChangeArrowheads="1"/>
          </p:cNvSpPr>
          <p:nvPr/>
        </p:nvSpPr>
        <p:spPr bwMode="auto">
          <a:xfrm>
            <a:off x="404813" y="4295775"/>
            <a:ext cx="6821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defTabSz="914400" eaLnBrk="1" fontAlgn="base" hangingPunct="1">
              <a:lnSpc>
                <a:spcPct val="120000"/>
              </a:lnSpc>
              <a:spcBef>
                <a:spcPct val="0"/>
              </a:spcBef>
              <a:spcAft>
                <a:spcPct val="0"/>
              </a:spcAft>
              <a:buFontTx/>
              <a:buNone/>
            </a:pPr>
            <a:endParaRPr lang="en-GB" altLang="en-US" sz="2400">
              <a:solidFill>
                <a:prstClr val="white"/>
              </a:solidFill>
              <a:latin typeface="Arila" charset="0"/>
              <a:cs typeface="Arial" pitchFamily="34" charset="0"/>
            </a:endParaRPr>
          </a:p>
        </p:txBody>
      </p:sp>
      <p:pic>
        <p:nvPicPr>
          <p:cNvPr id="18437" name="Picture 1" descr="TAB_allwhite.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2288" y="509588"/>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itle 1"/>
          <p:cNvSpPr>
            <a:spLocks noGrp="1"/>
          </p:cNvSpPr>
          <p:nvPr>
            <p:ph type="title"/>
          </p:nvPr>
        </p:nvSpPr>
        <p:spPr>
          <a:xfrm>
            <a:off x="500063" y="1285875"/>
            <a:ext cx="8229600" cy="1143000"/>
          </a:xfrm>
        </p:spPr>
        <p:txBody>
          <a:bodyPr/>
          <a:lstStyle/>
          <a:p>
            <a:r>
              <a:rPr lang="en-GB" altLang="en-US" sz="3600" dirty="0" smtClean="0">
                <a:solidFill>
                  <a:schemeClr val="bg1"/>
                </a:solidFill>
                <a:latin typeface="Arial" panose="020B0604020202020204" pitchFamily="34" charset="0"/>
                <a:ea typeface="Geneva" pitchFamily="122" charset="-128"/>
                <a:cs typeface="Arial" panose="020B0604020202020204" pitchFamily="34" charset="0"/>
              </a:rPr>
              <a:t>Art of Application presentation and leaflet activities</a:t>
            </a:r>
          </a:p>
        </p:txBody>
      </p:sp>
      <p:sp>
        <p:nvSpPr>
          <p:cNvPr id="18439" name="Content Placeholder 2"/>
          <p:cNvSpPr>
            <a:spLocks noGrp="1"/>
          </p:cNvSpPr>
          <p:nvPr>
            <p:ph idx="1"/>
          </p:nvPr>
        </p:nvSpPr>
        <p:spPr>
          <a:xfrm>
            <a:off x="522288" y="2460625"/>
            <a:ext cx="8229600" cy="4325938"/>
          </a:xfrm>
        </p:spPr>
        <p:txBody>
          <a:bodyPr/>
          <a:lstStyle/>
          <a:p>
            <a:pPr>
              <a:defRPr/>
            </a:pPr>
            <a:r>
              <a:rPr lang="en-GB" sz="2400" dirty="0">
                <a:solidFill>
                  <a:schemeClr val="bg1"/>
                </a:solidFill>
                <a:latin typeface="Arial" panose="020B0604020202020204" pitchFamily="34" charset="0"/>
                <a:cs typeface="Arial" panose="020B0604020202020204" pitchFamily="34" charset="0"/>
              </a:rPr>
              <a:t>The UCAS application process</a:t>
            </a:r>
          </a:p>
          <a:p>
            <a:pPr>
              <a:defRPr/>
            </a:pPr>
            <a:r>
              <a:rPr lang="en-GB" sz="2400" dirty="0">
                <a:solidFill>
                  <a:schemeClr val="bg1"/>
                </a:solidFill>
                <a:latin typeface="Arial" panose="020B0604020202020204" pitchFamily="34" charset="0"/>
                <a:cs typeface="Arial" panose="020B0604020202020204" pitchFamily="34" charset="0"/>
              </a:rPr>
              <a:t>What are admissions tutors looking for?</a:t>
            </a:r>
          </a:p>
          <a:p>
            <a:pPr>
              <a:defRPr/>
            </a:pPr>
            <a:r>
              <a:rPr lang="en-GB" sz="2400" dirty="0">
                <a:solidFill>
                  <a:schemeClr val="bg1"/>
                </a:solidFill>
                <a:latin typeface="Arial" panose="020B0604020202020204" pitchFamily="34" charset="0"/>
                <a:cs typeface="Arial" panose="020B0604020202020204" pitchFamily="34" charset="0"/>
              </a:rPr>
              <a:t>What should a PS include?</a:t>
            </a:r>
          </a:p>
          <a:p>
            <a:pPr>
              <a:defRPr/>
            </a:pPr>
            <a:r>
              <a:rPr lang="en-GB" sz="2400" dirty="0">
                <a:solidFill>
                  <a:schemeClr val="bg1"/>
                </a:solidFill>
                <a:latin typeface="Arial" panose="020B0604020202020204" pitchFamily="34" charset="0"/>
                <a:cs typeface="Arial" panose="020B0604020202020204" pitchFamily="34" charset="0"/>
              </a:rPr>
              <a:t>How can a student demonstrate they have the skills, knowledge and experience required for the course</a:t>
            </a:r>
            <a:r>
              <a:rPr lang="en-GB" sz="2400" dirty="0" smtClean="0">
                <a:solidFill>
                  <a:schemeClr val="bg1"/>
                </a:solidFill>
                <a:latin typeface="Arial" panose="020B0604020202020204" pitchFamily="34" charset="0"/>
                <a:cs typeface="Arial" panose="020B0604020202020204" pitchFamily="34" charset="0"/>
              </a:rPr>
              <a:t>?</a:t>
            </a:r>
          </a:p>
          <a:p>
            <a:pPr>
              <a:defRPr/>
            </a:pPr>
            <a:r>
              <a:rPr lang="en-GB" sz="2400" dirty="0" smtClean="0">
                <a:solidFill>
                  <a:schemeClr val="bg1"/>
                </a:solidFill>
                <a:latin typeface="Arial" panose="020B0604020202020204" pitchFamily="34" charset="0"/>
                <a:cs typeface="Arial" panose="020B0604020202020204" pitchFamily="34" charset="0"/>
              </a:rPr>
              <a:t>The ABC activity</a:t>
            </a:r>
            <a:endParaRPr lang="en-GB" sz="2400" dirty="0">
              <a:solidFill>
                <a:schemeClr val="bg1"/>
              </a:solidFill>
              <a:latin typeface="Arial" panose="020B0604020202020204" pitchFamily="34" charset="0"/>
              <a:cs typeface="Arial" panose="020B0604020202020204" pitchFamily="34" charset="0"/>
            </a:endParaRPr>
          </a:p>
          <a:p>
            <a:pPr>
              <a:defRPr/>
            </a:pPr>
            <a:r>
              <a:rPr lang="en-GB" sz="2400" dirty="0">
                <a:solidFill>
                  <a:schemeClr val="bg1"/>
                </a:solidFill>
                <a:latin typeface="Arial" panose="020B0604020202020204" pitchFamily="34" charset="0"/>
                <a:cs typeface="Arial" panose="020B0604020202020204" pitchFamily="34" charset="0"/>
              </a:rPr>
              <a:t>Structuring a personal statement </a:t>
            </a:r>
            <a:endParaRPr lang="en-GB" sz="2400" dirty="0" smtClean="0">
              <a:solidFill>
                <a:schemeClr val="bg1"/>
              </a:solidFill>
              <a:latin typeface="Arial" panose="020B0604020202020204" pitchFamily="34" charset="0"/>
              <a:cs typeface="Arial" panose="020B0604020202020204" pitchFamily="34" charset="0"/>
            </a:endParaRPr>
          </a:p>
          <a:p>
            <a:pPr>
              <a:defRPr/>
            </a:pPr>
            <a:r>
              <a:rPr lang="en-GB" sz="2400" dirty="0">
                <a:solidFill>
                  <a:schemeClr val="bg1"/>
                </a:solidFill>
                <a:latin typeface="Arial" panose="020B0604020202020204" pitchFamily="34" charset="0"/>
                <a:cs typeface="Arial" panose="020B0604020202020204" pitchFamily="34" charset="0"/>
              </a:rPr>
              <a:t>The PS structure </a:t>
            </a:r>
            <a:r>
              <a:rPr lang="en-GB" sz="2400" dirty="0" smtClean="0">
                <a:solidFill>
                  <a:schemeClr val="bg1"/>
                </a:solidFill>
                <a:latin typeface="Arial" panose="020B0604020202020204" pitchFamily="34" charset="0"/>
                <a:cs typeface="Arial" panose="020B0604020202020204" pitchFamily="34" charset="0"/>
              </a:rPr>
              <a:t>activity</a:t>
            </a:r>
            <a:endParaRPr lang="en-GB" sz="2400" dirty="0">
              <a:solidFill>
                <a:schemeClr val="bg1"/>
              </a:solidFill>
              <a:latin typeface="Arial" panose="020B0604020202020204" pitchFamily="34" charset="0"/>
              <a:cs typeface="Arial" panose="020B0604020202020204" pitchFamily="34" charset="0"/>
            </a:endParaRPr>
          </a:p>
          <a:p>
            <a:pPr>
              <a:defRPr/>
            </a:pPr>
            <a:r>
              <a:rPr lang="en-GB" sz="2400" dirty="0">
                <a:solidFill>
                  <a:schemeClr val="bg1"/>
                </a:solidFill>
                <a:latin typeface="Arial" panose="020B0604020202020204" pitchFamily="34" charset="0"/>
                <a:cs typeface="Arial" panose="020B0604020202020204" pitchFamily="34" charset="0"/>
              </a:rPr>
              <a:t>What makes a good personal statement?</a:t>
            </a:r>
          </a:p>
          <a:p>
            <a:pPr>
              <a:defRPr/>
            </a:pPr>
            <a:r>
              <a:rPr lang="en-GB" sz="2400" dirty="0">
                <a:solidFill>
                  <a:schemeClr val="bg1"/>
                </a:solidFill>
                <a:latin typeface="Arial" panose="020B0604020202020204" pitchFamily="34" charset="0"/>
                <a:cs typeface="Arial" panose="020B0604020202020204" pitchFamily="34" charset="0"/>
              </a:rPr>
              <a:t>The UCAS </a:t>
            </a:r>
            <a:r>
              <a:rPr lang="en-GB" sz="2400" dirty="0" smtClean="0">
                <a:solidFill>
                  <a:schemeClr val="bg1"/>
                </a:solidFill>
                <a:latin typeface="Arial" panose="020B0604020202020204" pitchFamily="34" charset="0"/>
                <a:cs typeface="Arial" panose="020B0604020202020204" pitchFamily="34" charset="0"/>
              </a:rPr>
              <a:t>reference</a:t>
            </a:r>
          </a:p>
          <a:p>
            <a:pPr>
              <a:defRPr/>
            </a:pPr>
            <a:endParaRPr lang="en-GB" sz="2400" dirty="0">
              <a:solidFill>
                <a:schemeClr val="bg1"/>
              </a:solidFill>
            </a:endParaRPr>
          </a:p>
          <a:p>
            <a:endParaRPr lang="en-GB" altLang="en-US" dirty="0" smtClean="0">
              <a:solidFill>
                <a:schemeClr val="bg1"/>
              </a:solidFill>
              <a:ea typeface="Geneva" pitchFamily="122" charset="-128"/>
            </a:endParaRPr>
          </a:p>
        </p:txBody>
      </p:sp>
    </p:spTree>
    <p:extLst>
      <p:ext uri="{BB962C8B-B14F-4D97-AF65-F5344CB8AC3E}">
        <p14:creationId xmlns:p14="http://schemas.microsoft.com/office/powerpoint/2010/main" val="16559428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ChangeArrowheads="1"/>
          </p:cNvSpPr>
          <p:nvPr/>
        </p:nvSpPr>
        <p:spPr bwMode="auto">
          <a:xfrm>
            <a:off x="406400" y="1625600"/>
            <a:ext cx="7254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defTabSz="914400" eaLnBrk="1" hangingPunct="1">
              <a:spcBef>
                <a:spcPct val="0"/>
              </a:spcBef>
              <a:buFontTx/>
              <a:buNone/>
            </a:pPr>
            <a:r>
              <a:rPr lang="en-GB" altLang="en-US" sz="2400" b="1" dirty="0" smtClean="0">
                <a:solidFill>
                  <a:srgbClr val="595959"/>
                </a:solidFill>
                <a:latin typeface="Arial" pitchFamily="34" charset="0"/>
              </a:rPr>
              <a:t>Personal Statements</a:t>
            </a:r>
            <a:endParaRPr lang="en-US" altLang="en-US" sz="2400" dirty="0">
              <a:solidFill>
                <a:srgbClr val="595959"/>
              </a:solidFill>
              <a:latin typeface="Arial" pitchFamily="34" charset="0"/>
            </a:endParaRPr>
          </a:p>
        </p:txBody>
      </p:sp>
      <p:pic>
        <p:nvPicPr>
          <p:cNvPr id="3076" name="Picture 5" descr="TAB_col_white_background.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75" y="509588"/>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06400" y="2782669"/>
            <a:ext cx="4572000" cy="2585323"/>
          </a:xfrm>
          <a:prstGeom prst="rect">
            <a:avLst/>
          </a:prstGeom>
        </p:spPr>
        <p:txBody>
          <a:bodyPr>
            <a:spAutoFit/>
          </a:bodyPr>
          <a:lstStyle/>
          <a:p>
            <a:pPr defTabSz="914400"/>
            <a:r>
              <a:rPr lang="en-GB" dirty="0">
                <a:solidFill>
                  <a:prstClr val="black"/>
                </a:solidFill>
                <a:hlinkClick r:id="rId4"/>
              </a:rPr>
              <a:t>https://www.youtube.com/watch?v=_8hFkMAjW-I</a:t>
            </a:r>
            <a:endParaRPr lang="en-GB" dirty="0">
              <a:solidFill>
                <a:prstClr val="black"/>
              </a:solidFill>
            </a:endParaRPr>
          </a:p>
          <a:p>
            <a:pPr defTabSz="914400"/>
            <a:endParaRPr lang="en-GB" dirty="0">
              <a:solidFill>
                <a:prstClr val="black"/>
              </a:solidFill>
            </a:endParaRPr>
          </a:p>
          <a:p>
            <a:pPr defTabSz="914400"/>
            <a:endParaRPr lang="en-GB" dirty="0">
              <a:solidFill>
                <a:prstClr val="black"/>
              </a:solidFill>
            </a:endParaRPr>
          </a:p>
          <a:p>
            <a:pPr defTabSz="914400"/>
            <a:endParaRPr lang="en-GB" dirty="0">
              <a:solidFill>
                <a:prstClr val="black"/>
              </a:solidFill>
            </a:endParaRPr>
          </a:p>
          <a:p>
            <a:pPr defTabSz="914400"/>
            <a:r>
              <a:rPr lang="en-GB" dirty="0">
                <a:solidFill>
                  <a:prstClr val="black"/>
                </a:solidFill>
                <a:hlinkClick r:id="rId5"/>
              </a:rPr>
              <a:t>https://www.youtube.com/watch?v=fPoJK8gFMiY</a:t>
            </a:r>
            <a:endParaRPr lang="en-GB" dirty="0">
              <a:solidFill>
                <a:prstClr val="black"/>
              </a:solidFill>
            </a:endParaRPr>
          </a:p>
          <a:p>
            <a:pPr defTabSz="914400"/>
            <a:endParaRPr lang="en-GB" dirty="0">
              <a:solidFill>
                <a:prstClr val="black"/>
              </a:solidFill>
            </a:endParaRPr>
          </a:p>
          <a:p>
            <a:pPr defTabSz="914400"/>
            <a:endParaRPr lang="en-GB" dirty="0">
              <a:solidFill>
                <a:prstClr val="black"/>
              </a:solidFill>
            </a:endParaRPr>
          </a:p>
        </p:txBody>
      </p:sp>
      <p:pic>
        <p:nvPicPr>
          <p:cNvPr id="1026" name="Picture 2" descr="http://hoitalent.com/system/files/image_preview.jpe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52120" y="2204864"/>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5052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ChangeArrowheads="1"/>
          </p:cNvSpPr>
          <p:nvPr/>
        </p:nvSpPr>
        <p:spPr bwMode="auto">
          <a:xfrm>
            <a:off x="406400" y="1625600"/>
            <a:ext cx="7254875"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defTabSz="914400" eaLnBrk="1" hangingPunct="1">
              <a:spcBef>
                <a:spcPct val="0"/>
              </a:spcBef>
              <a:buFontTx/>
              <a:buNone/>
            </a:pPr>
            <a:endParaRPr lang="en-GB" altLang="en-US" sz="2400" b="1" dirty="0">
              <a:solidFill>
                <a:srgbClr val="595959"/>
              </a:solidFill>
              <a:latin typeface="Arial" pitchFamily="34" charset="0"/>
            </a:endParaRPr>
          </a:p>
          <a:p>
            <a:pPr marL="342900" indent="-342900" defTabSz="914400" eaLnBrk="1" hangingPunct="1">
              <a:spcBef>
                <a:spcPct val="0"/>
              </a:spcBef>
            </a:pPr>
            <a:r>
              <a:rPr lang="en-GB" altLang="en-US" sz="2400" b="1" dirty="0" smtClean="0">
                <a:solidFill>
                  <a:srgbClr val="595959"/>
                </a:solidFill>
                <a:latin typeface="Arial" pitchFamily="34" charset="0"/>
              </a:rPr>
              <a:t>Research</a:t>
            </a:r>
            <a:endParaRPr lang="en-GB" altLang="en-US" sz="2400" b="1" dirty="0">
              <a:solidFill>
                <a:srgbClr val="595959"/>
              </a:solidFill>
              <a:latin typeface="Arial" pitchFamily="34" charset="0"/>
            </a:endParaRPr>
          </a:p>
          <a:p>
            <a:pPr defTabSz="914400" eaLnBrk="1" hangingPunct="1">
              <a:spcBef>
                <a:spcPct val="0"/>
              </a:spcBef>
              <a:buFont typeface="Arial" pitchFamily="34" charset="0"/>
              <a:buNone/>
            </a:pPr>
            <a:endParaRPr lang="en-GB" altLang="en-US" sz="2400" b="1" dirty="0" smtClean="0">
              <a:solidFill>
                <a:srgbClr val="595959"/>
              </a:solidFill>
              <a:latin typeface="Arial" pitchFamily="34" charset="0"/>
            </a:endParaRPr>
          </a:p>
          <a:p>
            <a:pPr marL="342900" indent="-342900" defTabSz="914400" eaLnBrk="1" hangingPunct="1">
              <a:spcBef>
                <a:spcPct val="0"/>
              </a:spcBef>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Develop </a:t>
            </a:r>
            <a:r>
              <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rPr>
              <a:t>an awareness early in Year 12 about the requirements of the UCAS Personal Statement </a:t>
            </a:r>
            <a:endPar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endPar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Students </a:t>
            </a:r>
            <a:r>
              <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rPr>
              <a:t>should think about which activities, work experience, wider reading they </a:t>
            </a: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can get involved in, in order to reference these in their personal statement at </a:t>
            </a:r>
            <a:r>
              <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rPr>
              <a:t>the beginning of Year 13 </a:t>
            </a:r>
          </a:p>
          <a:p>
            <a:pPr marL="342900" indent="-342900" defTabSz="914400" eaLnBrk="1" hangingPunct="1">
              <a:spcBef>
                <a:spcPct val="0"/>
              </a:spcBef>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endParaRPr lang="en-GB" altLang="en-US" sz="2400" b="1" dirty="0" smtClean="0">
              <a:solidFill>
                <a:prstClr val="black">
                  <a:lumMod val="65000"/>
                  <a:lumOff val="35000"/>
                </a:prstClr>
              </a:solidFill>
              <a:latin typeface="Arial" pitchFamily="34" charset="0"/>
            </a:endParaRPr>
          </a:p>
          <a:p>
            <a:pPr defTabSz="914400" eaLnBrk="1" hangingPunct="1">
              <a:spcBef>
                <a:spcPct val="0"/>
              </a:spcBef>
              <a:buFontTx/>
              <a:buNone/>
            </a:pPr>
            <a:endParaRPr lang="en-GB" altLang="en-US" sz="2400" b="1" dirty="0">
              <a:solidFill>
                <a:prstClr val="black">
                  <a:lumMod val="65000"/>
                  <a:lumOff val="35000"/>
                </a:prstClr>
              </a:solidFill>
              <a:latin typeface="Arial" pitchFamily="34" charset="0"/>
            </a:endParaRPr>
          </a:p>
          <a:p>
            <a:pPr defTabSz="914400" eaLnBrk="1" hangingPunct="1">
              <a:spcBef>
                <a:spcPct val="0"/>
              </a:spcBef>
              <a:buFontTx/>
              <a:buNone/>
            </a:pPr>
            <a:endParaRPr lang="en-GB" altLang="en-US" sz="2400" b="1" dirty="0" smtClean="0">
              <a:solidFill>
                <a:srgbClr val="595959"/>
              </a:solidFill>
              <a:latin typeface="Arial" pitchFamily="34" charset="0"/>
            </a:endParaRPr>
          </a:p>
          <a:p>
            <a:pPr defTabSz="914400" eaLnBrk="1" hangingPunct="1">
              <a:spcBef>
                <a:spcPct val="0"/>
              </a:spcBef>
              <a:buFontTx/>
              <a:buNone/>
            </a:pPr>
            <a:endParaRPr lang="en-GB" altLang="en-US" sz="2400" b="1" dirty="0">
              <a:solidFill>
                <a:srgbClr val="595959"/>
              </a:solidFill>
              <a:latin typeface="Arial" pitchFamily="34" charset="0"/>
            </a:endParaRPr>
          </a:p>
          <a:p>
            <a:pPr defTabSz="914400" eaLnBrk="1" hangingPunct="1">
              <a:spcBef>
                <a:spcPct val="0"/>
              </a:spcBef>
              <a:buFontTx/>
              <a:buNone/>
            </a:pPr>
            <a:endParaRPr lang="en-US" altLang="en-US" sz="2400" dirty="0">
              <a:solidFill>
                <a:srgbClr val="595959"/>
              </a:solidFill>
              <a:latin typeface="Arial" pitchFamily="34" charset="0"/>
            </a:endParaRPr>
          </a:p>
        </p:txBody>
      </p:sp>
      <p:pic>
        <p:nvPicPr>
          <p:cNvPr id="3076" name="Picture 5" descr="TAB_col_white_background.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75" y="509588"/>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2613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ChangeArrowheads="1"/>
          </p:cNvSpPr>
          <p:nvPr/>
        </p:nvSpPr>
        <p:spPr bwMode="auto">
          <a:xfrm>
            <a:off x="406400" y="1625600"/>
            <a:ext cx="7982024" cy="614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defTabSz="914400" eaLnBrk="1" hangingPunct="1">
              <a:spcBef>
                <a:spcPct val="0"/>
              </a:spcBef>
              <a:buFont typeface="Arial" pitchFamily="34" charset="0"/>
              <a:buNone/>
            </a:pPr>
            <a:r>
              <a:rPr lang="en-GB" sz="2400" b="1"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Activities that demonstrate interest and commitment:</a:t>
            </a: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a:defRPr/>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Attending a </a:t>
            </a:r>
            <a:r>
              <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rPr>
              <a:t>summer school </a:t>
            </a:r>
          </a:p>
          <a:p>
            <a:pPr marL="342900" indent="-342900" defTabSz="914400">
              <a:defRPr/>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Work </a:t>
            </a:r>
            <a:r>
              <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rPr>
              <a:t>experience </a:t>
            </a:r>
          </a:p>
          <a:p>
            <a:pPr marL="342900" indent="-342900" defTabSz="914400">
              <a:defRPr/>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Public </a:t>
            </a:r>
            <a:r>
              <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rPr>
              <a:t>lectures </a:t>
            </a:r>
          </a:p>
          <a:p>
            <a:pPr marL="342900" indent="-342900" defTabSz="914400">
              <a:defRPr/>
            </a:pPr>
            <a:r>
              <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rPr>
              <a:t>Voluntary work</a:t>
            </a:r>
          </a:p>
          <a:p>
            <a:pPr marL="342900" indent="-342900" defTabSz="914400">
              <a:defRPr/>
            </a:pPr>
            <a:r>
              <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rPr>
              <a:t>Read Newspapers/Journals</a:t>
            </a:r>
          </a:p>
          <a:p>
            <a:pPr marL="342900" indent="-342900" defTabSz="914400">
              <a:defRPr/>
            </a:pPr>
            <a:r>
              <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rPr>
              <a:t>Read books</a:t>
            </a:r>
          </a:p>
          <a:p>
            <a:pPr marL="342900" indent="-342900" defTabSz="914400">
              <a:defRPr/>
            </a:pPr>
            <a:r>
              <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rPr>
              <a:t>Enter academic competitions </a:t>
            </a:r>
          </a:p>
          <a:p>
            <a:pPr marL="342900" indent="-342900" defTabSz="914400" eaLnBrk="1" hangingPunct="1">
              <a:spcBef>
                <a:spcPct val="0"/>
              </a:spcBef>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A role of responsibility (internal or external to school/college)</a:t>
            </a:r>
            <a:endPar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endParaRPr lang="en-GB" altLang="en-US" sz="2400" b="1" dirty="0" smtClean="0">
              <a:solidFill>
                <a:prstClr val="black">
                  <a:lumMod val="65000"/>
                  <a:lumOff val="35000"/>
                </a:prstClr>
              </a:solidFill>
              <a:latin typeface="Arial" pitchFamily="34" charset="0"/>
            </a:endParaRPr>
          </a:p>
          <a:p>
            <a:pPr defTabSz="914400" eaLnBrk="1" hangingPunct="1">
              <a:spcBef>
                <a:spcPct val="0"/>
              </a:spcBef>
              <a:buFontTx/>
              <a:buNone/>
            </a:pPr>
            <a:endParaRPr lang="en-GB" altLang="en-US" sz="2400" b="1" dirty="0">
              <a:solidFill>
                <a:prstClr val="black">
                  <a:lumMod val="65000"/>
                  <a:lumOff val="35000"/>
                </a:prstClr>
              </a:solidFill>
              <a:latin typeface="Arial" pitchFamily="34" charset="0"/>
            </a:endParaRPr>
          </a:p>
          <a:p>
            <a:pPr defTabSz="914400" eaLnBrk="1" hangingPunct="1">
              <a:spcBef>
                <a:spcPct val="0"/>
              </a:spcBef>
              <a:buFontTx/>
              <a:buNone/>
            </a:pPr>
            <a:endParaRPr lang="en-GB" altLang="en-US" sz="2400" b="1" dirty="0" smtClean="0">
              <a:solidFill>
                <a:srgbClr val="595959"/>
              </a:solidFill>
              <a:latin typeface="Arial" pitchFamily="34" charset="0"/>
            </a:endParaRPr>
          </a:p>
          <a:p>
            <a:pPr defTabSz="914400" eaLnBrk="1" hangingPunct="1">
              <a:spcBef>
                <a:spcPct val="0"/>
              </a:spcBef>
              <a:buFontTx/>
              <a:buNone/>
            </a:pPr>
            <a:endParaRPr lang="en-GB" altLang="en-US" sz="2400" b="1" dirty="0">
              <a:solidFill>
                <a:srgbClr val="595959"/>
              </a:solidFill>
              <a:latin typeface="Arial" pitchFamily="34" charset="0"/>
            </a:endParaRPr>
          </a:p>
          <a:p>
            <a:pPr defTabSz="914400" eaLnBrk="1" hangingPunct="1">
              <a:spcBef>
                <a:spcPct val="0"/>
              </a:spcBef>
              <a:buFontTx/>
              <a:buNone/>
            </a:pPr>
            <a:endParaRPr lang="en-US" altLang="en-US" sz="2400" dirty="0">
              <a:solidFill>
                <a:srgbClr val="595959"/>
              </a:solidFill>
              <a:latin typeface="Arial" pitchFamily="34" charset="0"/>
            </a:endParaRPr>
          </a:p>
        </p:txBody>
      </p:sp>
      <p:pic>
        <p:nvPicPr>
          <p:cNvPr id="3076" name="Picture 5" descr="TAB_col_white_background.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75" y="509588"/>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7411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ChangeArrowheads="1"/>
          </p:cNvSpPr>
          <p:nvPr/>
        </p:nvSpPr>
        <p:spPr bwMode="auto">
          <a:xfrm>
            <a:off x="406400" y="1625600"/>
            <a:ext cx="7254875" cy="71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r>
              <a:rPr lang="en-GB" sz="2400" b="1"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Evidencing skills</a:t>
            </a: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r>
              <a:rPr lang="en-GB" sz="2400" i="1"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Always </a:t>
            </a: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 link content back to the course</a:t>
            </a:r>
          </a:p>
          <a:p>
            <a:pPr defTabSz="914400" eaLnBrk="1" hangingPunct="1">
              <a:spcBef>
                <a:spcPct val="0"/>
              </a:spcBef>
              <a:buFont typeface="Arial" pitchFamily="34" charset="0"/>
              <a:buNone/>
            </a:pPr>
            <a:endParaRPr lang="en-GB" sz="2400" i="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Avoid being descriptive; the student should tell the admissions tutor what they have learnt, how they have developed certain skills and how this is relevant to the course</a:t>
            </a:r>
          </a:p>
          <a:p>
            <a:pPr marL="342900" indent="-342900" defTabSz="914400" eaLnBrk="1" hangingPunct="1">
              <a:spcBef>
                <a:spcPct val="0"/>
              </a:spcBef>
            </a:pPr>
            <a:endPar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endParaRPr lang="en-GB" sz="2400" b="1"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endParaRPr lang="en-GB" altLang="en-US" sz="2400" b="1" dirty="0" smtClean="0">
              <a:solidFill>
                <a:prstClr val="black">
                  <a:lumMod val="65000"/>
                  <a:lumOff val="35000"/>
                </a:prstClr>
              </a:solidFill>
              <a:latin typeface="Arial" pitchFamily="34" charset="0"/>
            </a:endParaRPr>
          </a:p>
          <a:p>
            <a:pPr defTabSz="914400" eaLnBrk="1" hangingPunct="1">
              <a:spcBef>
                <a:spcPct val="0"/>
              </a:spcBef>
              <a:buFontTx/>
              <a:buNone/>
            </a:pPr>
            <a:endParaRPr lang="en-GB" altLang="en-US" sz="2400" b="1" dirty="0">
              <a:solidFill>
                <a:prstClr val="black">
                  <a:lumMod val="65000"/>
                  <a:lumOff val="35000"/>
                </a:prstClr>
              </a:solidFill>
              <a:latin typeface="Arial" pitchFamily="34" charset="0"/>
            </a:endParaRPr>
          </a:p>
          <a:p>
            <a:pPr defTabSz="914400" eaLnBrk="1" hangingPunct="1">
              <a:spcBef>
                <a:spcPct val="0"/>
              </a:spcBef>
              <a:buFontTx/>
              <a:buNone/>
            </a:pPr>
            <a:endParaRPr lang="en-GB" altLang="en-US" sz="2400" b="1" dirty="0" smtClean="0">
              <a:solidFill>
                <a:srgbClr val="595959"/>
              </a:solidFill>
              <a:latin typeface="Arial" pitchFamily="34" charset="0"/>
            </a:endParaRPr>
          </a:p>
          <a:p>
            <a:pPr defTabSz="914400" eaLnBrk="1" hangingPunct="1">
              <a:spcBef>
                <a:spcPct val="0"/>
              </a:spcBef>
              <a:buFontTx/>
              <a:buNone/>
            </a:pPr>
            <a:endParaRPr lang="en-GB" altLang="en-US" sz="2400" b="1" dirty="0">
              <a:solidFill>
                <a:srgbClr val="595959"/>
              </a:solidFill>
              <a:latin typeface="Arial" pitchFamily="34" charset="0"/>
            </a:endParaRPr>
          </a:p>
          <a:p>
            <a:pPr defTabSz="914400" eaLnBrk="1" hangingPunct="1">
              <a:spcBef>
                <a:spcPct val="0"/>
              </a:spcBef>
              <a:buFontTx/>
              <a:buNone/>
            </a:pPr>
            <a:endParaRPr lang="en-US" altLang="en-US" sz="2400" dirty="0">
              <a:solidFill>
                <a:srgbClr val="595959"/>
              </a:solidFill>
              <a:latin typeface="Arial" pitchFamily="34" charset="0"/>
            </a:endParaRPr>
          </a:p>
        </p:txBody>
      </p:sp>
      <p:pic>
        <p:nvPicPr>
          <p:cNvPr id="3076" name="Picture 5" descr="TAB_col_white_background.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75" y="509588"/>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7042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531440"/>
            <a:ext cx="9144000" cy="5940088"/>
          </a:xfrm>
          <a:prstGeom prst="rect">
            <a:avLst/>
          </a:prstGeom>
        </p:spPr>
        <p:txBody>
          <a:bodyPr wrap="square" anchor="ctr">
            <a:spAutoFit/>
          </a:bodyPr>
          <a:lstStyle/>
          <a:p>
            <a:pPr algn="ctr" defTabSz="914400" fontAlgn="base">
              <a:spcBef>
                <a:spcPct val="0"/>
              </a:spcBef>
              <a:spcAft>
                <a:spcPct val="0"/>
              </a:spcAft>
              <a:defRPr/>
            </a:pPr>
            <a:r>
              <a:rPr lang="en-US" sz="14000" b="1" dirty="0">
                <a:ln w="57150">
                  <a:solidFill>
                    <a:prstClr val="black"/>
                  </a:solidFill>
                </a:ln>
                <a:solidFill>
                  <a:srgbClr val="FFFFFF"/>
                </a:solidFill>
                <a:cs typeface="Arial" pitchFamily="34" charset="0"/>
              </a:rPr>
              <a:t> </a:t>
            </a:r>
            <a:r>
              <a:rPr lang="en-US" sz="12000" b="1" dirty="0">
                <a:ln w="57150">
                  <a:solidFill>
                    <a:srgbClr val="4F81BD">
                      <a:lumMod val="50000"/>
                      <a:alpha val="30000"/>
                    </a:srgbClr>
                  </a:solidFill>
                </a:ln>
                <a:solidFill>
                  <a:srgbClr val="FFFFFF"/>
                </a:solidFill>
                <a:latin typeface="Arial" pitchFamily="34" charset="0"/>
                <a:cs typeface="Arial" pitchFamily="34" charset="0"/>
              </a:rPr>
              <a:t>Admissions Criteria</a:t>
            </a:r>
            <a:endParaRPr lang="en-GB" sz="12000" dirty="0">
              <a:ln w="57150">
                <a:solidFill>
                  <a:srgbClr val="4F81BD">
                    <a:lumMod val="50000"/>
                    <a:alpha val="30000"/>
                  </a:srgbClr>
                </a:solidFill>
              </a:ln>
              <a:solidFill>
                <a:prstClr val="black"/>
              </a:solidFill>
              <a:latin typeface="Arial" pitchFamily="34" charset="0"/>
              <a:cs typeface="Arial" pitchFamily="34" charset="0"/>
            </a:endParaRPr>
          </a:p>
        </p:txBody>
      </p:sp>
      <p:graphicFrame>
        <p:nvGraphicFramePr>
          <p:cNvPr id="14" name="Diagram 1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p:cNvGraphicFramePr/>
          <p:nvPr/>
        </p:nvGraphicFramePr>
        <p:xfrm>
          <a:off x="-252536" y="0"/>
          <a:ext cx="9144000" cy="685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78969" y="236224"/>
            <a:ext cx="1440703" cy="610538"/>
          </a:xfrm>
          <a:prstGeom prst="rect">
            <a:avLst/>
          </a:prstGeom>
          <a:noFill/>
          <a:ln w="9525">
            <a:noFill/>
            <a:miter lim="800000"/>
            <a:headEnd/>
            <a:tailEnd/>
          </a:ln>
          <a:effectLst/>
        </p:spPr>
      </p:pic>
    </p:spTree>
    <p:extLst>
      <p:ext uri="{BB962C8B-B14F-4D97-AF65-F5344CB8AC3E}">
        <p14:creationId xmlns:p14="http://schemas.microsoft.com/office/powerpoint/2010/main" val="93949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14"/>
                                        </p:tgtEl>
                                        <p:attrNameLst>
                                          <p:attrName>ppt_x</p:attrName>
                                        </p:attrNameLst>
                                      </p:cBhvr>
                                      <p:tavLst>
                                        <p:tav tm="0">
                                          <p:val>
                                            <p:strVal val="ppt_x"/>
                                          </p:val>
                                        </p:tav>
                                        <p:tav tm="100000">
                                          <p:val>
                                            <p:strVal val="ppt_x"/>
                                          </p:val>
                                        </p:tav>
                                      </p:tavLst>
                                    </p:anim>
                                    <p:anim calcmode="lin" valueType="num">
                                      <p:cBhvr additive="base">
                                        <p:cTn id="17" dur="500"/>
                                        <p:tgtEl>
                                          <p:spTgt spid="14"/>
                                        </p:tgtEl>
                                        <p:attrNameLst>
                                          <p:attrName>ppt_y</p:attrName>
                                        </p:attrNameLst>
                                      </p:cBhvr>
                                      <p:tavLst>
                                        <p:tav tm="0">
                                          <p:val>
                                            <p:strVal val="ppt_y"/>
                                          </p:val>
                                        </p:tav>
                                        <p:tav tm="100000">
                                          <p:val>
                                            <p:strVal val="1+ppt_h/2"/>
                                          </p:val>
                                        </p:tav>
                                      </p:tavLst>
                                    </p:anim>
                                    <p:set>
                                      <p:cBhvr>
                                        <p:cTn id="18" dur="1" fill="hold">
                                          <p:stCondLst>
                                            <p:cond delay="499"/>
                                          </p:stCondLst>
                                        </p:cTn>
                                        <p:tgtEl>
                                          <p:spTgt spid="14"/>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Graphic spid="14" grpId="1">
        <p:bldAsOne/>
      </p:bldGraphic>
      <p:bldGraphic spid="15" grpId="0">
        <p:bldAsOne/>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1678156"/>
            <a:ext cx="9144000" cy="3046988"/>
          </a:xfrm>
        </p:spPr>
        <p:txBody>
          <a:bodyPr rtlCol="0">
            <a:spAutoFit/>
          </a:bodyPr>
          <a:lstStyle/>
          <a:p>
            <a:pPr eaLnBrk="1" fontAlgn="auto" hangingPunct="1">
              <a:spcAft>
                <a:spcPts val="0"/>
              </a:spcAft>
              <a:defRPr/>
            </a:pPr>
            <a:r>
              <a:rPr lang="en-US" sz="9600" b="1" spc="-150" dirty="0" smtClean="0">
                <a:ln w="57150">
                  <a:solidFill>
                    <a:schemeClr val="accent1">
                      <a:lumMod val="50000"/>
                      <a:alpha val="30000"/>
                    </a:schemeClr>
                  </a:solidFill>
                </a:ln>
                <a:solidFill>
                  <a:srgbClr val="FFFFFF"/>
                </a:solidFill>
                <a:latin typeface="Arial" pitchFamily="34" charset="0"/>
                <a:ea typeface="+mn-ea"/>
                <a:cs typeface="Arial" pitchFamily="34" charset="0"/>
              </a:rPr>
              <a:t>What should it </a:t>
            </a:r>
            <a:r>
              <a:rPr lang="en-US" sz="9600" b="1" spc="-150" dirty="0" smtClean="0">
                <a:ln w="57150">
                  <a:solidFill>
                    <a:schemeClr val="accent1">
                      <a:lumMod val="50000"/>
                      <a:alpha val="30000"/>
                    </a:schemeClr>
                  </a:solidFill>
                </a:ln>
                <a:solidFill>
                  <a:srgbClr val="FFFF00"/>
                </a:solidFill>
                <a:latin typeface="Arial" pitchFamily="34" charset="0"/>
                <a:ea typeface="+mn-ea"/>
                <a:cs typeface="Arial" pitchFamily="34" charset="0"/>
              </a:rPr>
              <a:t>include?</a:t>
            </a:r>
          </a:p>
        </p:txBody>
      </p:sp>
      <p:graphicFrame>
        <p:nvGraphicFramePr>
          <p:cNvPr id="5" name="Diagram 4"/>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8969" y="236223"/>
            <a:ext cx="1655762" cy="701675"/>
          </a:xfrm>
          <a:prstGeom prst="rect">
            <a:avLst/>
          </a:prstGeom>
          <a:noFill/>
          <a:ln w="9525">
            <a:noFill/>
            <a:miter lim="800000"/>
            <a:headEnd/>
            <a:tailEnd/>
          </a:ln>
          <a:effectLst/>
        </p:spPr>
      </p:pic>
    </p:spTree>
    <p:extLst>
      <p:ext uri="{BB962C8B-B14F-4D97-AF65-F5344CB8AC3E}">
        <p14:creationId xmlns:p14="http://schemas.microsoft.com/office/powerpoint/2010/main" val="285909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500"/>
                                        <p:tgtEl>
                                          <p:spTgt spid="17410"/>
                                        </p:tgtEl>
                                      </p:cBhvr>
                                    </p:animEffect>
                                    <p:set>
                                      <p:cBhvr>
                                        <p:cTn id="7" dur="1" fill="hold">
                                          <p:stCondLst>
                                            <p:cond delay="499"/>
                                          </p:stCondLst>
                                        </p:cTn>
                                        <p:tgtEl>
                                          <p:spTgt spid="174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idx="4294967295"/>
          </p:nvPr>
        </p:nvSpPr>
        <p:spPr>
          <a:xfrm>
            <a:off x="5148064" y="72008"/>
            <a:ext cx="3995936" cy="1844824"/>
          </a:xfrm>
        </p:spPr>
        <p:txBody>
          <a:bodyPr rtlCol="0">
            <a:noAutofit/>
          </a:bodyPr>
          <a:lstStyle/>
          <a:p>
            <a:pPr algn="r" eaLnBrk="1" fontAlgn="auto" hangingPunct="1">
              <a:spcAft>
                <a:spcPts val="0"/>
              </a:spcAft>
              <a:defRPr/>
            </a:pPr>
            <a:r>
              <a:rPr lang="en-GB" b="1" dirty="0" smtClean="0">
                <a:ln w="28575">
                  <a:noFill/>
                </a:ln>
                <a:solidFill>
                  <a:schemeClr val="tx1">
                    <a:lumMod val="65000"/>
                    <a:lumOff val="35000"/>
                  </a:schemeClr>
                </a:solidFill>
                <a:latin typeface="Arial" pitchFamily="34" charset="0"/>
                <a:ea typeface="+mn-ea"/>
                <a:cs typeface="Arial" pitchFamily="34" charset="0"/>
              </a:rPr>
              <a:t>Saying what you do is not enough</a:t>
            </a:r>
            <a:r>
              <a:rPr lang="en-GB" b="1" dirty="0" smtClean="0">
                <a:ln w="28575">
                  <a:noFill/>
                </a:ln>
                <a:solidFill>
                  <a:schemeClr val="bg1"/>
                </a:solidFill>
                <a:latin typeface="Arial" pitchFamily="34" charset="0"/>
                <a:ea typeface="+mn-ea"/>
                <a:cs typeface="Arial" pitchFamily="34" charset="0"/>
              </a:rPr>
              <a:t>!</a:t>
            </a:r>
            <a:endParaRPr lang="en-US" b="1" dirty="0" smtClean="0">
              <a:ln w="28575">
                <a:noFill/>
              </a:ln>
              <a:solidFill>
                <a:schemeClr val="bg1"/>
              </a:solidFill>
              <a:latin typeface="Arial" pitchFamily="34" charset="0"/>
              <a:cs typeface="Arial" pitchFamily="34" charset="0"/>
            </a:endParaRPr>
          </a:p>
        </p:txBody>
      </p:sp>
      <p:sp>
        <p:nvSpPr>
          <p:cNvPr id="6" name="Rectangle 2"/>
          <p:cNvSpPr>
            <a:spLocks noGrp="1" noChangeArrowheads="1"/>
          </p:cNvSpPr>
          <p:nvPr>
            <p:ph type="title" idx="4294967295"/>
          </p:nvPr>
        </p:nvSpPr>
        <p:spPr>
          <a:xfrm>
            <a:off x="0" y="4725144"/>
            <a:ext cx="3563888" cy="2016224"/>
          </a:xfrm>
        </p:spPr>
        <p:txBody>
          <a:bodyPr rtlCol="0">
            <a:noAutofit/>
          </a:bodyPr>
          <a:lstStyle/>
          <a:p>
            <a:pPr algn="l" eaLnBrk="1" fontAlgn="auto" hangingPunct="1">
              <a:spcAft>
                <a:spcPts val="0"/>
              </a:spcAft>
              <a:defRPr/>
            </a:pPr>
            <a:r>
              <a:rPr lang="en-GB" b="1" dirty="0" smtClean="0">
                <a:ln w="28575">
                  <a:noFill/>
                </a:ln>
                <a:solidFill>
                  <a:schemeClr val="tx1">
                    <a:lumMod val="65000"/>
                    <a:lumOff val="35000"/>
                  </a:schemeClr>
                </a:solidFill>
                <a:latin typeface="Arial" pitchFamily="34" charset="0"/>
                <a:ea typeface="+mn-ea"/>
                <a:cs typeface="Arial" pitchFamily="34" charset="0"/>
              </a:rPr>
              <a:t>They need to show evidence</a:t>
            </a:r>
            <a:endParaRPr lang="en-US" b="1" dirty="0" smtClean="0">
              <a:ln w="28575">
                <a:noFill/>
              </a:ln>
              <a:solidFill>
                <a:schemeClr val="tx1">
                  <a:lumMod val="65000"/>
                  <a:lumOff val="35000"/>
                </a:schemeClr>
              </a:solidFill>
              <a:latin typeface="Arial" pitchFamily="34" charset="0"/>
              <a:ea typeface="+mn-ea"/>
              <a:cs typeface="Arial" pitchFamily="34" charset="0"/>
            </a:endParaRPr>
          </a:p>
        </p:txBody>
      </p:sp>
      <p:sp>
        <p:nvSpPr>
          <p:cNvPr id="8" name="Rectangle 2"/>
          <p:cNvSpPr>
            <a:spLocks noGrp="1" noChangeArrowheads="1"/>
          </p:cNvSpPr>
          <p:nvPr>
            <p:ph type="title" idx="4294967295"/>
          </p:nvPr>
        </p:nvSpPr>
        <p:spPr>
          <a:xfrm>
            <a:off x="470912" y="321608"/>
            <a:ext cx="1259632" cy="1296144"/>
          </a:xfrm>
        </p:spPr>
        <p:txBody>
          <a:bodyPr rtlCol="0">
            <a:noAutofit/>
          </a:bodyPr>
          <a:lstStyle/>
          <a:p>
            <a:pPr eaLnBrk="1" fontAlgn="auto" hangingPunct="1">
              <a:spcAft>
                <a:spcPts val="0"/>
              </a:spcAft>
              <a:defRPr/>
            </a:pPr>
            <a:r>
              <a:rPr lang="en-GB" sz="10000" b="1" dirty="0" smtClean="0">
                <a:ln w="28575">
                  <a:noFill/>
                </a:ln>
                <a:solidFill>
                  <a:schemeClr val="tx1">
                    <a:lumMod val="65000"/>
                    <a:lumOff val="35000"/>
                  </a:schemeClr>
                </a:solidFill>
                <a:latin typeface="Arial" pitchFamily="34" charset="0"/>
                <a:ea typeface="+mn-ea"/>
                <a:cs typeface="Arial" pitchFamily="34" charset="0"/>
              </a:rPr>
              <a:t>A</a:t>
            </a:r>
            <a:endParaRPr lang="en-US" sz="10000" b="1" dirty="0" smtClean="0">
              <a:ln w="28575">
                <a:noFill/>
              </a:ln>
              <a:solidFill>
                <a:schemeClr val="tx1">
                  <a:lumMod val="65000"/>
                  <a:lumOff val="35000"/>
                </a:schemeClr>
              </a:solidFill>
              <a:latin typeface="Arial" pitchFamily="34" charset="0"/>
              <a:cs typeface="Arial" pitchFamily="34" charset="0"/>
            </a:endParaRPr>
          </a:p>
        </p:txBody>
      </p:sp>
      <p:sp>
        <p:nvSpPr>
          <p:cNvPr id="9" name="Rectangle 2"/>
          <p:cNvSpPr>
            <a:spLocks noGrp="1" noChangeArrowheads="1"/>
          </p:cNvSpPr>
          <p:nvPr>
            <p:ph type="title" idx="4294967295"/>
          </p:nvPr>
        </p:nvSpPr>
        <p:spPr>
          <a:xfrm>
            <a:off x="1876336" y="2308240"/>
            <a:ext cx="1259632" cy="1296144"/>
          </a:xfrm>
        </p:spPr>
        <p:txBody>
          <a:bodyPr rtlCol="0">
            <a:noAutofit/>
          </a:bodyPr>
          <a:lstStyle/>
          <a:p>
            <a:pPr eaLnBrk="1" fontAlgn="auto" hangingPunct="1">
              <a:spcAft>
                <a:spcPts val="0"/>
              </a:spcAft>
              <a:defRPr/>
            </a:pPr>
            <a:r>
              <a:rPr lang="en-GB" sz="10000" b="1" dirty="0" smtClean="0">
                <a:ln w="28575">
                  <a:noFill/>
                </a:ln>
                <a:solidFill>
                  <a:schemeClr val="tx1">
                    <a:lumMod val="65000"/>
                    <a:lumOff val="35000"/>
                  </a:schemeClr>
                </a:solidFill>
                <a:latin typeface="Arial" pitchFamily="34" charset="0"/>
                <a:ea typeface="+mn-ea"/>
                <a:cs typeface="Arial" pitchFamily="34" charset="0"/>
              </a:rPr>
              <a:t>B</a:t>
            </a:r>
            <a:endParaRPr lang="en-US" sz="10000" b="1" dirty="0" smtClean="0">
              <a:ln w="28575">
                <a:noFill/>
              </a:ln>
              <a:solidFill>
                <a:schemeClr val="tx1">
                  <a:lumMod val="65000"/>
                  <a:lumOff val="35000"/>
                </a:schemeClr>
              </a:solidFill>
              <a:latin typeface="Arial" pitchFamily="34" charset="0"/>
              <a:cs typeface="Arial" pitchFamily="34" charset="0"/>
            </a:endParaRPr>
          </a:p>
        </p:txBody>
      </p:sp>
      <p:sp>
        <p:nvSpPr>
          <p:cNvPr id="10" name="Rectangle 2"/>
          <p:cNvSpPr>
            <a:spLocks noGrp="1" noChangeArrowheads="1"/>
          </p:cNvSpPr>
          <p:nvPr>
            <p:ph type="title" idx="4294967295"/>
          </p:nvPr>
        </p:nvSpPr>
        <p:spPr>
          <a:xfrm>
            <a:off x="3203848" y="4365104"/>
            <a:ext cx="1259632" cy="1296144"/>
          </a:xfrm>
        </p:spPr>
        <p:txBody>
          <a:bodyPr rtlCol="0">
            <a:noAutofit/>
          </a:bodyPr>
          <a:lstStyle/>
          <a:p>
            <a:pPr eaLnBrk="1" fontAlgn="auto" hangingPunct="1">
              <a:spcAft>
                <a:spcPts val="0"/>
              </a:spcAft>
              <a:defRPr/>
            </a:pPr>
            <a:r>
              <a:rPr lang="en-GB" sz="9600" b="1" dirty="0" smtClean="0">
                <a:ln w="28575">
                  <a:noFill/>
                </a:ln>
                <a:solidFill>
                  <a:schemeClr val="tx1">
                    <a:lumMod val="65000"/>
                    <a:lumOff val="35000"/>
                  </a:schemeClr>
                </a:solidFill>
                <a:latin typeface="Arial" pitchFamily="34" charset="0"/>
                <a:ea typeface="+mn-ea"/>
                <a:cs typeface="Arial" pitchFamily="34" charset="0"/>
              </a:rPr>
              <a:t>C</a:t>
            </a:r>
            <a:endParaRPr lang="en-US" sz="9600" b="1" dirty="0" smtClean="0">
              <a:ln w="28575">
                <a:noFill/>
              </a:ln>
              <a:solidFill>
                <a:schemeClr val="tx1">
                  <a:lumMod val="65000"/>
                  <a:lumOff val="35000"/>
                </a:schemeClr>
              </a:solidFill>
              <a:latin typeface="Arial" pitchFamily="34" charset="0"/>
              <a:ea typeface="+mn-ea"/>
              <a:cs typeface="Arial" pitchFamily="34" charset="0"/>
            </a:endParaRPr>
          </a:p>
        </p:txBody>
      </p:sp>
      <p:sp>
        <p:nvSpPr>
          <p:cNvPr id="11" name="Rectangle 2"/>
          <p:cNvSpPr>
            <a:spLocks noGrp="1" noChangeArrowheads="1"/>
          </p:cNvSpPr>
          <p:nvPr>
            <p:ph type="title" idx="4294967295"/>
          </p:nvPr>
        </p:nvSpPr>
        <p:spPr>
          <a:xfrm>
            <a:off x="679624" y="332656"/>
            <a:ext cx="5400600" cy="1296144"/>
          </a:xfrm>
        </p:spPr>
        <p:txBody>
          <a:bodyPr rtlCol="0">
            <a:noAutofit/>
          </a:bodyPr>
          <a:lstStyle/>
          <a:p>
            <a:pPr eaLnBrk="1" fontAlgn="auto" hangingPunct="1">
              <a:spcAft>
                <a:spcPts val="0"/>
              </a:spcAft>
              <a:defRPr/>
            </a:pPr>
            <a:r>
              <a:rPr lang="en-GB" sz="10000" b="1" dirty="0" err="1" smtClean="0">
                <a:ln w="28575">
                  <a:noFill/>
                </a:ln>
                <a:solidFill>
                  <a:schemeClr val="tx1">
                    <a:lumMod val="65000"/>
                    <a:lumOff val="35000"/>
                  </a:schemeClr>
                </a:solidFill>
                <a:latin typeface="Arial" pitchFamily="34" charset="0"/>
                <a:ea typeface="+mn-ea"/>
                <a:cs typeface="Arial" pitchFamily="34" charset="0"/>
              </a:rPr>
              <a:t>ctivity</a:t>
            </a:r>
            <a:endParaRPr lang="en-US" sz="10000" b="1" dirty="0" smtClean="0">
              <a:ln w="28575">
                <a:noFill/>
              </a:ln>
              <a:solidFill>
                <a:schemeClr val="tx1">
                  <a:lumMod val="65000"/>
                  <a:lumOff val="35000"/>
                </a:schemeClr>
              </a:solidFill>
              <a:latin typeface="Arial" pitchFamily="34" charset="0"/>
              <a:cs typeface="Arial" pitchFamily="34" charset="0"/>
            </a:endParaRPr>
          </a:p>
        </p:txBody>
      </p:sp>
      <p:sp>
        <p:nvSpPr>
          <p:cNvPr id="12" name="Rectangle 2"/>
          <p:cNvSpPr>
            <a:spLocks noGrp="1" noChangeArrowheads="1"/>
          </p:cNvSpPr>
          <p:nvPr>
            <p:ph type="title" idx="4294967295"/>
          </p:nvPr>
        </p:nvSpPr>
        <p:spPr>
          <a:xfrm>
            <a:off x="1988592" y="2328560"/>
            <a:ext cx="5400600" cy="1296144"/>
          </a:xfrm>
        </p:spPr>
        <p:txBody>
          <a:bodyPr rtlCol="0">
            <a:noAutofit/>
          </a:bodyPr>
          <a:lstStyle/>
          <a:p>
            <a:pPr eaLnBrk="1" fontAlgn="auto" hangingPunct="1">
              <a:spcAft>
                <a:spcPts val="0"/>
              </a:spcAft>
              <a:defRPr/>
            </a:pPr>
            <a:r>
              <a:rPr lang="en-GB" sz="10000" b="1" dirty="0" err="1" smtClean="0">
                <a:ln w="28575">
                  <a:noFill/>
                </a:ln>
                <a:solidFill>
                  <a:schemeClr val="tx1">
                    <a:lumMod val="65000"/>
                    <a:lumOff val="35000"/>
                  </a:schemeClr>
                </a:solidFill>
                <a:latin typeface="Arial" pitchFamily="34" charset="0"/>
                <a:ea typeface="+mn-ea"/>
                <a:cs typeface="Arial" pitchFamily="34" charset="0"/>
              </a:rPr>
              <a:t>enefit</a:t>
            </a:r>
            <a:endParaRPr lang="en-US" sz="10000" b="1" dirty="0" smtClean="0">
              <a:ln w="28575">
                <a:noFill/>
              </a:ln>
              <a:solidFill>
                <a:schemeClr val="tx1">
                  <a:lumMod val="65000"/>
                  <a:lumOff val="35000"/>
                </a:schemeClr>
              </a:solidFill>
              <a:latin typeface="Arial" pitchFamily="34" charset="0"/>
              <a:cs typeface="Arial" pitchFamily="34" charset="0"/>
            </a:endParaRPr>
          </a:p>
        </p:txBody>
      </p:sp>
      <p:sp>
        <p:nvSpPr>
          <p:cNvPr id="13" name="Rectangle 2"/>
          <p:cNvSpPr>
            <a:spLocks noGrp="1" noChangeArrowheads="1"/>
          </p:cNvSpPr>
          <p:nvPr>
            <p:ph type="title" idx="4294967295"/>
          </p:nvPr>
        </p:nvSpPr>
        <p:spPr>
          <a:xfrm>
            <a:off x="3584208" y="4261728"/>
            <a:ext cx="4104456" cy="1569660"/>
          </a:xfrm>
        </p:spPr>
        <p:txBody>
          <a:bodyPr wrap="square" rtlCol="0">
            <a:spAutoFit/>
          </a:bodyPr>
          <a:lstStyle/>
          <a:p>
            <a:pPr eaLnBrk="1" fontAlgn="auto" hangingPunct="1">
              <a:spcAft>
                <a:spcPts val="0"/>
              </a:spcAft>
              <a:defRPr/>
            </a:pPr>
            <a:r>
              <a:rPr lang="en-GB" sz="9600" b="1" dirty="0" err="1" smtClean="0">
                <a:ln w="28575">
                  <a:noFill/>
                </a:ln>
                <a:solidFill>
                  <a:schemeClr val="tx1">
                    <a:lumMod val="65000"/>
                    <a:lumOff val="35000"/>
                  </a:schemeClr>
                </a:solidFill>
                <a:latin typeface="+mn-lt"/>
                <a:ea typeface="+mn-ea"/>
                <a:cs typeface="+mn-cs"/>
              </a:rPr>
              <a:t>ourse</a:t>
            </a:r>
            <a:endParaRPr lang="en-US" sz="9600" b="1" dirty="0" smtClean="0">
              <a:ln w="28575">
                <a:noFill/>
              </a:ln>
              <a:solidFill>
                <a:schemeClr val="tx1">
                  <a:lumMod val="65000"/>
                  <a:lumOff val="35000"/>
                </a:schemeClr>
              </a:solidFill>
            </a:endParaRPr>
          </a:p>
        </p:txBody>
      </p:sp>
      <p:sp>
        <p:nvSpPr>
          <p:cNvPr id="14" name="TextBox 13"/>
          <p:cNvSpPr txBox="1"/>
          <p:nvPr/>
        </p:nvSpPr>
        <p:spPr>
          <a:xfrm>
            <a:off x="1043608" y="1700808"/>
            <a:ext cx="5400600" cy="584775"/>
          </a:xfrm>
          <a:prstGeom prst="rect">
            <a:avLst/>
          </a:prstGeom>
          <a:noFill/>
        </p:spPr>
        <p:txBody>
          <a:bodyPr>
            <a:spAutoFit/>
          </a:bodyPr>
          <a:lstStyle/>
          <a:p>
            <a:pPr defTabSz="914400">
              <a:buFont typeface="Arial" pitchFamily="34" charset="0"/>
              <a:buChar char="•"/>
              <a:defRPr/>
            </a:pPr>
            <a:r>
              <a:rPr lang="en-GB" sz="3200" b="1" dirty="0">
                <a:ln w="19050">
                  <a:noFill/>
                </a:ln>
                <a:solidFill>
                  <a:prstClr val="black">
                    <a:lumMod val="65000"/>
                    <a:lumOff val="35000"/>
                  </a:prstClr>
                </a:solidFill>
                <a:effectLst>
                  <a:outerShdw blurRad="38100" dist="38100" dir="2700000" algn="tl">
                    <a:srgbClr val="000000">
                      <a:alpha val="43137"/>
                    </a:srgbClr>
                  </a:outerShdw>
                </a:effectLst>
                <a:cs typeface="Arial" charset="0"/>
              </a:rPr>
              <a:t> </a:t>
            </a:r>
            <a:r>
              <a:rPr lang="en-GB" sz="3200" b="1" dirty="0">
                <a:ln w="19050">
                  <a:noFill/>
                </a:ln>
                <a:solidFill>
                  <a:prstClr val="black">
                    <a:lumMod val="65000"/>
                    <a:lumOff val="35000"/>
                  </a:prstClr>
                </a:solidFill>
                <a:latin typeface="Arial" pitchFamily="34" charset="0"/>
                <a:cs typeface="Arial" pitchFamily="34" charset="0"/>
              </a:rPr>
              <a:t>What have they done…</a:t>
            </a:r>
          </a:p>
        </p:txBody>
      </p:sp>
      <p:sp>
        <p:nvSpPr>
          <p:cNvPr id="15" name="TextBox 14"/>
          <p:cNvSpPr txBox="1"/>
          <p:nvPr/>
        </p:nvSpPr>
        <p:spPr>
          <a:xfrm>
            <a:off x="2123728" y="3416424"/>
            <a:ext cx="6876256" cy="1077218"/>
          </a:xfrm>
          <a:prstGeom prst="rect">
            <a:avLst/>
          </a:prstGeom>
          <a:noFill/>
        </p:spPr>
        <p:txBody>
          <a:bodyPr>
            <a:spAutoFit/>
          </a:bodyPr>
          <a:lstStyle/>
          <a:p>
            <a:pPr defTabSz="914400">
              <a:buFont typeface="Arial" pitchFamily="34" charset="0"/>
              <a:buChar char="•"/>
              <a:defRPr/>
            </a:pPr>
            <a:r>
              <a:rPr lang="en-GB" sz="3200" b="1" dirty="0">
                <a:ln w="19050">
                  <a:noFill/>
                </a:ln>
                <a:solidFill>
                  <a:prstClr val="black">
                    <a:lumMod val="65000"/>
                    <a:lumOff val="35000"/>
                  </a:prstClr>
                </a:solidFill>
                <a:latin typeface="Arial" pitchFamily="34" charset="0"/>
                <a:cs typeface="Arial" pitchFamily="34" charset="0"/>
              </a:rPr>
              <a:t> What have they learnt from it</a:t>
            </a:r>
          </a:p>
          <a:p>
            <a:pPr defTabSz="914400">
              <a:buFont typeface="Arial" pitchFamily="34" charset="0"/>
              <a:buChar char="•"/>
              <a:defRPr/>
            </a:pPr>
            <a:r>
              <a:rPr lang="en-GB" sz="3200" b="1" dirty="0">
                <a:ln w="19050">
                  <a:noFill/>
                </a:ln>
                <a:solidFill>
                  <a:prstClr val="black">
                    <a:lumMod val="65000"/>
                    <a:lumOff val="35000"/>
                  </a:prstClr>
                </a:solidFill>
                <a:latin typeface="Arial" pitchFamily="34" charset="0"/>
                <a:cs typeface="Arial" pitchFamily="34" charset="0"/>
              </a:rPr>
              <a:t> What skills have they acquired</a:t>
            </a:r>
          </a:p>
        </p:txBody>
      </p:sp>
      <p:sp>
        <p:nvSpPr>
          <p:cNvPr id="16" name="TextBox 15"/>
          <p:cNvSpPr txBox="1"/>
          <p:nvPr/>
        </p:nvSpPr>
        <p:spPr>
          <a:xfrm>
            <a:off x="3419872" y="5500389"/>
            <a:ext cx="5724128" cy="1384995"/>
          </a:xfrm>
          <a:prstGeom prst="rect">
            <a:avLst/>
          </a:prstGeom>
          <a:noFill/>
        </p:spPr>
        <p:txBody>
          <a:bodyPr>
            <a:spAutoFit/>
          </a:bodyPr>
          <a:lstStyle/>
          <a:p>
            <a:pPr defTabSz="914400">
              <a:buFont typeface="Arial" pitchFamily="34" charset="0"/>
              <a:buChar char="•"/>
              <a:defRPr/>
            </a:pPr>
            <a:r>
              <a:rPr lang="en-GB" sz="2800" b="1" dirty="0">
                <a:ln w="19050">
                  <a:noFill/>
                </a:ln>
                <a:solidFill>
                  <a:prstClr val="black">
                    <a:lumMod val="65000"/>
                    <a:lumOff val="35000"/>
                  </a:prstClr>
                </a:solidFill>
                <a:latin typeface="Arial" pitchFamily="34" charset="0"/>
                <a:cs typeface="Arial" pitchFamily="34" charset="0"/>
              </a:rPr>
              <a:t> How it relates to the course</a:t>
            </a:r>
          </a:p>
          <a:p>
            <a:pPr defTabSz="914400">
              <a:buFont typeface="Arial" pitchFamily="34" charset="0"/>
              <a:buChar char="•"/>
              <a:defRPr/>
            </a:pPr>
            <a:r>
              <a:rPr lang="en-GB" sz="2800" b="1" dirty="0">
                <a:ln w="19050">
                  <a:noFill/>
                </a:ln>
                <a:solidFill>
                  <a:prstClr val="white"/>
                </a:solidFill>
                <a:latin typeface="Arial" pitchFamily="34" charset="0"/>
                <a:cs typeface="Arial" pitchFamily="34" charset="0"/>
              </a:rPr>
              <a:t> How it will help them succeed at university</a:t>
            </a:r>
          </a:p>
        </p:txBody>
      </p:sp>
      <p:pic>
        <p:nvPicPr>
          <p:cNvPr id="1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8969" y="175263"/>
            <a:ext cx="881161" cy="373417"/>
          </a:xfrm>
          <a:prstGeom prst="rect">
            <a:avLst/>
          </a:prstGeom>
          <a:noFill/>
          <a:ln w="9525">
            <a:noFill/>
            <a:miter lim="800000"/>
            <a:headEnd/>
            <a:tailEnd/>
          </a:ln>
          <a:effectLst/>
        </p:spPr>
      </p:pic>
    </p:spTree>
    <p:extLst>
      <p:ext uri="{BB962C8B-B14F-4D97-AF65-F5344CB8AC3E}">
        <p14:creationId xmlns:p14="http://schemas.microsoft.com/office/powerpoint/2010/main" val="41695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Campus Masterplan </a:t>
            </a:r>
            <a:endParaRPr lang="en-GB" dirty="0"/>
          </a:p>
        </p:txBody>
      </p:sp>
      <p:pic>
        <p:nvPicPr>
          <p:cNvPr id="6146"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88606" y="1363687"/>
            <a:ext cx="8742477" cy="5139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41169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ChangeArrowheads="1"/>
          </p:cNvSpPr>
          <p:nvPr/>
        </p:nvSpPr>
        <p:spPr bwMode="auto">
          <a:xfrm>
            <a:off x="406400" y="1625600"/>
            <a:ext cx="7254875" cy="85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r>
              <a:rPr lang="en-GB" sz="2400" b="1"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Personal Statement structure</a:t>
            </a: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Organise the content, be selective and don’t waffle</a:t>
            </a:r>
          </a:p>
          <a:p>
            <a:pPr defTabSz="914400" eaLnBrk="1" hangingPunct="1">
              <a:spcBef>
                <a:spcPct val="0"/>
              </a:spcBef>
              <a:buFont typeface="Arial" pitchFamily="34" charset="0"/>
              <a:buNone/>
            </a:pPr>
            <a:endPar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Choose points that have the most impact</a:t>
            </a:r>
          </a:p>
          <a:p>
            <a:pPr defTabSz="914400" eaLnBrk="1" hangingPunct="1">
              <a:spcBef>
                <a:spcPct val="0"/>
              </a:spcBef>
              <a:buFont typeface="Arial" pitchFamily="34" charset="0"/>
              <a:buNone/>
            </a:pPr>
            <a:endPar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Use paragraphs</a:t>
            </a:r>
          </a:p>
          <a:p>
            <a:pPr defTabSz="914400" eaLnBrk="1" hangingPunct="1">
              <a:spcBef>
                <a:spcPct val="0"/>
              </a:spcBef>
              <a:buFont typeface="Arial" pitchFamily="34" charset="0"/>
              <a:buNone/>
            </a:pPr>
            <a:endPar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Use varied sentence structure throughout</a:t>
            </a:r>
          </a:p>
          <a:p>
            <a:pPr defTabSz="914400" eaLnBrk="1" hangingPunct="1">
              <a:spcBef>
                <a:spcPct val="0"/>
              </a:spcBef>
              <a:buFont typeface="Arial" pitchFamily="34" charset="0"/>
              <a:buNone/>
            </a:pPr>
            <a:endPar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It is much easier to write more and edit later</a:t>
            </a:r>
          </a:p>
          <a:p>
            <a:pPr defTabSz="914400" eaLnBrk="1" hangingPunct="1">
              <a:spcBef>
                <a:spcPct val="0"/>
              </a:spcBef>
              <a:buFont typeface="Arial" pitchFamily="34" charset="0"/>
              <a:buNone/>
            </a:pPr>
            <a:endPar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endPar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endParaRPr lang="en-GB" sz="2400" b="1"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endParaRPr lang="en-GB" altLang="en-US" sz="2400" b="1" dirty="0" smtClean="0">
              <a:solidFill>
                <a:prstClr val="black">
                  <a:lumMod val="65000"/>
                  <a:lumOff val="35000"/>
                </a:prstClr>
              </a:solidFill>
              <a:latin typeface="Arial" pitchFamily="34" charset="0"/>
            </a:endParaRPr>
          </a:p>
          <a:p>
            <a:pPr defTabSz="914400" eaLnBrk="1" hangingPunct="1">
              <a:spcBef>
                <a:spcPct val="0"/>
              </a:spcBef>
              <a:buFontTx/>
              <a:buNone/>
            </a:pPr>
            <a:endParaRPr lang="en-GB" altLang="en-US" sz="2400" b="1" dirty="0">
              <a:solidFill>
                <a:prstClr val="black">
                  <a:lumMod val="65000"/>
                  <a:lumOff val="35000"/>
                </a:prstClr>
              </a:solidFill>
              <a:latin typeface="Arial" pitchFamily="34" charset="0"/>
            </a:endParaRPr>
          </a:p>
          <a:p>
            <a:pPr defTabSz="914400" eaLnBrk="1" hangingPunct="1">
              <a:spcBef>
                <a:spcPct val="0"/>
              </a:spcBef>
              <a:buFontTx/>
              <a:buNone/>
            </a:pPr>
            <a:endParaRPr lang="en-GB" altLang="en-US" sz="2400" b="1" dirty="0" smtClean="0">
              <a:solidFill>
                <a:srgbClr val="595959"/>
              </a:solidFill>
              <a:latin typeface="Arial" pitchFamily="34" charset="0"/>
            </a:endParaRPr>
          </a:p>
          <a:p>
            <a:pPr defTabSz="914400" eaLnBrk="1" hangingPunct="1">
              <a:spcBef>
                <a:spcPct val="0"/>
              </a:spcBef>
              <a:buFontTx/>
              <a:buNone/>
            </a:pPr>
            <a:endParaRPr lang="en-GB" altLang="en-US" sz="2400" b="1" dirty="0">
              <a:solidFill>
                <a:srgbClr val="595959"/>
              </a:solidFill>
              <a:latin typeface="Arial" pitchFamily="34" charset="0"/>
            </a:endParaRPr>
          </a:p>
          <a:p>
            <a:pPr defTabSz="914400" eaLnBrk="1" hangingPunct="1">
              <a:spcBef>
                <a:spcPct val="0"/>
              </a:spcBef>
              <a:buFontTx/>
              <a:buNone/>
            </a:pPr>
            <a:endParaRPr lang="en-US" altLang="en-US" sz="2400" dirty="0">
              <a:solidFill>
                <a:srgbClr val="595959"/>
              </a:solidFill>
              <a:latin typeface="Arial" pitchFamily="34" charset="0"/>
            </a:endParaRPr>
          </a:p>
        </p:txBody>
      </p:sp>
      <p:pic>
        <p:nvPicPr>
          <p:cNvPr id="3076" name="Picture 5" descr="TAB_col_white_background.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75" y="509588"/>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6568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928688" y="-500063"/>
            <a:ext cx="7143750" cy="1000126"/>
          </a:xfrm>
          <a:prstGeom prst="rect">
            <a:avLst/>
          </a:prstGeom>
          <a:noFill/>
          <a:ln w="9525" algn="ctr">
            <a:noFill/>
            <a:round/>
            <a:headEnd/>
            <a:tailEnd/>
          </a:ln>
        </p:spPr>
        <p:txBody>
          <a:bodyPr>
            <a:spAutoFit/>
          </a:bodyPr>
          <a:lstStyle/>
          <a:p>
            <a:pPr defTabSz="914400" fontAlgn="base">
              <a:spcBef>
                <a:spcPct val="50000"/>
              </a:spcBef>
              <a:spcAft>
                <a:spcPct val="0"/>
              </a:spcAft>
            </a:pPr>
            <a:endParaRPr lang="en-GB">
              <a:solidFill>
                <a:prstClr val="black"/>
              </a:solidFill>
              <a:cs typeface="Arial" charset="0"/>
            </a:endParaRPr>
          </a:p>
        </p:txBody>
      </p:sp>
      <p:sp>
        <p:nvSpPr>
          <p:cNvPr id="13" name="TextBox 12"/>
          <p:cNvSpPr txBox="1">
            <a:spLocks noChangeArrowheads="1"/>
          </p:cNvSpPr>
          <p:nvPr/>
        </p:nvSpPr>
        <p:spPr bwMode="auto">
          <a:xfrm>
            <a:off x="468313" y="981075"/>
            <a:ext cx="8351837" cy="954107"/>
          </a:xfrm>
          <a:prstGeom prst="rect">
            <a:avLst/>
          </a:prstGeom>
          <a:solidFill>
            <a:srgbClr val="7030A0"/>
          </a:solidFill>
          <a:ln w="38100">
            <a:solidFill>
              <a:schemeClr val="bg1"/>
            </a:solidFill>
            <a:miter lim="800000"/>
            <a:headEnd/>
            <a:tailEnd/>
          </a:ln>
        </p:spPr>
        <p:txBody>
          <a:bodyPr>
            <a:spAutoFit/>
          </a:bodyPr>
          <a:lstStyle/>
          <a:p>
            <a:pPr defTabSz="914400">
              <a:spcBef>
                <a:spcPct val="50000"/>
              </a:spcBef>
              <a:defRPr/>
            </a:pPr>
            <a:r>
              <a:rPr lang="en-GB" sz="2800" dirty="0">
                <a:solidFill>
                  <a:prstClr val="white"/>
                </a:solidFill>
                <a:latin typeface="Arial" pitchFamily="34" charset="0"/>
                <a:cs typeface="Arial" pitchFamily="34" charset="0"/>
              </a:rPr>
              <a:t>Introduction: Why the student wants to study this course</a:t>
            </a:r>
          </a:p>
        </p:txBody>
      </p:sp>
      <p:sp>
        <p:nvSpPr>
          <p:cNvPr id="14" name="TextBox 13"/>
          <p:cNvSpPr txBox="1">
            <a:spLocks noChangeArrowheads="1"/>
          </p:cNvSpPr>
          <p:nvPr/>
        </p:nvSpPr>
        <p:spPr bwMode="auto">
          <a:xfrm>
            <a:off x="468312" y="1935182"/>
            <a:ext cx="8351837" cy="2677656"/>
          </a:xfrm>
          <a:prstGeom prst="rect">
            <a:avLst/>
          </a:prstGeom>
          <a:solidFill>
            <a:srgbClr val="7030A0"/>
          </a:solidFill>
          <a:ln w="38100">
            <a:solidFill>
              <a:schemeClr val="bg1"/>
            </a:solidFill>
            <a:miter lim="800000"/>
            <a:headEnd/>
            <a:tailEnd/>
          </a:ln>
        </p:spPr>
        <p:txBody>
          <a:bodyPr>
            <a:spAutoFit/>
          </a:bodyPr>
          <a:lstStyle/>
          <a:p>
            <a:pPr defTabSz="914400" fontAlgn="base">
              <a:spcBef>
                <a:spcPct val="50000"/>
              </a:spcBef>
              <a:spcAft>
                <a:spcPct val="0"/>
              </a:spcAft>
            </a:pPr>
            <a:r>
              <a:rPr lang="en-GB" sz="2800" dirty="0">
                <a:solidFill>
                  <a:prstClr val="white"/>
                </a:solidFill>
                <a:latin typeface="Arial" pitchFamily="34" charset="0"/>
                <a:cs typeface="Arial" pitchFamily="34" charset="0"/>
              </a:rPr>
              <a:t>Main Part: What academic skills and knowledge does the student have that prepare them to succeed in this subject</a:t>
            </a:r>
          </a:p>
          <a:p>
            <a:pPr defTabSz="914400" fontAlgn="base">
              <a:spcBef>
                <a:spcPct val="50000"/>
              </a:spcBef>
              <a:spcAft>
                <a:spcPct val="0"/>
              </a:spcAft>
            </a:pPr>
            <a:endParaRPr lang="en-GB" sz="2800" dirty="0">
              <a:solidFill>
                <a:prstClr val="white"/>
              </a:solidFill>
              <a:latin typeface="Arial" pitchFamily="34" charset="0"/>
              <a:cs typeface="Arial" pitchFamily="34" charset="0"/>
            </a:endParaRPr>
          </a:p>
          <a:p>
            <a:pPr defTabSz="914400" fontAlgn="base">
              <a:spcBef>
                <a:spcPct val="50000"/>
              </a:spcBef>
              <a:spcAft>
                <a:spcPct val="0"/>
              </a:spcAft>
            </a:pPr>
            <a:endParaRPr lang="en-GB" sz="2800" dirty="0">
              <a:solidFill>
                <a:prstClr val="black"/>
              </a:solidFill>
              <a:latin typeface="Arial" pitchFamily="34" charset="0"/>
              <a:cs typeface="Arial" pitchFamily="34" charset="0"/>
            </a:endParaRPr>
          </a:p>
        </p:txBody>
      </p:sp>
      <p:sp>
        <p:nvSpPr>
          <p:cNvPr id="15" name="TextBox 14"/>
          <p:cNvSpPr txBox="1">
            <a:spLocks noChangeArrowheads="1"/>
          </p:cNvSpPr>
          <p:nvPr/>
        </p:nvSpPr>
        <p:spPr bwMode="auto">
          <a:xfrm>
            <a:off x="468313" y="3815172"/>
            <a:ext cx="8351837" cy="1477328"/>
          </a:xfrm>
          <a:prstGeom prst="rect">
            <a:avLst/>
          </a:prstGeom>
          <a:solidFill>
            <a:srgbClr val="7030A0"/>
          </a:solidFill>
          <a:ln w="38100">
            <a:solidFill>
              <a:schemeClr val="bg1"/>
            </a:solidFill>
            <a:miter lim="800000"/>
            <a:headEnd/>
            <a:tailEnd/>
          </a:ln>
        </p:spPr>
        <p:txBody>
          <a:bodyPr>
            <a:spAutoFit/>
          </a:bodyPr>
          <a:lstStyle/>
          <a:p>
            <a:pPr defTabSz="914400" fontAlgn="base">
              <a:spcBef>
                <a:spcPct val="50000"/>
              </a:spcBef>
              <a:spcAft>
                <a:spcPct val="0"/>
              </a:spcAft>
            </a:pPr>
            <a:r>
              <a:rPr lang="en-GB" sz="2000" dirty="0">
                <a:solidFill>
                  <a:prstClr val="white"/>
                </a:solidFill>
                <a:latin typeface="Arial" pitchFamily="34" charset="0"/>
                <a:cs typeface="Arial" pitchFamily="34" charset="0"/>
              </a:rPr>
              <a:t>Work experience / voluntary work / part-time job (students may spend more time on this section for courses where work experience is a requirement e.g. health-care related courses)</a:t>
            </a:r>
          </a:p>
          <a:p>
            <a:pPr defTabSz="914400" fontAlgn="base">
              <a:spcBef>
                <a:spcPct val="50000"/>
              </a:spcBef>
              <a:spcAft>
                <a:spcPct val="0"/>
              </a:spcAft>
            </a:pPr>
            <a:endParaRPr lang="en-GB" sz="2000" dirty="0">
              <a:solidFill>
                <a:prstClr val="white"/>
              </a:solidFill>
              <a:latin typeface="Arial" pitchFamily="34" charset="0"/>
              <a:cs typeface="Arial" pitchFamily="34" charset="0"/>
            </a:endParaRPr>
          </a:p>
        </p:txBody>
      </p:sp>
      <p:sp>
        <p:nvSpPr>
          <p:cNvPr id="16" name="TextBox 15"/>
          <p:cNvSpPr txBox="1">
            <a:spLocks noChangeArrowheads="1"/>
          </p:cNvSpPr>
          <p:nvPr/>
        </p:nvSpPr>
        <p:spPr bwMode="auto">
          <a:xfrm>
            <a:off x="468313" y="4868863"/>
            <a:ext cx="8351837" cy="1600438"/>
          </a:xfrm>
          <a:prstGeom prst="rect">
            <a:avLst/>
          </a:prstGeom>
          <a:solidFill>
            <a:srgbClr val="6B2D91"/>
          </a:solidFill>
          <a:ln w="38100">
            <a:solidFill>
              <a:schemeClr val="bg1"/>
            </a:solidFill>
            <a:miter lim="800000"/>
            <a:headEnd/>
            <a:tailEnd/>
          </a:ln>
        </p:spPr>
        <p:txBody>
          <a:bodyPr>
            <a:spAutoFit/>
          </a:bodyPr>
          <a:lstStyle/>
          <a:p>
            <a:pPr defTabSz="914400" fontAlgn="base">
              <a:spcBef>
                <a:spcPct val="50000"/>
              </a:spcBef>
              <a:spcAft>
                <a:spcPct val="0"/>
              </a:spcAft>
            </a:pPr>
            <a:r>
              <a:rPr lang="en-GB" sz="2800" dirty="0">
                <a:solidFill>
                  <a:prstClr val="white"/>
                </a:solidFill>
                <a:latin typeface="Arial" pitchFamily="34" charset="0"/>
                <a:cs typeface="Arial" pitchFamily="34" charset="0"/>
              </a:rPr>
              <a:t>Extra-curricular activities / other qualifications e.g. first aid, </a:t>
            </a:r>
            <a:r>
              <a:rPr lang="en-GB" sz="2800" dirty="0" err="1">
                <a:solidFill>
                  <a:prstClr val="white"/>
                </a:solidFill>
                <a:latin typeface="Arial" pitchFamily="34" charset="0"/>
                <a:cs typeface="Arial" pitchFamily="34" charset="0"/>
              </a:rPr>
              <a:t>DofE</a:t>
            </a:r>
            <a:endParaRPr lang="en-GB" sz="2800" dirty="0">
              <a:solidFill>
                <a:prstClr val="white"/>
              </a:solidFill>
              <a:latin typeface="Arial" pitchFamily="34" charset="0"/>
              <a:cs typeface="Arial" pitchFamily="34" charset="0"/>
            </a:endParaRPr>
          </a:p>
          <a:p>
            <a:pPr defTabSz="914400" fontAlgn="base">
              <a:spcBef>
                <a:spcPct val="50000"/>
              </a:spcBef>
              <a:spcAft>
                <a:spcPct val="0"/>
              </a:spcAft>
            </a:pPr>
            <a:endParaRPr lang="en-GB" sz="2800" dirty="0">
              <a:solidFill>
                <a:prstClr val="white"/>
              </a:solidFill>
              <a:latin typeface="Arial" pitchFamily="34" charset="0"/>
              <a:cs typeface="Arial" pitchFamily="34" charset="0"/>
            </a:endParaRPr>
          </a:p>
        </p:txBody>
      </p:sp>
      <p:sp>
        <p:nvSpPr>
          <p:cNvPr id="17" name="TextBox 16"/>
          <p:cNvSpPr txBox="1">
            <a:spLocks noChangeArrowheads="1"/>
          </p:cNvSpPr>
          <p:nvPr/>
        </p:nvSpPr>
        <p:spPr bwMode="auto">
          <a:xfrm>
            <a:off x="468313" y="6021388"/>
            <a:ext cx="8351837" cy="523875"/>
          </a:xfrm>
          <a:prstGeom prst="rect">
            <a:avLst/>
          </a:prstGeom>
          <a:solidFill>
            <a:srgbClr val="7030A0"/>
          </a:solidFill>
          <a:ln w="38100">
            <a:solidFill>
              <a:schemeClr val="bg1"/>
            </a:solidFill>
            <a:miter lim="800000"/>
            <a:headEnd/>
            <a:tailEnd/>
          </a:ln>
        </p:spPr>
        <p:txBody>
          <a:bodyPr>
            <a:spAutoFit/>
          </a:bodyPr>
          <a:lstStyle/>
          <a:p>
            <a:pPr defTabSz="914400" fontAlgn="base">
              <a:spcBef>
                <a:spcPct val="50000"/>
              </a:spcBef>
              <a:spcAft>
                <a:spcPct val="0"/>
              </a:spcAft>
            </a:pPr>
            <a:r>
              <a:rPr lang="en-GB" sz="2800" dirty="0">
                <a:solidFill>
                  <a:prstClr val="white"/>
                </a:solidFill>
                <a:latin typeface="Arial" pitchFamily="34" charset="0"/>
                <a:cs typeface="Arial" pitchFamily="34" charset="0"/>
              </a:rPr>
              <a:t>Conclusion</a:t>
            </a:r>
          </a:p>
        </p:txBody>
      </p:sp>
      <p:sp>
        <p:nvSpPr>
          <p:cNvPr id="10" name="Rectangle 2"/>
          <p:cNvSpPr>
            <a:spLocks noGrp="1" noChangeArrowheads="1"/>
          </p:cNvSpPr>
          <p:nvPr>
            <p:ph type="title" idx="4294967295"/>
          </p:nvPr>
        </p:nvSpPr>
        <p:spPr>
          <a:xfrm>
            <a:off x="78928" y="148000"/>
            <a:ext cx="9144000" cy="792163"/>
          </a:xfrm>
        </p:spPr>
        <p:txBody>
          <a:bodyPr rtlCol="0">
            <a:noAutofit/>
          </a:bodyPr>
          <a:lstStyle/>
          <a:p>
            <a:pPr eaLnBrk="1" fontAlgn="auto" hangingPunct="1">
              <a:spcAft>
                <a:spcPts val="0"/>
              </a:spcAft>
              <a:defRPr/>
            </a:pPr>
            <a:endParaRPr lang="en-US" sz="4200" b="1" dirty="0" smtClean="0">
              <a:ln w="28575">
                <a:solidFill>
                  <a:srgbClr val="9429FF">
                    <a:alpha val="30000"/>
                  </a:srgbClr>
                </a:solidFill>
              </a:ln>
              <a:solidFill>
                <a:schemeClr val="bg1"/>
              </a:solidFill>
              <a:effectLst>
                <a:innerShdw blurRad="69850" dist="43180" dir="5400000">
                  <a:srgbClr val="000000">
                    <a:alpha val="65000"/>
                  </a:srgbClr>
                </a:innerShdw>
              </a:effectLst>
              <a:latin typeface="Arial" pitchFamily="34" charset="0"/>
              <a:ea typeface="+mn-ea"/>
              <a:cs typeface="Arial" pitchFamily="34" charset="0"/>
            </a:endParaRPr>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049" y="53343"/>
            <a:ext cx="1508701" cy="639353"/>
          </a:xfrm>
          <a:prstGeom prst="rect">
            <a:avLst/>
          </a:prstGeom>
          <a:noFill/>
          <a:ln w="9525">
            <a:noFill/>
            <a:miter lim="800000"/>
            <a:headEnd/>
            <a:tailEnd/>
          </a:ln>
          <a:effectLst/>
        </p:spPr>
      </p:pic>
    </p:spTree>
    <p:extLst>
      <p:ext uri="{BB962C8B-B14F-4D97-AF65-F5344CB8AC3E}">
        <p14:creationId xmlns:p14="http://schemas.microsoft.com/office/powerpoint/2010/main" val="422235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ChangeArrowheads="1"/>
          </p:cNvSpPr>
          <p:nvPr/>
        </p:nvSpPr>
        <p:spPr bwMode="auto">
          <a:xfrm>
            <a:off x="406400" y="1625600"/>
            <a:ext cx="7254875" cy="747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r>
              <a:rPr lang="en-GB" sz="2400" b="1"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Spelling and grammar</a:t>
            </a:r>
          </a:p>
          <a:p>
            <a:pPr defTabSz="914400" eaLnBrk="1" hangingPunct="1">
              <a:spcBef>
                <a:spcPct val="0"/>
              </a:spcBef>
              <a:buFont typeface="Arial" pitchFamily="34" charset="0"/>
              <a:buNone/>
            </a:pPr>
            <a:endParaRPr lang="en-GB" sz="2400" b="1"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Spell check, spell check, spell check…but don’t only rely on the computer</a:t>
            </a:r>
            <a:endPar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Don’t use lots of exclamation marks!!!!</a:t>
            </a:r>
          </a:p>
          <a:p>
            <a:pPr defTabSz="914400" eaLnBrk="1" hangingPunct="1">
              <a:spcBef>
                <a:spcPct val="0"/>
              </a:spcBef>
              <a:buFont typeface="Arial" pitchFamily="34" charset="0"/>
              <a:buNone/>
            </a:pPr>
            <a:endPar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Quotations?  The jury is still out….</a:t>
            </a:r>
          </a:p>
          <a:p>
            <a:pPr defTabSz="914400" eaLnBrk="1" hangingPunct="1">
              <a:spcBef>
                <a:spcPct val="0"/>
              </a:spcBef>
              <a:buFont typeface="Arial" pitchFamily="34" charset="0"/>
              <a:buNone/>
            </a:pPr>
            <a:endPar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Hide the Thesaurus</a:t>
            </a: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endParaRPr lang="en-GB" sz="2400" b="1"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endParaRPr lang="en-GB" altLang="en-US" sz="2400" b="1" dirty="0" smtClean="0">
              <a:solidFill>
                <a:prstClr val="black">
                  <a:lumMod val="65000"/>
                  <a:lumOff val="35000"/>
                </a:prstClr>
              </a:solidFill>
              <a:latin typeface="Arial" pitchFamily="34" charset="0"/>
            </a:endParaRPr>
          </a:p>
          <a:p>
            <a:pPr defTabSz="914400" eaLnBrk="1" hangingPunct="1">
              <a:spcBef>
                <a:spcPct val="0"/>
              </a:spcBef>
              <a:buFontTx/>
              <a:buNone/>
            </a:pPr>
            <a:endParaRPr lang="en-GB" altLang="en-US" sz="2400" b="1" dirty="0">
              <a:solidFill>
                <a:prstClr val="black">
                  <a:lumMod val="65000"/>
                  <a:lumOff val="35000"/>
                </a:prstClr>
              </a:solidFill>
              <a:latin typeface="Arial" pitchFamily="34" charset="0"/>
            </a:endParaRPr>
          </a:p>
          <a:p>
            <a:pPr defTabSz="914400" eaLnBrk="1" hangingPunct="1">
              <a:spcBef>
                <a:spcPct val="0"/>
              </a:spcBef>
              <a:buFontTx/>
              <a:buNone/>
            </a:pPr>
            <a:endParaRPr lang="en-GB" altLang="en-US" sz="2400" b="1" dirty="0" smtClean="0">
              <a:solidFill>
                <a:srgbClr val="595959"/>
              </a:solidFill>
              <a:latin typeface="Arial" pitchFamily="34" charset="0"/>
            </a:endParaRPr>
          </a:p>
          <a:p>
            <a:pPr defTabSz="914400" eaLnBrk="1" hangingPunct="1">
              <a:spcBef>
                <a:spcPct val="0"/>
              </a:spcBef>
              <a:buFontTx/>
              <a:buNone/>
            </a:pPr>
            <a:endParaRPr lang="en-GB" altLang="en-US" sz="2400" b="1" dirty="0">
              <a:solidFill>
                <a:srgbClr val="595959"/>
              </a:solidFill>
              <a:latin typeface="Arial" pitchFamily="34" charset="0"/>
            </a:endParaRPr>
          </a:p>
          <a:p>
            <a:pPr defTabSz="914400" eaLnBrk="1" hangingPunct="1">
              <a:spcBef>
                <a:spcPct val="0"/>
              </a:spcBef>
              <a:buFontTx/>
              <a:buNone/>
            </a:pPr>
            <a:endParaRPr lang="en-US" altLang="en-US" sz="2400" dirty="0">
              <a:solidFill>
                <a:srgbClr val="595959"/>
              </a:solidFill>
              <a:latin typeface="Arial" pitchFamily="34" charset="0"/>
            </a:endParaRPr>
          </a:p>
        </p:txBody>
      </p:sp>
      <p:pic>
        <p:nvPicPr>
          <p:cNvPr id="3076" name="Picture 5" descr="TAB_col_white_background.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75" y="509588"/>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94135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ChangeArrowheads="1"/>
          </p:cNvSpPr>
          <p:nvPr/>
        </p:nvSpPr>
        <p:spPr bwMode="auto">
          <a:xfrm>
            <a:off x="406400" y="1625600"/>
            <a:ext cx="72548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endParaRPr lang="en-GB" sz="2400" b="1"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endParaRPr lang="en-GB" altLang="en-US" sz="2400" b="1" dirty="0" smtClean="0">
              <a:solidFill>
                <a:prstClr val="black">
                  <a:lumMod val="65000"/>
                  <a:lumOff val="35000"/>
                </a:prstClr>
              </a:solidFill>
              <a:latin typeface="Arial" pitchFamily="34" charset="0"/>
            </a:endParaRPr>
          </a:p>
          <a:p>
            <a:pPr defTabSz="914400" eaLnBrk="1" hangingPunct="1">
              <a:spcBef>
                <a:spcPct val="0"/>
              </a:spcBef>
              <a:buFontTx/>
              <a:buNone/>
            </a:pPr>
            <a:endParaRPr lang="en-GB" altLang="en-US" sz="2400" b="1" dirty="0">
              <a:solidFill>
                <a:prstClr val="black">
                  <a:lumMod val="65000"/>
                  <a:lumOff val="35000"/>
                </a:prstClr>
              </a:solidFill>
              <a:latin typeface="Arial" pitchFamily="34" charset="0"/>
            </a:endParaRPr>
          </a:p>
          <a:p>
            <a:pPr defTabSz="914400" eaLnBrk="1" hangingPunct="1">
              <a:spcBef>
                <a:spcPct val="0"/>
              </a:spcBef>
              <a:buFontTx/>
              <a:buNone/>
            </a:pPr>
            <a:endParaRPr lang="en-GB" altLang="en-US" sz="2400" b="1" dirty="0" smtClean="0">
              <a:solidFill>
                <a:srgbClr val="595959"/>
              </a:solidFill>
              <a:latin typeface="Arial" pitchFamily="34" charset="0"/>
            </a:endParaRPr>
          </a:p>
          <a:p>
            <a:pPr defTabSz="914400" eaLnBrk="1" hangingPunct="1">
              <a:spcBef>
                <a:spcPct val="0"/>
              </a:spcBef>
              <a:buFontTx/>
              <a:buNone/>
            </a:pPr>
            <a:endParaRPr lang="en-GB" altLang="en-US" sz="2400" b="1" dirty="0">
              <a:solidFill>
                <a:srgbClr val="595959"/>
              </a:solidFill>
              <a:latin typeface="Arial" pitchFamily="34" charset="0"/>
            </a:endParaRPr>
          </a:p>
          <a:p>
            <a:pPr defTabSz="914400" eaLnBrk="1" hangingPunct="1">
              <a:spcBef>
                <a:spcPct val="0"/>
              </a:spcBef>
              <a:buFontTx/>
              <a:buNone/>
            </a:pPr>
            <a:endParaRPr lang="en-US" altLang="en-US" sz="2400" dirty="0">
              <a:solidFill>
                <a:srgbClr val="595959"/>
              </a:solidFill>
              <a:latin typeface="Arial" pitchFamily="34" charset="0"/>
            </a:endParaRPr>
          </a:p>
        </p:txBody>
      </p:sp>
      <p:pic>
        <p:nvPicPr>
          <p:cNvPr id="3076" name="Picture 5" descr="TAB_col_white_background.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75" y="509588"/>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a:xfrm>
            <a:off x="315367" y="1340768"/>
            <a:ext cx="3608561" cy="4611712"/>
          </a:xfrm>
          <a:prstGeom prst="wedgeRoundRect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000" dirty="0">
                <a:solidFill>
                  <a:prstClr val="white"/>
                </a:solidFill>
                <a:latin typeface="Arial" panose="020B0604020202020204" pitchFamily="34" charset="0"/>
                <a:cs typeface="Arial" panose="020B0604020202020204" pitchFamily="34" charset="0"/>
              </a:rPr>
              <a:t>"'Eighty per cent of success is showing up.' I feel this attitude correctly demonstrates my passion for Literature where, indeed, you only have to 'turn up' and read the books and to fully understand the topic. Also, this year I was voted head girl because I made the most hilarious speech ever. This demonstrates my skill at creative and persuasive writing."</a:t>
            </a:r>
          </a:p>
        </p:txBody>
      </p:sp>
      <p:sp>
        <p:nvSpPr>
          <p:cNvPr id="3" name="Rounded Rectangular Callout 2"/>
          <p:cNvSpPr/>
          <p:nvPr/>
        </p:nvSpPr>
        <p:spPr>
          <a:xfrm>
            <a:off x="5086034" y="509588"/>
            <a:ext cx="2880320" cy="2713072"/>
          </a:xfrm>
          <a:prstGeom prst="wedgeRoundRect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000" dirty="0">
                <a:solidFill>
                  <a:prstClr val="white"/>
                </a:solidFill>
                <a:latin typeface="Arial" panose="020B0604020202020204" pitchFamily="34" charset="0"/>
                <a:cs typeface="Arial" panose="020B0604020202020204" pitchFamily="34" charset="0"/>
              </a:rPr>
              <a:t>"Ever since I watched 'Shaun the Sheep' on CBBC, I have been passionate about becoming a farmer. For me, nothing in life would be as good as a farmer's life."</a:t>
            </a:r>
          </a:p>
        </p:txBody>
      </p:sp>
      <p:sp>
        <p:nvSpPr>
          <p:cNvPr id="4" name="Rounded Rectangular Callout 3"/>
          <p:cNvSpPr/>
          <p:nvPr/>
        </p:nvSpPr>
        <p:spPr>
          <a:xfrm>
            <a:off x="4621516" y="3861048"/>
            <a:ext cx="3809355" cy="1944216"/>
          </a:xfrm>
          <a:prstGeom prst="wedgeRoundRect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000" dirty="0">
                <a:solidFill>
                  <a:prstClr val="white"/>
                </a:solidFill>
                <a:latin typeface="Arial" panose="020B0604020202020204" pitchFamily="34" charset="0"/>
                <a:cs typeface="Arial" panose="020B0604020202020204" pitchFamily="34" charset="0"/>
              </a:rPr>
              <a:t>"I am well-respected by my classmates. At school, I hold the position of head bog and it is a post I am performing well."</a:t>
            </a:r>
          </a:p>
        </p:txBody>
      </p:sp>
      <p:sp>
        <p:nvSpPr>
          <p:cNvPr id="6" name="TextBox 5"/>
          <p:cNvSpPr txBox="1"/>
          <p:nvPr/>
        </p:nvSpPr>
        <p:spPr>
          <a:xfrm>
            <a:off x="2051719" y="6237312"/>
            <a:ext cx="6984777" cy="523220"/>
          </a:xfrm>
          <a:prstGeom prst="rect">
            <a:avLst/>
          </a:prstGeom>
          <a:noFill/>
        </p:spPr>
        <p:txBody>
          <a:bodyPr wrap="square" rtlCol="0">
            <a:spAutoFit/>
          </a:bodyPr>
          <a:lstStyle/>
          <a:p>
            <a:pPr defTabSz="914400"/>
            <a:r>
              <a:rPr lang="en-GB" sz="1400" i="1" dirty="0">
                <a:solidFill>
                  <a:prstClr val="black"/>
                </a:solidFill>
                <a:latin typeface="Arial" panose="020B0604020202020204" pitchFamily="34" charset="0"/>
                <a:cs typeface="Arial" panose="020B0604020202020204" pitchFamily="34" charset="0"/>
              </a:rPr>
              <a:t>Source: http://www.telegraph.co.uk/education/universityeducation/11342903/The-worst-UCAS-application-howlers-you-can-make.html</a:t>
            </a:r>
          </a:p>
        </p:txBody>
      </p:sp>
    </p:spTree>
    <p:extLst>
      <p:ext uri="{BB962C8B-B14F-4D97-AF65-F5344CB8AC3E}">
        <p14:creationId xmlns:p14="http://schemas.microsoft.com/office/powerpoint/2010/main" val="1717528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ChangeArrowheads="1"/>
          </p:cNvSpPr>
          <p:nvPr/>
        </p:nvSpPr>
        <p:spPr bwMode="auto">
          <a:xfrm>
            <a:off x="406400" y="1625600"/>
            <a:ext cx="72548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endParaRPr lang="en-GB" sz="2400" b="1"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endParaRPr lang="en-GB" altLang="en-US" sz="2400" b="1" dirty="0" smtClean="0">
              <a:solidFill>
                <a:prstClr val="black">
                  <a:lumMod val="65000"/>
                  <a:lumOff val="35000"/>
                </a:prstClr>
              </a:solidFill>
              <a:latin typeface="Arial" pitchFamily="34" charset="0"/>
            </a:endParaRPr>
          </a:p>
          <a:p>
            <a:pPr defTabSz="914400" eaLnBrk="1" hangingPunct="1">
              <a:spcBef>
                <a:spcPct val="0"/>
              </a:spcBef>
              <a:buFontTx/>
              <a:buNone/>
            </a:pPr>
            <a:endParaRPr lang="en-GB" altLang="en-US" sz="2400" b="1" dirty="0">
              <a:solidFill>
                <a:prstClr val="black">
                  <a:lumMod val="65000"/>
                  <a:lumOff val="35000"/>
                </a:prstClr>
              </a:solidFill>
              <a:latin typeface="Arial" pitchFamily="34" charset="0"/>
            </a:endParaRPr>
          </a:p>
          <a:p>
            <a:pPr defTabSz="914400" eaLnBrk="1" hangingPunct="1">
              <a:spcBef>
                <a:spcPct val="0"/>
              </a:spcBef>
              <a:buFontTx/>
              <a:buNone/>
            </a:pPr>
            <a:endParaRPr lang="en-GB" altLang="en-US" sz="2400" b="1" dirty="0" smtClean="0">
              <a:solidFill>
                <a:srgbClr val="595959"/>
              </a:solidFill>
              <a:latin typeface="Arial" pitchFamily="34" charset="0"/>
            </a:endParaRPr>
          </a:p>
          <a:p>
            <a:pPr defTabSz="914400" eaLnBrk="1" hangingPunct="1">
              <a:spcBef>
                <a:spcPct val="0"/>
              </a:spcBef>
              <a:buFontTx/>
              <a:buNone/>
            </a:pPr>
            <a:endParaRPr lang="en-GB" altLang="en-US" sz="2400" b="1" dirty="0">
              <a:solidFill>
                <a:srgbClr val="595959"/>
              </a:solidFill>
              <a:latin typeface="Arial" pitchFamily="34" charset="0"/>
            </a:endParaRPr>
          </a:p>
          <a:p>
            <a:pPr defTabSz="914400" eaLnBrk="1" hangingPunct="1">
              <a:spcBef>
                <a:spcPct val="0"/>
              </a:spcBef>
              <a:buFontTx/>
              <a:buNone/>
            </a:pPr>
            <a:endParaRPr lang="en-US" altLang="en-US" sz="2400" dirty="0">
              <a:solidFill>
                <a:srgbClr val="595959"/>
              </a:solidFill>
              <a:latin typeface="Arial" pitchFamily="34" charset="0"/>
            </a:endParaRPr>
          </a:p>
        </p:txBody>
      </p:sp>
      <p:pic>
        <p:nvPicPr>
          <p:cNvPr id="3076" name="Picture 5" descr="TAB_col_white_background.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75" y="509588"/>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a:xfrm>
            <a:off x="304866" y="1343283"/>
            <a:ext cx="3744416" cy="4683720"/>
          </a:xfrm>
          <a:prstGeom prst="wedgeRoundRect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200" dirty="0">
                <a:solidFill>
                  <a:prstClr val="white"/>
                </a:solidFill>
                <a:latin typeface="Arial" panose="020B0604020202020204" pitchFamily="34" charset="0"/>
                <a:cs typeface="Arial" panose="020B0604020202020204" pitchFamily="34" charset="0"/>
              </a:rPr>
              <a:t>"Economics is a diverse subject, as economics can be related to anything, especially during economic crisis, which forces to think economically, whereas maths has been long one of my favourite subjects, as mathematics can be applied everywhere, moreover, mathematics is useful in everyday life."</a:t>
            </a:r>
          </a:p>
        </p:txBody>
      </p:sp>
      <p:sp>
        <p:nvSpPr>
          <p:cNvPr id="3" name="Rounded Rectangular Callout 2"/>
          <p:cNvSpPr/>
          <p:nvPr/>
        </p:nvSpPr>
        <p:spPr>
          <a:xfrm>
            <a:off x="5108525" y="501319"/>
            <a:ext cx="2880320" cy="2713072"/>
          </a:xfrm>
          <a:prstGeom prst="wedgeRoundRect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dirty="0">
                <a:solidFill>
                  <a:prstClr val="white"/>
                </a:solidFill>
                <a:latin typeface="Arial" panose="020B0604020202020204" pitchFamily="34" charset="0"/>
                <a:cs typeface="Arial" panose="020B0604020202020204" pitchFamily="34" charset="0"/>
              </a:rPr>
              <a:t>"I am hoping to pass my driving test so I can drive to -insert </a:t>
            </a:r>
            <a:r>
              <a:rPr lang="en-GB" sz="2400" dirty="0" err="1">
                <a:solidFill>
                  <a:prstClr val="white"/>
                </a:solidFill>
                <a:latin typeface="Arial" panose="020B0604020202020204" pitchFamily="34" charset="0"/>
                <a:cs typeface="Arial" panose="020B0604020202020204" pitchFamily="34" charset="0"/>
              </a:rPr>
              <a:t>uni</a:t>
            </a:r>
            <a:r>
              <a:rPr lang="en-GB" sz="2400" dirty="0">
                <a:solidFill>
                  <a:prstClr val="white"/>
                </a:solidFill>
                <a:latin typeface="Arial" panose="020B0604020202020204" pitchFamily="34" charset="0"/>
                <a:cs typeface="Arial" panose="020B0604020202020204" pitchFamily="34" charset="0"/>
              </a:rPr>
              <a:t> name here- everyday!"</a:t>
            </a:r>
          </a:p>
        </p:txBody>
      </p:sp>
      <p:sp>
        <p:nvSpPr>
          <p:cNvPr id="4" name="Rounded Rectangular Callout 3"/>
          <p:cNvSpPr/>
          <p:nvPr/>
        </p:nvSpPr>
        <p:spPr>
          <a:xfrm>
            <a:off x="4644007" y="3754636"/>
            <a:ext cx="3809355" cy="1944216"/>
          </a:xfrm>
          <a:prstGeom prst="wedgeRoundRect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GB" sz="2400" dirty="0">
                <a:solidFill>
                  <a:prstClr val="white"/>
                </a:solidFill>
                <a:latin typeface="Arial" panose="020B0604020202020204" pitchFamily="34" charset="0"/>
                <a:cs typeface="Arial" panose="020B0604020202020204" pitchFamily="34" charset="0"/>
              </a:rPr>
              <a:t>"I have a black belt in karate and enjoy marital arts.”</a:t>
            </a:r>
          </a:p>
        </p:txBody>
      </p:sp>
      <p:sp>
        <p:nvSpPr>
          <p:cNvPr id="5" name="TextBox 4"/>
          <p:cNvSpPr txBox="1"/>
          <p:nvPr/>
        </p:nvSpPr>
        <p:spPr>
          <a:xfrm>
            <a:off x="1761279" y="6027003"/>
            <a:ext cx="7380312" cy="830997"/>
          </a:xfrm>
          <a:prstGeom prst="rect">
            <a:avLst/>
          </a:prstGeom>
          <a:noFill/>
        </p:spPr>
        <p:txBody>
          <a:bodyPr wrap="square" rtlCol="0">
            <a:spAutoFit/>
          </a:bodyPr>
          <a:lstStyle/>
          <a:p>
            <a:pPr defTabSz="914400"/>
            <a:r>
              <a:rPr lang="en-GB" sz="1600" i="1" dirty="0">
                <a:solidFill>
                  <a:prstClr val="black"/>
                </a:solidFill>
                <a:latin typeface="Arial" panose="020B0604020202020204" pitchFamily="34" charset="0"/>
                <a:cs typeface="Arial" panose="020B0604020202020204" pitchFamily="34" charset="0"/>
              </a:rPr>
              <a:t>Source: http://www.telegraph.co.uk/education/universityeducation/11342903/The-worst-UCAS-application-howlers-you-can-make.html</a:t>
            </a:r>
          </a:p>
        </p:txBody>
      </p:sp>
    </p:spTree>
    <p:extLst>
      <p:ext uri="{BB962C8B-B14F-4D97-AF65-F5344CB8AC3E}">
        <p14:creationId xmlns:p14="http://schemas.microsoft.com/office/powerpoint/2010/main" val="17624089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928688" y="-500063"/>
            <a:ext cx="7143750" cy="1000126"/>
          </a:xfrm>
          <a:prstGeom prst="rect">
            <a:avLst/>
          </a:prstGeom>
          <a:noFill/>
          <a:ln w="9525" algn="ctr">
            <a:noFill/>
            <a:round/>
            <a:headEnd/>
            <a:tailEnd/>
          </a:ln>
        </p:spPr>
        <p:txBody>
          <a:bodyPr>
            <a:spAutoFit/>
          </a:bodyPr>
          <a:lstStyle/>
          <a:p>
            <a:pPr defTabSz="914400" fontAlgn="base">
              <a:spcBef>
                <a:spcPct val="50000"/>
              </a:spcBef>
              <a:spcAft>
                <a:spcPct val="0"/>
              </a:spcAft>
            </a:pPr>
            <a:endParaRPr lang="en-GB">
              <a:solidFill>
                <a:prstClr val="black"/>
              </a:solidFill>
              <a:cs typeface="Arial" charset="0"/>
            </a:endParaRPr>
          </a:p>
        </p:txBody>
      </p:sp>
      <p:sp>
        <p:nvSpPr>
          <p:cNvPr id="10" name="Rectangle 2"/>
          <p:cNvSpPr>
            <a:spLocks noGrp="1" noChangeArrowheads="1"/>
          </p:cNvSpPr>
          <p:nvPr>
            <p:ph type="title" idx="4294967295"/>
          </p:nvPr>
        </p:nvSpPr>
        <p:spPr>
          <a:xfrm>
            <a:off x="-161" y="116632"/>
            <a:ext cx="9144000" cy="1368152"/>
          </a:xfrm>
        </p:spPr>
        <p:txBody>
          <a:bodyPr rtlCol="0">
            <a:noAutofit/>
          </a:bodyPr>
          <a:lstStyle/>
          <a:p>
            <a:pPr marL="457200" indent="-457200" algn="l" eaLnBrk="1" fontAlgn="auto" hangingPunct="1">
              <a:spcAft>
                <a:spcPts val="0"/>
              </a:spcAft>
              <a:buFont typeface="Arial" panose="020B0604020202020204" pitchFamily="34" charset="0"/>
              <a:buChar char="•"/>
              <a:defRPr/>
            </a:pPr>
            <a:r>
              <a:rPr lang="en-GB" sz="2800" b="1" dirty="0" smtClean="0">
                <a:solidFill>
                  <a:schemeClr val="tx1">
                    <a:lumMod val="75000"/>
                    <a:lumOff val="25000"/>
                  </a:schemeClr>
                </a:solidFill>
              </a:rPr>
              <a:t/>
            </a:r>
            <a:br>
              <a:rPr lang="en-GB" sz="2800" b="1" dirty="0" smtClean="0">
                <a:solidFill>
                  <a:schemeClr val="tx1">
                    <a:lumMod val="75000"/>
                    <a:lumOff val="25000"/>
                  </a:schemeClr>
                </a:solidFill>
              </a:rPr>
            </a:br>
            <a:r>
              <a:rPr lang="en-GB" sz="2400" b="1" dirty="0" smtClean="0">
                <a:solidFill>
                  <a:schemeClr val="tx1">
                    <a:lumMod val="65000"/>
                    <a:lumOff val="35000"/>
                  </a:schemeClr>
                </a:solidFill>
                <a:latin typeface="Arial" panose="020B0604020202020204" pitchFamily="34" charset="0"/>
                <a:cs typeface="Arial" panose="020B0604020202020204" pitchFamily="34" charset="0"/>
              </a:rPr>
              <a:t/>
            </a:r>
            <a:br>
              <a:rPr lang="en-GB" sz="2400" b="1" dirty="0" smtClean="0">
                <a:solidFill>
                  <a:schemeClr val="tx1">
                    <a:lumMod val="65000"/>
                    <a:lumOff val="35000"/>
                  </a:schemeClr>
                </a:solidFill>
                <a:latin typeface="Arial" panose="020B0604020202020204" pitchFamily="34" charset="0"/>
                <a:cs typeface="Arial" panose="020B0604020202020204" pitchFamily="34" charset="0"/>
              </a:rPr>
            </a:br>
            <a:r>
              <a:rPr lang="en-GB" sz="2400" b="1" dirty="0" smtClean="0">
                <a:solidFill>
                  <a:schemeClr val="tx1">
                    <a:lumMod val="65000"/>
                    <a:lumOff val="35000"/>
                  </a:schemeClr>
                </a:solidFill>
                <a:latin typeface="Arial" panose="020B0604020202020204" pitchFamily="34" charset="0"/>
                <a:cs typeface="Arial" panose="020B0604020202020204" pitchFamily="34" charset="0"/>
              </a:rPr>
              <a:t>Make it original and personal</a:t>
            </a:r>
            <a:br>
              <a:rPr lang="en-GB" sz="2400" b="1" dirty="0" smtClean="0">
                <a:solidFill>
                  <a:schemeClr val="tx1">
                    <a:lumMod val="65000"/>
                    <a:lumOff val="35000"/>
                  </a:schemeClr>
                </a:solidFill>
                <a:latin typeface="Arial" panose="020B0604020202020204" pitchFamily="34" charset="0"/>
                <a:cs typeface="Arial" panose="020B0604020202020204" pitchFamily="34" charset="0"/>
              </a:rPr>
            </a:br>
            <a:r>
              <a:rPr lang="en-GB" sz="2400" dirty="0" smtClean="0">
                <a:solidFill>
                  <a:schemeClr val="tx1">
                    <a:lumMod val="65000"/>
                    <a:lumOff val="35000"/>
                  </a:schemeClr>
                </a:solidFill>
                <a:latin typeface="Arial" panose="020B0604020202020204" pitchFamily="34" charset="0"/>
                <a:cs typeface="Arial" panose="020B0604020202020204" pitchFamily="34" charset="0"/>
              </a:rPr>
              <a:t>Most overused opening sentences</a:t>
            </a:r>
            <a:endParaRPr lang="en-US" sz="2400" dirty="0" smtClean="0">
              <a:ln w="28575">
                <a:solidFill>
                  <a:srgbClr val="9429FF">
                    <a:alpha val="30000"/>
                  </a:srgbClr>
                </a:solidFill>
              </a:ln>
              <a:solidFill>
                <a:schemeClr val="tx1">
                  <a:lumMod val="65000"/>
                  <a:lumOff val="35000"/>
                </a:schemeClr>
              </a:solidFill>
              <a:effectLst>
                <a:innerShdw blurRad="69850" dist="43180" dir="5400000">
                  <a:srgbClr val="000000">
                    <a:alpha val="65000"/>
                  </a:srgbClr>
                </a:innerShdw>
              </a:effectLst>
              <a:latin typeface="Arial" pitchFamily="34" charset="0"/>
              <a:ea typeface="+mn-ea"/>
              <a:cs typeface="Arial" pitchFamily="34" charset="0"/>
            </a:endParaRPr>
          </a:p>
        </p:txBody>
      </p:sp>
      <p:pic>
        <p:nvPicPr>
          <p:cNvPr id="1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1619672" cy="548680"/>
          </a:xfrm>
          <a:prstGeom prst="rect">
            <a:avLst/>
          </a:prstGeom>
          <a:noFill/>
          <a:ln w="9525">
            <a:noFill/>
            <a:miter lim="800000"/>
            <a:headEnd/>
            <a:tailEnd/>
          </a:ln>
          <a:effectLst/>
        </p:spPr>
      </p:pic>
      <p:sp>
        <p:nvSpPr>
          <p:cNvPr id="6" name="TextBox 5"/>
          <p:cNvSpPr txBox="1"/>
          <p:nvPr/>
        </p:nvSpPr>
        <p:spPr>
          <a:xfrm>
            <a:off x="0" y="1844824"/>
            <a:ext cx="9144000" cy="4031873"/>
          </a:xfrm>
          <a:prstGeom prst="rect">
            <a:avLst/>
          </a:prstGeom>
          <a:solidFill>
            <a:schemeClr val="accent4">
              <a:alpha val="73000"/>
            </a:schemeClr>
          </a:solidFill>
        </p:spPr>
        <p:txBody>
          <a:bodyPr wrap="square">
            <a:spAutoFit/>
          </a:bodyPr>
          <a:lstStyle/>
          <a:p>
            <a:pPr defTabSz="914400"/>
            <a:r>
              <a:rPr lang="en-GB" sz="2400" b="1" dirty="0">
                <a:solidFill>
                  <a:prstClr val="white"/>
                </a:solidFill>
              </a:rPr>
              <a:t>1.</a:t>
            </a:r>
            <a:r>
              <a:rPr lang="en-GB" sz="2400" dirty="0">
                <a:solidFill>
                  <a:prstClr val="white"/>
                </a:solidFill>
              </a:rPr>
              <a:t> I am applying for this course because I… (757)</a:t>
            </a:r>
          </a:p>
          <a:p>
            <a:pPr defTabSz="914400"/>
            <a:r>
              <a:rPr lang="en-GB" sz="2400" b="1" dirty="0">
                <a:solidFill>
                  <a:prstClr val="white"/>
                </a:solidFill>
              </a:rPr>
              <a:t>2.</a:t>
            </a:r>
            <a:r>
              <a:rPr lang="en-GB" sz="2400" dirty="0">
                <a:solidFill>
                  <a:prstClr val="white"/>
                </a:solidFill>
              </a:rPr>
              <a:t> For as long as I can remember I have… (678)</a:t>
            </a:r>
          </a:p>
          <a:p>
            <a:pPr defTabSz="914400"/>
            <a:r>
              <a:rPr lang="en-GB" sz="2400" b="1" dirty="0">
                <a:solidFill>
                  <a:prstClr val="white"/>
                </a:solidFill>
              </a:rPr>
              <a:t>3. </a:t>
            </a:r>
            <a:r>
              <a:rPr lang="en-GB" sz="2400" dirty="0">
                <a:solidFill>
                  <a:prstClr val="white"/>
                </a:solidFill>
              </a:rPr>
              <a:t>I have always been interested in… (590)</a:t>
            </a:r>
            <a:endParaRPr lang="en-GB" sz="2400" b="1" dirty="0">
              <a:solidFill>
                <a:prstClr val="white"/>
              </a:solidFill>
            </a:endParaRPr>
          </a:p>
          <a:p>
            <a:pPr defTabSz="914400"/>
            <a:r>
              <a:rPr lang="en-GB" sz="2400" b="1" dirty="0">
                <a:solidFill>
                  <a:prstClr val="white"/>
                </a:solidFill>
              </a:rPr>
              <a:t>4. </a:t>
            </a:r>
            <a:r>
              <a:rPr lang="en-GB" sz="2400" dirty="0">
                <a:solidFill>
                  <a:prstClr val="white"/>
                </a:solidFill>
              </a:rPr>
              <a:t>From a young age I have been interested… (460)</a:t>
            </a:r>
          </a:p>
          <a:p>
            <a:pPr defTabSz="914400"/>
            <a:r>
              <a:rPr lang="en-GB" sz="2400" b="1" dirty="0">
                <a:solidFill>
                  <a:prstClr val="white"/>
                </a:solidFill>
              </a:rPr>
              <a:t>5.</a:t>
            </a:r>
            <a:r>
              <a:rPr lang="en-GB" sz="2400" dirty="0">
                <a:solidFill>
                  <a:prstClr val="white"/>
                </a:solidFill>
              </a:rPr>
              <a:t> Throughout my life, I have always enjoyed… (310) </a:t>
            </a:r>
          </a:p>
          <a:p>
            <a:pPr defTabSz="914400"/>
            <a:r>
              <a:rPr lang="en-GB" sz="2400" b="1" dirty="0">
                <a:solidFill>
                  <a:prstClr val="white"/>
                </a:solidFill>
              </a:rPr>
              <a:t>6. </a:t>
            </a:r>
            <a:r>
              <a:rPr lang="en-GB" sz="2400" dirty="0">
                <a:solidFill>
                  <a:prstClr val="white"/>
                </a:solidFill>
              </a:rPr>
              <a:t>Nursing is a very challenging and demanding… (211)</a:t>
            </a:r>
          </a:p>
          <a:p>
            <a:pPr defTabSz="914400"/>
            <a:r>
              <a:rPr lang="en-GB" sz="2400" b="1" dirty="0">
                <a:solidFill>
                  <a:prstClr val="white"/>
                </a:solidFill>
              </a:rPr>
              <a:t>7.</a:t>
            </a:r>
            <a:r>
              <a:rPr lang="en-GB" sz="2400" dirty="0">
                <a:solidFill>
                  <a:prstClr val="white"/>
                </a:solidFill>
              </a:rPr>
              <a:t> I have always had a keen interest in the… (205) </a:t>
            </a:r>
          </a:p>
          <a:p>
            <a:pPr defTabSz="914400"/>
            <a:r>
              <a:rPr lang="en-GB" sz="2400" b="1" dirty="0">
                <a:solidFill>
                  <a:prstClr val="white"/>
                </a:solidFill>
              </a:rPr>
              <a:t>8.</a:t>
            </a:r>
            <a:r>
              <a:rPr lang="en-GB" sz="2400" dirty="0">
                <a:solidFill>
                  <a:prstClr val="white"/>
                </a:solidFill>
              </a:rPr>
              <a:t> From an early age been fascinated… (203)</a:t>
            </a:r>
          </a:p>
          <a:p>
            <a:pPr defTabSz="914400"/>
            <a:r>
              <a:rPr lang="en-GB" sz="2400" b="1" dirty="0">
                <a:solidFill>
                  <a:prstClr val="white"/>
                </a:solidFill>
              </a:rPr>
              <a:t>9.</a:t>
            </a:r>
            <a:r>
              <a:rPr lang="en-GB" sz="2400" dirty="0">
                <a:solidFill>
                  <a:prstClr val="white"/>
                </a:solidFill>
              </a:rPr>
              <a:t> Reflecting on my educational experience… (194)</a:t>
            </a:r>
          </a:p>
          <a:p>
            <a:pPr defTabSz="914400"/>
            <a:r>
              <a:rPr lang="en-GB" sz="2400" b="1" dirty="0">
                <a:solidFill>
                  <a:prstClr val="white"/>
                </a:solidFill>
              </a:rPr>
              <a:t>10.</a:t>
            </a:r>
            <a:r>
              <a:rPr lang="en-GB" sz="2400" dirty="0">
                <a:solidFill>
                  <a:prstClr val="white"/>
                </a:solidFill>
              </a:rPr>
              <a:t> I am applying for a place to study… (183)</a:t>
            </a:r>
          </a:p>
          <a:p>
            <a:pPr defTabSz="914400"/>
            <a:r>
              <a:rPr lang="en-GB" sz="1600" i="1" dirty="0">
                <a:solidFill>
                  <a:prstClr val="white"/>
                </a:solidFill>
              </a:rPr>
              <a:t>Reproduced from the </a:t>
            </a:r>
            <a:r>
              <a:rPr lang="en-GB" sz="1600" b="1" i="1" dirty="0">
                <a:solidFill>
                  <a:prstClr val="white"/>
                </a:solidFill>
              </a:rPr>
              <a:t>2015 application process</a:t>
            </a:r>
            <a:endParaRPr lang="en-GB" sz="2000" dirty="0">
              <a:solidFill>
                <a:prstClr val="white"/>
              </a:solidFill>
            </a:endParaRPr>
          </a:p>
        </p:txBody>
      </p:sp>
    </p:spTree>
    <p:extLst>
      <p:ext uri="{BB962C8B-B14F-4D97-AF65-F5344CB8AC3E}">
        <p14:creationId xmlns:p14="http://schemas.microsoft.com/office/powerpoint/2010/main" val="171373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928688" y="-500063"/>
            <a:ext cx="7143750" cy="1000126"/>
          </a:xfrm>
          <a:prstGeom prst="rect">
            <a:avLst/>
          </a:prstGeom>
          <a:noFill/>
          <a:ln w="9525" algn="ctr">
            <a:noFill/>
            <a:round/>
            <a:headEnd/>
            <a:tailEnd/>
          </a:ln>
        </p:spPr>
        <p:txBody>
          <a:bodyPr>
            <a:spAutoFit/>
          </a:bodyPr>
          <a:lstStyle/>
          <a:p>
            <a:pPr defTabSz="914400" fontAlgn="base">
              <a:spcBef>
                <a:spcPct val="50000"/>
              </a:spcBef>
              <a:spcAft>
                <a:spcPct val="0"/>
              </a:spcAft>
            </a:pPr>
            <a:endParaRPr lang="en-GB">
              <a:solidFill>
                <a:prstClr val="black"/>
              </a:solidFill>
              <a:cs typeface="Arial" charset="0"/>
            </a:endParaRPr>
          </a:p>
        </p:txBody>
      </p:sp>
      <p:sp>
        <p:nvSpPr>
          <p:cNvPr id="15" name="TextBox 14"/>
          <p:cNvSpPr txBox="1">
            <a:spLocks noChangeArrowheads="1"/>
          </p:cNvSpPr>
          <p:nvPr/>
        </p:nvSpPr>
        <p:spPr bwMode="auto">
          <a:xfrm>
            <a:off x="306760" y="807094"/>
            <a:ext cx="8496622" cy="830997"/>
          </a:xfrm>
          <a:prstGeom prst="rect">
            <a:avLst/>
          </a:prstGeom>
          <a:solidFill>
            <a:schemeClr val="accent4">
              <a:lumMod val="60000"/>
              <a:lumOff val="40000"/>
            </a:schemeClr>
          </a:solidFill>
          <a:ln w="38100">
            <a:solidFill>
              <a:schemeClr val="bg1"/>
            </a:solidFill>
            <a:miter lim="800000"/>
            <a:headEnd/>
            <a:tailEnd/>
          </a:ln>
        </p:spPr>
        <p:txBody>
          <a:bodyPr wrap="square">
            <a:spAutoFit/>
          </a:bodyPr>
          <a:lstStyle/>
          <a:p>
            <a:pPr defTabSz="914400"/>
            <a:r>
              <a:rPr lang="en-GB" sz="2400" b="1" dirty="0">
                <a:solidFill>
                  <a:prstClr val="white"/>
                </a:solidFill>
                <a:latin typeface="Arial" panose="020B0604020202020204" pitchFamily="34" charset="0"/>
                <a:cs typeface="Arial" panose="020B0604020202020204" pitchFamily="34" charset="0"/>
              </a:rPr>
              <a:t>One year 234 UCAS personal statements contained the following: </a:t>
            </a:r>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049" y="53344"/>
            <a:ext cx="1778647" cy="753750"/>
          </a:xfrm>
          <a:prstGeom prst="rect">
            <a:avLst/>
          </a:prstGeom>
          <a:noFill/>
          <a:ln w="9525">
            <a:noFill/>
            <a:miter lim="800000"/>
            <a:headEnd/>
            <a:tailEnd/>
          </a:ln>
          <a:effectLst/>
        </p:spPr>
      </p:pic>
      <p:sp>
        <p:nvSpPr>
          <p:cNvPr id="7" name="TextBox 6"/>
          <p:cNvSpPr txBox="1">
            <a:spLocks noChangeArrowheads="1"/>
          </p:cNvSpPr>
          <p:nvPr/>
        </p:nvSpPr>
        <p:spPr bwMode="auto">
          <a:xfrm>
            <a:off x="1475656" y="1772816"/>
            <a:ext cx="5904656" cy="1477328"/>
          </a:xfrm>
          <a:prstGeom prst="rect">
            <a:avLst/>
          </a:prstGeom>
          <a:solidFill>
            <a:schemeClr val="accent4">
              <a:lumMod val="60000"/>
              <a:lumOff val="40000"/>
            </a:schemeClr>
          </a:solidFill>
          <a:ln w="38100">
            <a:solidFill>
              <a:schemeClr val="bg1"/>
            </a:solidFill>
            <a:miter lim="800000"/>
            <a:headEnd/>
            <a:tailEnd/>
          </a:ln>
        </p:spPr>
        <p:txBody>
          <a:bodyPr wrap="square">
            <a:spAutoFit/>
          </a:bodyPr>
          <a:lstStyle/>
          <a:p>
            <a:pPr defTabSz="914400"/>
            <a:r>
              <a:rPr lang="en-GB" sz="2400" i="1" dirty="0">
                <a:solidFill>
                  <a:prstClr val="white"/>
                </a:solidFill>
                <a:latin typeface="Arial" panose="020B0604020202020204" pitchFamily="34" charset="0"/>
                <a:cs typeface="Arial" panose="020B0604020202020204" pitchFamily="34" charset="0"/>
              </a:rPr>
              <a:t>“</a:t>
            </a:r>
            <a:r>
              <a:rPr lang="en-GB" sz="2200" i="1" dirty="0">
                <a:solidFill>
                  <a:prstClr val="white"/>
                </a:solidFill>
                <a:latin typeface="Arial" panose="020B0604020202020204" pitchFamily="34" charset="0"/>
                <a:cs typeface="Arial" panose="020B0604020202020204" pitchFamily="34" charset="0"/>
              </a:rPr>
              <a:t>Ever since I accidentally burnt holes in my pyjamas after experimenting with a chemistry set on my eighth birthday, I have always had a passion for science”. </a:t>
            </a:r>
          </a:p>
        </p:txBody>
      </p:sp>
      <p:sp>
        <p:nvSpPr>
          <p:cNvPr id="8" name="TextBox 7"/>
          <p:cNvSpPr txBox="1">
            <a:spLocks noChangeArrowheads="1"/>
          </p:cNvSpPr>
          <p:nvPr/>
        </p:nvSpPr>
        <p:spPr bwMode="auto">
          <a:xfrm>
            <a:off x="395536" y="3429000"/>
            <a:ext cx="8280920" cy="2677656"/>
          </a:xfrm>
          <a:prstGeom prst="rect">
            <a:avLst/>
          </a:prstGeom>
          <a:solidFill>
            <a:schemeClr val="accent4">
              <a:lumMod val="60000"/>
              <a:lumOff val="40000"/>
            </a:schemeClr>
          </a:solidFill>
          <a:ln w="38100">
            <a:solidFill>
              <a:schemeClr val="bg1"/>
            </a:solidFill>
            <a:miter lim="800000"/>
            <a:headEnd/>
            <a:tailEnd/>
          </a:ln>
        </p:spPr>
        <p:txBody>
          <a:bodyPr wrap="square">
            <a:spAutoFit/>
          </a:bodyPr>
          <a:lstStyle/>
          <a:p>
            <a:pPr defTabSz="914400"/>
            <a:r>
              <a:rPr lang="en-GB" sz="2400" dirty="0">
                <a:solidFill>
                  <a:prstClr val="white"/>
                </a:solidFill>
                <a:latin typeface="Arial" panose="020B0604020202020204" pitchFamily="34" charset="0"/>
                <a:cs typeface="Arial" panose="020B0604020202020204" pitchFamily="34" charset="0"/>
              </a:rPr>
              <a:t>Personal Statements checked against 1,500,000 statements past and present, those on websites and in books. </a:t>
            </a:r>
          </a:p>
          <a:p>
            <a:pPr defTabSz="914400"/>
            <a:endParaRPr lang="en-GB" sz="2400" dirty="0">
              <a:solidFill>
                <a:prstClr val="white"/>
              </a:solidFill>
              <a:latin typeface="Arial" panose="020B0604020202020204" pitchFamily="34" charset="0"/>
              <a:cs typeface="Arial" panose="020B0604020202020204" pitchFamily="34" charset="0"/>
            </a:endParaRPr>
          </a:p>
          <a:p>
            <a:pPr defTabSz="914400"/>
            <a:r>
              <a:rPr lang="en-GB" sz="2400" dirty="0">
                <a:solidFill>
                  <a:prstClr val="white"/>
                </a:solidFill>
                <a:latin typeface="Arial" panose="020B0604020202020204" pitchFamily="34" charset="0"/>
                <a:cs typeface="Arial" panose="020B0604020202020204" pitchFamily="34" charset="0"/>
              </a:rPr>
              <a:t>In 2011, 8,458 personal statements were ‘flagged’</a:t>
            </a:r>
          </a:p>
          <a:p>
            <a:pPr defTabSz="914400"/>
            <a:endParaRPr lang="en-GB" sz="2400" dirty="0">
              <a:solidFill>
                <a:prstClr val="white"/>
              </a:solidFill>
              <a:latin typeface="Arial" panose="020B0604020202020204" pitchFamily="34" charset="0"/>
              <a:cs typeface="Arial" panose="020B0604020202020204" pitchFamily="34" charset="0"/>
            </a:endParaRPr>
          </a:p>
          <a:p>
            <a:pPr defTabSz="914400"/>
            <a:r>
              <a:rPr lang="en-GB" sz="2400" dirty="0">
                <a:solidFill>
                  <a:prstClr val="white"/>
                </a:solidFill>
                <a:latin typeface="Arial" panose="020B0604020202020204" pitchFamily="34" charset="0"/>
                <a:cs typeface="Arial" panose="020B0604020202020204" pitchFamily="34" charset="0"/>
              </a:rPr>
              <a:t>1% of all </a:t>
            </a:r>
            <a:r>
              <a:rPr lang="en-GB" sz="2400" dirty="0" err="1">
                <a:solidFill>
                  <a:prstClr val="white"/>
                </a:solidFill>
                <a:latin typeface="Arial" panose="020B0604020202020204" pitchFamily="34" charset="0"/>
                <a:cs typeface="Arial" panose="020B0604020202020204" pitchFamily="34" charset="0"/>
              </a:rPr>
              <a:t>aplications</a:t>
            </a:r>
            <a:r>
              <a:rPr lang="en-GB" sz="2400" dirty="0">
                <a:solidFill>
                  <a:prstClr val="white"/>
                </a:solidFill>
                <a:latin typeface="Arial" panose="020B0604020202020204" pitchFamily="34" charset="0"/>
                <a:cs typeface="Arial" panose="020B0604020202020204" pitchFamily="34" charset="0"/>
              </a:rPr>
              <a:t> are identified as fraudulent</a:t>
            </a:r>
          </a:p>
        </p:txBody>
      </p:sp>
    </p:spTree>
    <p:extLst>
      <p:ext uri="{BB962C8B-B14F-4D97-AF65-F5344CB8AC3E}">
        <p14:creationId xmlns:p14="http://schemas.microsoft.com/office/powerpoint/2010/main" val="186358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ChangeArrowheads="1"/>
          </p:cNvSpPr>
          <p:nvPr/>
        </p:nvSpPr>
        <p:spPr bwMode="auto">
          <a:xfrm>
            <a:off x="406400" y="1625600"/>
            <a:ext cx="8270056" cy="747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defTabSz="914400" eaLnBrk="1" hangingPunct="1">
              <a:spcBef>
                <a:spcPct val="0"/>
              </a:spcBef>
              <a:buFont typeface="Arial" pitchFamily="34" charset="0"/>
              <a:buNone/>
            </a:pPr>
            <a:r>
              <a:rPr lang="en-GB" sz="2400" b="1"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The clue is in the name….</a:t>
            </a: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Admissions tutors want to understand who the applicant is and what makes them suitable for the course.</a:t>
            </a:r>
          </a:p>
          <a:p>
            <a:pPr defTabSz="914400" eaLnBrk="1" hangingPunct="1">
              <a:spcBef>
                <a:spcPct val="0"/>
              </a:spcBef>
              <a:buFont typeface="Arial" pitchFamily="34" charset="0"/>
              <a:buNone/>
            </a:pPr>
            <a:endParaRPr lang="en-GB" sz="2400"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r>
              <a:rPr lang="en-GB" sz="2400"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rPr>
              <a:t>A personal statement should offer an insight into how a student thinks, what makes them unique and demonstrate their personal writing style.</a:t>
            </a:r>
          </a:p>
          <a:p>
            <a:pPr marL="342900" indent="-342900" defTabSz="914400" eaLnBrk="1" hangingPunct="1">
              <a:spcBef>
                <a:spcPct val="0"/>
              </a:spcBef>
            </a:pPr>
            <a:endParaRPr lang="en-GB" sz="2400" b="1"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b="1"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endParaRPr lang="en-GB" sz="2400" b="1" spc="-150" dirty="0" smtClean="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defTabSz="914400" eaLnBrk="1" hangingPunct="1">
              <a:spcBef>
                <a:spcPct val="0"/>
              </a:spcBef>
              <a:buFont typeface="Arial" pitchFamily="34" charset="0"/>
              <a:buNone/>
            </a:pPr>
            <a:endParaRPr lang="en-GB" sz="2400" b="1" spc="-150" dirty="0">
              <a:ln w="38100" cap="rnd">
                <a:noFill/>
                <a:round/>
              </a:ln>
              <a:solidFill>
                <a:prstClr val="black">
                  <a:lumMod val="65000"/>
                  <a:lumOff val="35000"/>
                </a:prstClr>
              </a:solidFill>
              <a:latin typeface="Arial" pitchFamily="34" charset="0"/>
              <a:ea typeface="Arial Unicode MS" pitchFamily="34" charset="-128"/>
              <a:cs typeface="Arial" pitchFamily="34" charset="0"/>
            </a:endParaRPr>
          </a:p>
          <a:p>
            <a:pPr marL="342900" indent="-342900" defTabSz="914400" eaLnBrk="1" hangingPunct="1">
              <a:spcBef>
                <a:spcPct val="0"/>
              </a:spcBef>
            </a:pPr>
            <a:endParaRPr lang="en-GB" altLang="en-US" sz="2400" b="1" dirty="0" smtClean="0">
              <a:solidFill>
                <a:prstClr val="black">
                  <a:lumMod val="65000"/>
                  <a:lumOff val="35000"/>
                </a:prstClr>
              </a:solidFill>
              <a:latin typeface="Arial" pitchFamily="34" charset="0"/>
            </a:endParaRPr>
          </a:p>
          <a:p>
            <a:pPr defTabSz="914400" eaLnBrk="1" hangingPunct="1">
              <a:spcBef>
                <a:spcPct val="0"/>
              </a:spcBef>
              <a:buFontTx/>
              <a:buNone/>
            </a:pPr>
            <a:endParaRPr lang="en-GB" altLang="en-US" sz="2400" b="1" dirty="0">
              <a:solidFill>
                <a:prstClr val="black">
                  <a:lumMod val="65000"/>
                  <a:lumOff val="35000"/>
                </a:prstClr>
              </a:solidFill>
              <a:latin typeface="Arial" pitchFamily="34" charset="0"/>
            </a:endParaRPr>
          </a:p>
          <a:p>
            <a:pPr defTabSz="914400" eaLnBrk="1" hangingPunct="1">
              <a:spcBef>
                <a:spcPct val="0"/>
              </a:spcBef>
              <a:buFontTx/>
              <a:buNone/>
            </a:pPr>
            <a:endParaRPr lang="en-GB" altLang="en-US" sz="2400" b="1" dirty="0" smtClean="0">
              <a:solidFill>
                <a:srgbClr val="595959"/>
              </a:solidFill>
              <a:latin typeface="Arial" pitchFamily="34" charset="0"/>
            </a:endParaRPr>
          </a:p>
          <a:p>
            <a:pPr defTabSz="914400" eaLnBrk="1" hangingPunct="1">
              <a:spcBef>
                <a:spcPct val="0"/>
              </a:spcBef>
              <a:buFontTx/>
              <a:buNone/>
            </a:pPr>
            <a:endParaRPr lang="en-GB" altLang="en-US" sz="2400" b="1" dirty="0">
              <a:solidFill>
                <a:srgbClr val="595959"/>
              </a:solidFill>
              <a:latin typeface="Arial" pitchFamily="34" charset="0"/>
            </a:endParaRPr>
          </a:p>
          <a:p>
            <a:pPr defTabSz="914400" eaLnBrk="1" hangingPunct="1">
              <a:spcBef>
                <a:spcPct val="0"/>
              </a:spcBef>
              <a:buFontTx/>
              <a:buNone/>
            </a:pPr>
            <a:endParaRPr lang="en-US" altLang="en-US" sz="2400" dirty="0">
              <a:solidFill>
                <a:srgbClr val="595959"/>
              </a:solidFill>
              <a:latin typeface="Arial" pitchFamily="34" charset="0"/>
            </a:endParaRPr>
          </a:p>
        </p:txBody>
      </p:sp>
      <p:pic>
        <p:nvPicPr>
          <p:cNvPr id="3076" name="Picture 5" descr="TAB_col_white_background.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875" y="509588"/>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89014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r="4874"/>
          <a:stretch>
            <a:fillRect/>
          </a:stretch>
        </p:blipFill>
        <p:spPr bwMode="auto">
          <a:xfrm>
            <a:off x="0" y="1041"/>
            <a:ext cx="9144000" cy="6856959"/>
          </a:xfrm>
          <a:prstGeom prst="rect">
            <a:avLst/>
          </a:prstGeom>
          <a:noFill/>
          <a:ln w="9525">
            <a:noFill/>
            <a:miter lim="800000"/>
            <a:headEnd/>
            <a:tailEnd/>
          </a:ln>
        </p:spPr>
      </p:pic>
      <p:sp>
        <p:nvSpPr>
          <p:cNvPr id="5" name="Rectangle 3"/>
          <p:cNvSpPr>
            <a:spLocks noChangeArrowheads="1"/>
          </p:cNvSpPr>
          <p:nvPr/>
        </p:nvSpPr>
        <p:spPr bwMode="auto">
          <a:xfrm>
            <a:off x="3419872" y="317411"/>
            <a:ext cx="5724128" cy="830997"/>
          </a:xfrm>
          <a:prstGeom prst="rect">
            <a:avLst/>
          </a:prstGeom>
          <a:solidFill>
            <a:srgbClr val="7030A0">
              <a:alpha val="81000"/>
            </a:srgbClr>
          </a:solidFill>
          <a:ln w="9525">
            <a:noFill/>
            <a:miter lim="800000"/>
            <a:headEnd/>
            <a:tailEnd/>
          </a:ln>
        </p:spPr>
        <p:txBody>
          <a:bodyPr wrap="square" anchor="ctr">
            <a:spAutoFit/>
          </a:bodyPr>
          <a:lstStyle/>
          <a:p>
            <a:pPr algn="r" defTabSz="914400">
              <a:defRPr/>
            </a:pPr>
            <a:r>
              <a:rPr lang="en-GB" sz="4800" b="1" spc="-150" dirty="0">
                <a:ln w="38100">
                  <a:noFill/>
                </a:ln>
                <a:solidFill>
                  <a:prstClr val="white"/>
                </a:solidFill>
                <a:latin typeface="Arial" pitchFamily="34" charset="0"/>
                <a:cs typeface="Arial" pitchFamily="34" charset="0"/>
              </a:rPr>
              <a:t>Your Reference</a:t>
            </a:r>
          </a:p>
        </p:txBody>
      </p:sp>
      <p:sp>
        <p:nvSpPr>
          <p:cNvPr id="6" name="Rectangle 4"/>
          <p:cNvSpPr>
            <a:spLocks noChangeArrowheads="1"/>
          </p:cNvSpPr>
          <p:nvPr/>
        </p:nvSpPr>
        <p:spPr bwMode="auto">
          <a:xfrm>
            <a:off x="2195736" y="1484784"/>
            <a:ext cx="6948264" cy="4986623"/>
          </a:xfrm>
          <a:prstGeom prst="rect">
            <a:avLst/>
          </a:prstGeom>
          <a:solidFill>
            <a:srgbClr val="7030A0">
              <a:alpha val="79000"/>
            </a:srgbClr>
          </a:solidFill>
          <a:ln w="9525">
            <a:noFill/>
            <a:miter lim="800000"/>
            <a:headEnd/>
            <a:tailEnd/>
          </a:ln>
        </p:spPr>
        <p:txBody>
          <a:bodyPr lIns="92075" tIns="46038" rIns="92075" bIns="46038">
            <a:spAutoFit/>
          </a:bodyPr>
          <a:lstStyle/>
          <a:p>
            <a:pPr marL="742950" lvl="1" indent="-285750" defTabSz="914400" fontAlgn="base">
              <a:spcBef>
                <a:spcPct val="20000"/>
              </a:spcBef>
              <a:spcAft>
                <a:spcPct val="0"/>
              </a:spcAft>
              <a:buFont typeface="Arial" charset="0"/>
              <a:buChar char="•"/>
            </a:pPr>
            <a:r>
              <a:rPr lang="en-US" sz="3000" dirty="0">
                <a:solidFill>
                  <a:prstClr val="white"/>
                </a:solidFill>
                <a:latin typeface="Arial" pitchFamily="34" charset="0"/>
                <a:cs typeface="Arial" pitchFamily="34" charset="0"/>
              </a:rPr>
              <a:t>Communication between you and your referee is crucial</a:t>
            </a:r>
            <a:endParaRPr lang="en-GB" sz="3000" dirty="0">
              <a:solidFill>
                <a:prstClr val="white"/>
              </a:solidFill>
              <a:latin typeface="Arial" pitchFamily="34" charset="0"/>
              <a:cs typeface="Arial" pitchFamily="34" charset="0"/>
            </a:endParaRPr>
          </a:p>
          <a:p>
            <a:pPr marL="742950" lvl="1" indent="-285750" defTabSz="914400" fontAlgn="base">
              <a:spcBef>
                <a:spcPct val="20000"/>
              </a:spcBef>
              <a:spcAft>
                <a:spcPct val="20000"/>
              </a:spcAft>
              <a:buFontTx/>
              <a:buChar char="•"/>
            </a:pPr>
            <a:r>
              <a:rPr lang="en-GB" sz="3000" dirty="0">
                <a:solidFill>
                  <a:prstClr val="white"/>
                </a:solidFill>
                <a:latin typeface="Arial" pitchFamily="34" charset="0"/>
                <a:cs typeface="Arial" pitchFamily="34" charset="0"/>
              </a:rPr>
              <a:t>Make sure they are aware of what you do outside the classroom e.g. extra-curricular, involvement in school/college activities, work experience</a:t>
            </a:r>
          </a:p>
          <a:p>
            <a:pPr marL="742950" lvl="1" indent="-285750" defTabSz="914400" fontAlgn="base">
              <a:spcBef>
                <a:spcPct val="20000"/>
              </a:spcBef>
              <a:spcAft>
                <a:spcPct val="20000"/>
              </a:spcAft>
              <a:buFontTx/>
              <a:buChar char="•"/>
            </a:pPr>
            <a:r>
              <a:rPr lang="en-US" sz="3000" dirty="0">
                <a:solidFill>
                  <a:prstClr val="white"/>
                </a:solidFill>
                <a:latin typeface="Arial" pitchFamily="34" charset="0"/>
                <a:cs typeface="Arial" pitchFamily="34" charset="0"/>
              </a:rPr>
              <a:t>Teachers like to be positive, but have a duty to you and your university choices to be realistic </a:t>
            </a:r>
            <a:endParaRPr lang="en-GB" sz="3000"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219750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brand_ppt_b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229725"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6"/>
          <p:cNvSpPr>
            <a:spLocks noChangeArrowheads="1"/>
          </p:cNvSpPr>
          <p:nvPr/>
        </p:nvSpPr>
        <p:spPr bwMode="auto">
          <a:xfrm>
            <a:off x="404813" y="1412875"/>
            <a:ext cx="7254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defTabSz="914400" eaLnBrk="1" fontAlgn="base" hangingPunct="1">
              <a:spcBef>
                <a:spcPct val="0"/>
              </a:spcBef>
              <a:spcAft>
                <a:spcPct val="0"/>
              </a:spcAft>
              <a:buFont typeface="Arial" pitchFamily="34" charset="0"/>
              <a:buNone/>
            </a:pPr>
            <a:r>
              <a:rPr lang="en-GB" altLang="en-US" sz="3000" b="1">
                <a:solidFill>
                  <a:prstClr val="white"/>
                </a:solidFill>
                <a:latin typeface="Arial" pitchFamily="34" charset="0"/>
                <a:cs typeface="Arial" pitchFamily="34" charset="0"/>
              </a:rPr>
              <a:t/>
            </a:r>
            <a:br>
              <a:rPr lang="en-GB" altLang="en-US" sz="3000" b="1">
                <a:solidFill>
                  <a:prstClr val="white"/>
                </a:solidFill>
                <a:latin typeface="Arial" pitchFamily="34" charset="0"/>
                <a:cs typeface="Arial" pitchFamily="34" charset="0"/>
              </a:rPr>
            </a:br>
            <a:endParaRPr lang="en-GB" altLang="en-US" sz="3000" b="1">
              <a:solidFill>
                <a:prstClr val="white"/>
              </a:solidFill>
              <a:latin typeface="Arial" pitchFamily="34" charset="0"/>
              <a:cs typeface="Arial" pitchFamily="34" charset="0"/>
            </a:endParaRPr>
          </a:p>
        </p:txBody>
      </p:sp>
      <p:sp>
        <p:nvSpPr>
          <p:cNvPr id="44036" name="Rectangle 7"/>
          <p:cNvSpPr>
            <a:spLocks noChangeArrowheads="1"/>
          </p:cNvSpPr>
          <p:nvPr/>
        </p:nvSpPr>
        <p:spPr bwMode="auto">
          <a:xfrm>
            <a:off x="404813" y="4295775"/>
            <a:ext cx="6821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defTabSz="914400" eaLnBrk="1" fontAlgn="base" hangingPunct="1">
              <a:lnSpc>
                <a:spcPct val="120000"/>
              </a:lnSpc>
              <a:spcBef>
                <a:spcPct val="0"/>
              </a:spcBef>
              <a:spcAft>
                <a:spcPct val="0"/>
              </a:spcAft>
              <a:buFontTx/>
              <a:buNone/>
            </a:pPr>
            <a:endParaRPr lang="en-GB" altLang="en-US" sz="2400">
              <a:solidFill>
                <a:prstClr val="white"/>
              </a:solidFill>
              <a:latin typeface="Arila" charset="0"/>
              <a:cs typeface="Arial" pitchFamily="34" charset="0"/>
            </a:endParaRPr>
          </a:p>
        </p:txBody>
      </p:sp>
      <p:pic>
        <p:nvPicPr>
          <p:cNvPr id="44037" name="Picture 1" descr="TAB_allwhite.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2288" y="509588"/>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itle 1"/>
          <p:cNvSpPr>
            <a:spLocks noGrp="1"/>
          </p:cNvSpPr>
          <p:nvPr>
            <p:ph type="title"/>
          </p:nvPr>
        </p:nvSpPr>
        <p:spPr/>
        <p:txBody>
          <a:bodyPr/>
          <a:lstStyle/>
          <a:p>
            <a:r>
              <a:rPr lang="en-GB" altLang="en-US" smtClean="0">
                <a:solidFill>
                  <a:schemeClr val="bg1"/>
                </a:solidFill>
                <a:ea typeface="Geneva" pitchFamily="122" charset="-128"/>
              </a:rPr>
              <a:t>Further resources</a:t>
            </a:r>
          </a:p>
        </p:txBody>
      </p:sp>
      <p:sp>
        <p:nvSpPr>
          <p:cNvPr id="3" name="Content Placeholder 2"/>
          <p:cNvSpPr>
            <a:spLocks noGrp="1"/>
          </p:cNvSpPr>
          <p:nvPr>
            <p:ph idx="1"/>
          </p:nvPr>
        </p:nvSpPr>
        <p:spPr>
          <a:xfrm>
            <a:off x="404813" y="1412875"/>
            <a:ext cx="8559800" cy="5445125"/>
          </a:xfrm>
        </p:spPr>
        <p:txBody>
          <a:bodyPr/>
          <a:lstStyle/>
          <a:p>
            <a:pPr>
              <a:defRPr/>
            </a:pPr>
            <a:r>
              <a:rPr lang="en-GB" sz="2800" dirty="0" smtClean="0">
                <a:solidFill>
                  <a:schemeClr val="bg1"/>
                </a:solidFill>
              </a:rPr>
              <a:t>Personal statement podcast</a:t>
            </a:r>
            <a:r>
              <a:rPr lang="en-GB" sz="2800" dirty="0">
                <a:solidFill>
                  <a:schemeClr val="bg1"/>
                </a:solidFill>
              </a:rPr>
              <a:t>:</a:t>
            </a:r>
          </a:p>
          <a:p>
            <a:pPr marL="0" indent="0">
              <a:buNone/>
              <a:defRPr/>
            </a:pPr>
            <a:r>
              <a:rPr lang="en-GB" sz="2800" dirty="0">
                <a:solidFill>
                  <a:schemeClr val="bg1"/>
                </a:solidFill>
              </a:rPr>
              <a:t>http://www.umass.manchester.ac.uk/podcast/personal-statement-activity</a:t>
            </a:r>
            <a:r>
              <a:rPr lang="en-GB" sz="2800" dirty="0" smtClean="0">
                <a:solidFill>
                  <a:schemeClr val="bg1"/>
                </a:solidFill>
              </a:rPr>
              <a:t>/</a:t>
            </a:r>
          </a:p>
          <a:p>
            <a:pPr marL="0" indent="0">
              <a:buNone/>
              <a:defRPr/>
            </a:pPr>
            <a:endParaRPr lang="en-GB" sz="2800" dirty="0" smtClean="0">
              <a:solidFill>
                <a:schemeClr val="bg1"/>
              </a:solidFill>
            </a:endParaRPr>
          </a:p>
          <a:p>
            <a:pPr>
              <a:defRPr/>
            </a:pPr>
            <a:r>
              <a:rPr lang="en-GB" sz="2800" dirty="0" smtClean="0">
                <a:solidFill>
                  <a:schemeClr val="bg1"/>
                </a:solidFill>
              </a:rPr>
              <a:t>UCAS video:</a:t>
            </a:r>
          </a:p>
          <a:p>
            <a:pPr marL="0" indent="0">
              <a:buNone/>
              <a:defRPr/>
            </a:pPr>
            <a:r>
              <a:rPr lang="en-GB" sz="2800" dirty="0">
                <a:solidFill>
                  <a:schemeClr val="bg1"/>
                </a:solidFill>
              </a:rPr>
              <a:t>https://www.ucas.com/ucas/undergraduate/apply-track/writing-personal-statement</a:t>
            </a:r>
            <a:endParaRPr lang="en-GB" sz="2800" dirty="0" smtClean="0">
              <a:solidFill>
                <a:schemeClr val="bg1"/>
              </a:solidFill>
            </a:endParaRPr>
          </a:p>
          <a:p>
            <a:pPr>
              <a:defRPr/>
            </a:pPr>
            <a:endParaRPr lang="en-GB" sz="2800" dirty="0" smtClean="0">
              <a:solidFill>
                <a:schemeClr val="bg1"/>
              </a:solidFill>
            </a:endParaRPr>
          </a:p>
          <a:p>
            <a:pPr>
              <a:defRPr/>
            </a:pPr>
            <a:r>
              <a:rPr lang="en-GB" sz="2800" dirty="0" smtClean="0">
                <a:solidFill>
                  <a:schemeClr val="bg1"/>
                </a:solidFill>
              </a:rPr>
              <a:t>UCAS widget</a:t>
            </a:r>
          </a:p>
          <a:p>
            <a:pPr marL="0" indent="0">
              <a:buNone/>
              <a:defRPr/>
            </a:pPr>
            <a:r>
              <a:rPr lang="en-GB" sz="2800" dirty="0">
                <a:solidFill>
                  <a:schemeClr val="bg1"/>
                </a:solidFill>
              </a:rPr>
              <a:t>https://www.ucas.com/advisers/guides-and-resources/ucas-widget</a:t>
            </a:r>
            <a:endParaRPr lang="en-GB" sz="2800" dirty="0" smtClean="0">
              <a:solidFill>
                <a:schemeClr val="bg1"/>
              </a:solidFill>
            </a:endParaRPr>
          </a:p>
          <a:p>
            <a:pPr marL="0" indent="0">
              <a:buNone/>
              <a:defRPr/>
            </a:pPr>
            <a:endParaRPr lang="en-GB" sz="2200" dirty="0" smtClean="0">
              <a:solidFill>
                <a:schemeClr val="bg1"/>
              </a:solidFill>
            </a:endParaRPr>
          </a:p>
        </p:txBody>
      </p:sp>
    </p:spTree>
    <p:extLst>
      <p:ext uri="{BB962C8B-B14F-4D97-AF65-F5344CB8AC3E}">
        <p14:creationId xmlns:p14="http://schemas.microsoft.com/office/powerpoint/2010/main" val="26760151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99921"/>
            <a:ext cx="8229600" cy="1143000"/>
          </a:xfrm>
        </p:spPr>
        <p:txBody>
          <a:bodyPr/>
          <a:lstStyle/>
          <a:p>
            <a:r>
              <a:rPr lang="en-GB" dirty="0" smtClean="0"/>
              <a:t>Phase 1 Projects Complete</a:t>
            </a:r>
            <a:endParaRPr lang="en-GB"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00583" y="1230331"/>
            <a:ext cx="8922378" cy="5627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79676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brand_ppt_b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5725" y="0"/>
            <a:ext cx="9229725"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6"/>
          <p:cNvSpPr>
            <a:spLocks noChangeArrowheads="1"/>
          </p:cNvSpPr>
          <p:nvPr/>
        </p:nvSpPr>
        <p:spPr bwMode="auto">
          <a:xfrm>
            <a:off x="404813" y="1274763"/>
            <a:ext cx="827087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defTabSz="914400" eaLnBrk="1" fontAlgn="base" hangingPunct="1">
              <a:spcBef>
                <a:spcPct val="0"/>
              </a:spcBef>
              <a:spcAft>
                <a:spcPct val="0"/>
              </a:spcAft>
              <a:buFontTx/>
              <a:buNone/>
            </a:pPr>
            <a:r>
              <a:rPr lang="en-GB" altLang="en-US" sz="3000" b="1" dirty="0">
                <a:solidFill>
                  <a:prstClr val="white"/>
                </a:solidFill>
                <a:latin typeface="Arial" pitchFamily="34" charset="0"/>
                <a:cs typeface="Arial" pitchFamily="34" charset="0"/>
              </a:rPr>
              <a:t/>
            </a:r>
            <a:br>
              <a:rPr lang="en-GB" altLang="en-US" sz="3000" b="1" dirty="0">
                <a:solidFill>
                  <a:prstClr val="white"/>
                </a:solidFill>
                <a:latin typeface="Arial" pitchFamily="34" charset="0"/>
                <a:cs typeface="Arial" pitchFamily="34" charset="0"/>
              </a:rPr>
            </a:br>
            <a:r>
              <a:rPr lang="en-GB" altLang="en-US" sz="3000" b="1" dirty="0">
                <a:solidFill>
                  <a:prstClr val="white"/>
                </a:solidFill>
                <a:latin typeface="Arial" pitchFamily="34" charset="0"/>
                <a:cs typeface="Arial" pitchFamily="34" charset="0"/>
              </a:rPr>
              <a:t>Any questions?</a:t>
            </a:r>
          </a:p>
          <a:p>
            <a:pPr defTabSz="914400" eaLnBrk="1" fontAlgn="base" hangingPunct="1">
              <a:spcBef>
                <a:spcPct val="0"/>
              </a:spcBef>
              <a:spcAft>
                <a:spcPct val="0"/>
              </a:spcAft>
              <a:buFontTx/>
              <a:buNone/>
            </a:pPr>
            <a:endParaRPr lang="en-GB" altLang="en-US" sz="3000" b="1" dirty="0">
              <a:solidFill>
                <a:prstClr val="white"/>
              </a:solidFill>
              <a:latin typeface="Arial" pitchFamily="34" charset="0"/>
              <a:cs typeface="Arial" pitchFamily="34" charset="0"/>
            </a:endParaRPr>
          </a:p>
          <a:p>
            <a:pPr defTabSz="914400" eaLnBrk="1" fontAlgn="base" hangingPunct="1">
              <a:spcBef>
                <a:spcPct val="0"/>
              </a:spcBef>
              <a:spcAft>
                <a:spcPct val="0"/>
              </a:spcAft>
              <a:buFontTx/>
              <a:buNone/>
            </a:pPr>
            <a:r>
              <a:rPr lang="en-GB" altLang="en-US" sz="2000" b="1" dirty="0">
                <a:solidFill>
                  <a:prstClr val="white"/>
                </a:solidFill>
                <a:latin typeface="Arial" pitchFamily="34" charset="0"/>
                <a:cs typeface="Arial" pitchFamily="34" charset="0"/>
              </a:rPr>
              <a:t>If you would like a member of the team to come into your school/college and deliver </a:t>
            </a:r>
            <a:r>
              <a:rPr lang="en-GB" altLang="en-US" sz="2000" b="1" dirty="0" smtClean="0">
                <a:solidFill>
                  <a:prstClr val="white"/>
                </a:solidFill>
                <a:latin typeface="Arial" pitchFamily="34" charset="0"/>
                <a:cs typeface="Arial" pitchFamily="34" charset="0"/>
              </a:rPr>
              <a:t>an Art of Application activity</a:t>
            </a:r>
            <a:r>
              <a:rPr lang="en-GB" altLang="en-US" sz="2000" b="1" dirty="0">
                <a:solidFill>
                  <a:prstClr val="white"/>
                </a:solidFill>
                <a:latin typeface="Arial" pitchFamily="34" charset="0"/>
                <a:cs typeface="Arial" pitchFamily="34" charset="0"/>
              </a:rPr>
              <a:t>, please email schoolsandcolleges@manchester.ac.uk</a:t>
            </a:r>
          </a:p>
          <a:p>
            <a:pPr defTabSz="914400" eaLnBrk="1" fontAlgn="base" hangingPunct="1">
              <a:spcBef>
                <a:spcPct val="0"/>
              </a:spcBef>
              <a:spcAft>
                <a:spcPct val="0"/>
              </a:spcAft>
              <a:buFontTx/>
              <a:buNone/>
            </a:pPr>
            <a:endParaRPr lang="en-GB" altLang="en-US" sz="3000" b="1" dirty="0">
              <a:solidFill>
                <a:prstClr val="white"/>
              </a:solidFill>
              <a:latin typeface="Arial" pitchFamily="34" charset="0"/>
              <a:cs typeface="Arial" pitchFamily="34" charset="0"/>
            </a:endParaRPr>
          </a:p>
        </p:txBody>
      </p:sp>
      <p:sp>
        <p:nvSpPr>
          <p:cNvPr id="45060" name="Rectangle 7"/>
          <p:cNvSpPr>
            <a:spLocks noChangeArrowheads="1"/>
          </p:cNvSpPr>
          <p:nvPr/>
        </p:nvSpPr>
        <p:spPr bwMode="auto">
          <a:xfrm>
            <a:off x="404813" y="4295775"/>
            <a:ext cx="6821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Geneva" pitchFamily="122"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Geneva" pitchFamily="122"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Geneva" pitchFamily="122"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Geneva" pitchFamily="122"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Geneva" pitchFamily="122" charset="-128"/>
              </a:defRPr>
            </a:lvl9pPr>
          </a:lstStyle>
          <a:p>
            <a:pPr defTabSz="914400" eaLnBrk="1" fontAlgn="base" hangingPunct="1">
              <a:lnSpc>
                <a:spcPct val="120000"/>
              </a:lnSpc>
              <a:spcBef>
                <a:spcPct val="0"/>
              </a:spcBef>
              <a:spcAft>
                <a:spcPct val="0"/>
              </a:spcAft>
              <a:buFontTx/>
              <a:buNone/>
            </a:pPr>
            <a:endParaRPr lang="en-GB" altLang="en-US" sz="2400">
              <a:solidFill>
                <a:prstClr val="white"/>
              </a:solidFill>
              <a:latin typeface="Arila" charset="0"/>
              <a:cs typeface="Arial" pitchFamily="34" charset="0"/>
            </a:endParaRPr>
          </a:p>
        </p:txBody>
      </p:sp>
      <p:cxnSp>
        <p:nvCxnSpPr>
          <p:cNvPr id="10" name="Straight Connector 9"/>
          <p:cNvCxnSpPr>
            <a:cxnSpLocks noChangeShapeType="1"/>
          </p:cNvCxnSpPr>
          <p:nvPr/>
        </p:nvCxnSpPr>
        <p:spPr bwMode="auto">
          <a:xfrm>
            <a:off x="522288" y="2349500"/>
            <a:ext cx="5219700" cy="0"/>
          </a:xfrm>
          <a:prstGeom prst="line">
            <a:avLst/>
          </a:prstGeom>
          <a:noFill/>
          <a:ln w="25400">
            <a:solidFill>
              <a:schemeClr val="bg1"/>
            </a:solidFill>
            <a:prstDash val="dot"/>
            <a:round/>
            <a:headEnd/>
            <a:tailEnd/>
          </a:ln>
          <a:effectLst>
            <a:outerShdw blurRad="63500" dist="20000" dir="5400000" rotWithShape="0">
              <a:srgbClr val="000000">
                <a:alpha val="37999"/>
              </a:srgbClr>
            </a:outerShdw>
          </a:effectLst>
          <a:extLst/>
        </p:spPr>
      </p:cxnSp>
      <p:pic>
        <p:nvPicPr>
          <p:cNvPr id="45062" name="Picture 1" descr="TAB_allwhite.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2288" y="509588"/>
            <a:ext cx="16637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s://lh3.googleusercontent.com/3daw2KUPRJ1E7iKO579OwRt2dlISCmwHcAX8DptBIWS9mVELt_o=w1280-h852-no"/>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2288" y="4176713"/>
            <a:ext cx="3402012"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63912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9646"/>
            <a:ext cx="8229600" cy="1143000"/>
          </a:xfrm>
        </p:spPr>
        <p:txBody>
          <a:bodyPr/>
          <a:lstStyle/>
          <a:p>
            <a:r>
              <a:rPr lang="en-GB" dirty="0" smtClean="0"/>
              <a:t>Phase 1 – In Construction</a:t>
            </a:r>
            <a:endParaRPr lang="en-GB" dirty="0"/>
          </a:p>
        </p:txBody>
      </p:sp>
      <p:sp>
        <p:nvSpPr>
          <p:cNvPr id="3" name="Content Placeholder 2"/>
          <p:cNvSpPr>
            <a:spLocks noGrp="1"/>
          </p:cNvSpPr>
          <p:nvPr>
            <p:ph idx="1"/>
          </p:nvPr>
        </p:nvSpPr>
        <p:spPr/>
        <p:txBody>
          <a:bodyPr/>
          <a:lstStyle/>
          <a:p>
            <a:endParaRPr lang="en-GB"/>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3299" y="1332647"/>
            <a:ext cx="8901636" cy="5276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1539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5425</Words>
  <Application>Microsoft Office PowerPoint</Application>
  <PresentationFormat>On-screen Show (4:3)</PresentationFormat>
  <Paragraphs>823</Paragraphs>
  <Slides>80</Slides>
  <Notes>55</Notes>
  <HiddenSlides>0</HiddenSlides>
  <MMClips>0</MMClips>
  <ScaleCrop>false</ScaleCrop>
  <HeadingPairs>
    <vt:vector size="6" baseType="variant">
      <vt:variant>
        <vt:lpstr>Theme</vt:lpstr>
      </vt:variant>
      <vt:variant>
        <vt:i4>41</vt:i4>
      </vt:variant>
      <vt:variant>
        <vt:lpstr>Embedded OLE Servers</vt:lpstr>
      </vt:variant>
      <vt:variant>
        <vt:i4>1</vt:i4>
      </vt:variant>
      <vt:variant>
        <vt:lpstr>Slide Titles</vt:lpstr>
      </vt:variant>
      <vt:variant>
        <vt:i4>80</vt:i4>
      </vt:variant>
    </vt:vector>
  </HeadingPairs>
  <TitlesOfParts>
    <vt:vector size="122" baseType="lpstr">
      <vt:lpstr>Office Theme</vt:lpstr>
      <vt:lpstr>Custom Design</vt:lpstr>
      <vt:lpstr>1_Custom Design</vt:lpstr>
      <vt:lpstr>2_Custom Design</vt:lpstr>
      <vt:lpstr>3_Custom Design</vt:lpstr>
      <vt:lpstr>1_Office Theme</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16_Custom Design</vt:lpstr>
      <vt:lpstr>22_Office Theme</vt:lpstr>
      <vt:lpstr>23_Office Theme</vt:lpstr>
      <vt:lpstr>Photo Editor Photo</vt:lpstr>
      <vt:lpstr>PowerPoint Presentation</vt:lpstr>
      <vt:lpstr>PowerPoint Presentation</vt:lpstr>
      <vt:lpstr>Admissions Update </vt:lpstr>
      <vt:lpstr>Campus Masterplan </vt:lpstr>
      <vt:lpstr>Estate Overview </vt:lpstr>
      <vt:lpstr>Recent Investment </vt:lpstr>
      <vt:lpstr>Campus Masterplan </vt:lpstr>
      <vt:lpstr>Phase 1 Projects Complete</vt:lpstr>
      <vt:lpstr>Phase 1 – In Construction</vt:lpstr>
      <vt:lpstr>The Manchester Engineering Campus</vt:lpstr>
      <vt:lpstr>PowerPoint Presentation</vt:lpstr>
      <vt:lpstr>PowerPoint Presentation</vt:lpstr>
      <vt:lpstr>Oxford Road Development </vt:lpstr>
      <vt:lpstr>Oxford Road Developments</vt:lpstr>
      <vt:lpstr>Brunswick Street Public Realm </vt:lpstr>
      <vt:lpstr>Residential Strategy   </vt:lpstr>
      <vt:lpstr>PowerPoint Presentation</vt:lpstr>
      <vt:lpstr>PowerPoint Presentation</vt:lpstr>
      <vt:lpstr>Setting the scene  </vt:lpstr>
      <vt:lpstr>Setting the scene  </vt:lpstr>
      <vt:lpstr>The qualification landscape </vt:lpstr>
      <vt:lpstr>PowerPoint Presentation</vt:lpstr>
      <vt:lpstr>PowerPoint Presentation</vt:lpstr>
      <vt:lpstr>The impact of A level changes</vt:lpstr>
      <vt:lpstr>The impact of AS level changes in England </vt:lpstr>
      <vt:lpstr>UCAS Survey – ‘Unpacking qualification reform –  Jan 2016 update’ </vt:lpstr>
      <vt:lpstr>Vocational qualifications at Level 3  </vt:lpstr>
      <vt:lpstr>PowerPoint Presentation</vt:lpstr>
      <vt:lpstr>PowerPoint Presentation</vt:lpstr>
      <vt:lpstr>Reformed GCSEs</vt:lpstr>
      <vt:lpstr>English Baccalaureate</vt:lpstr>
      <vt:lpstr>Core Maths qualification    </vt:lpstr>
      <vt:lpstr>Core Maths qualification   </vt:lpstr>
      <vt:lpstr>New UCAS Tariff   </vt:lpstr>
      <vt:lpstr>Manchester’s response to date….  </vt:lpstr>
      <vt:lpstr>Further information and resources  … </vt:lpstr>
      <vt:lpstr>PowerPoint Presentation</vt:lpstr>
      <vt:lpstr>Materials Science and Engineering</vt:lpstr>
      <vt:lpstr>Hip replacement</vt:lpstr>
      <vt:lpstr>Materials in Action</vt:lpstr>
      <vt:lpstr>PowerPoint Presentation</vt:lpstr>
      <vt:lpstr>Materials in Action</vt:lpstr>
      <vt:lpstr>Cross-cutting study</vt:lpstr>
      <vt:lpstr>Revolutionising everyday life</vt:lpstr>
      <vt:lpstr>What are we doing?</vt:lpstr>
      <vt:lpstr>What are we doing?</vt:lpstr>
      <vt:lpstr>What are we doing?</vt:lpstr>
      <vt:lpstr>Top teaching &amp; research</vt:lpstr>
      <vt:lpstr>Specialisations: Engineering Materials</vt:lpstr>
      <vt:lpstr>Specialisations: Engineering Materials</vt:lpstr>
      <vt:lpstr>Course structure</vt:lpstr>
      <vt:lpstr>Industrial placement</vt:lpstr>
      <vt:lpstr>Specialisations:  Design &amp; Fashion Business</vt:lpstr>
      <vt:lpstr>Why study materials? JOBS</vt:lpstr>
      <vt:lpstr>Professional development</vt:lpstr>
      <vt:lpstr>Taught masters courses</vt:lpstr>
      <vt:lpstr>Typical offers</vt:lpstr>
      <vt:lpstr>Art of Application– update for teachers and careers advisors </vt:lpstr>
      <vt:lpstr>Aims of Art of Application activities</vt:lpstr>
      <vt:lpstr>Art of Application formats</vt:lpstr>
      <vt:lpstr>Art of Application  presentation</vt:lpstr>
      <vt:lpstr>Art of Application presentation and leaflet activities</vt:lpstr>
      <vt:lpstr>PowerPoint Presentation</vt:lpstr>
      <vt:lpstr>PowerPoint Presentation</vt:lpstr>
      <vt:lpstr>PowerPoint Presentation</vt:lpstr>
      <vt:lpstr>PowerPoint Presentation</vt:lpstr>
      <vt:lpstr>PowerPoint Presentation</vt:lpstr>
      <vt:lpstr>What should it include?</vt:lpstr>
      <vt:lpstr>Saying what you do is not enough!</vt:lpstr>
      <vt:lpstr>PowerPoint Presentation</vt:lpstr>
      <vt:lpstr>PowerPoint Presentation</vt:lpstr>
      <vt:lpstr>PowerPoint Presentation</vt:lpstr>
      <vt:lpstr>PowerPoint Presentation</vt:lpstr>
      <vt:lpstr>PowerPoint Presentation</vt:lpstr>
      <vt:lpstr>  Make it original and personal Most overused opening sentences</vt:lpstr>
      <vt:lpstr>PowerPoint Presentation</vt:lpstr>
      <vt:lpstr>PowerPoint Presentation</vt:lpstr>
      <vt:lpstr>PowerPoint Presentation</vt:lpstr>
      <vt:lpstr>Further resources</vt:lpstr>
      <vt:lpstr>PowerPoint Presentation</vt:lpstr>
    </vt:vector>
  </TitlesOfParts>
  <Company>University of Manchester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Huw Peters</dc:creator>
  <cp:lastModifiedBy>Huw Peters</cp:lastModifiedBy>
  <cp:revision>6</cp:revision>
  <dcterms:created xsi:type="dcterms:W3CDTF">2016-04-27T11:30:50Z</dcterms:created>
  <dcterms:modified xsi:type="dcterms:W3CDTF">2016-05-27T14:52:32Z</dcterms:modified>
</cp:coreProperties>
</file>