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65" r:id="rId6"/>
    <p:sldId id="266" r:id="rId7"/>
    <p:sldId id="264" r:id="rId8"/>
    <p:sldId id="260" r:id="rId9"/>
    <p:sldId id="272" r:id="rId10"/>
    <p:sldId id="267" r:id="rId11"/>
    <p:sldId id="268" r:id="rId12"/>
    <p:sldId id="269" r:id="rId13"/>
    <p:sldId id="270" r:id="rId14"/>
    <p:sldId id="271" r:id="rId15"/>
    <p:sldId id="273" r:id="rId16"/>
    <p:sldId id="261" r:id="rId17"/>
    <p:sldId id="26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D9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3FB4A1-180E-4CCF-B948-36FABA5EDB0E}" v="36" dt="2021-11-08T15:53:31.342"/>
    <p1510:client id="{0996B171-9A6E-4474-9091-7FE2BA30F798}" v="20" dt="2021-10-07T10:55:11.531"/>
    <p1510:client id="{0D2B9F38-2012-4494-8B55-748AFAD00B25}" v="7" dt="2021-09-27T14:06:30"/>
    <p1510:client id="{2EF95FF2-50BA-489C-B476-C4480193D6EE}" v="18" dt="2020-10-07T10:36:56.013"/>
    <p1510:client id="{42EB2CEB-C0C2-4599-ACD2-3A6A7F5B5225}" v="7" dt="2021-10-18T13:41:46.849"/>
    <p1510:client id="{6E5A3279-AA84-4919-9BB1-68E0006BD1D8}" v="14" dt="2021-08-11T09:48:56.688"/>
    <p1510:client id="{706431C2-BBD0-F1C8-84C2-3CD72BFBFD3D}" v="287" dt="2021-09-17T10:03:00.452"/>
    <p1510:client id="{7206211A-7A8D-4DEB-B154-9BA4C47E5873}" v="4" dt="2021-11-09T09:37:49.761"/>
    <p1510:client id="{808B06A9-032A-4738-8101-9156B3D4E665}" v="10" dt="2021-08-31T14:59:45.761"/>
    <p1510:client id="{83B77F89-E23F-43D1-AF41-65370CAE613C}" v="1" dt="2021-11-25T14:43:55.429"/>
    <p1510:client id="{A9D49D68-BDAA-4C57-8AE5-1E72DF56313F}" v="297" dt="2021-08-25T13:19:55.364"/>
    <p1510:client id="{AD783561-89EE-216C-7F34-4E9CD2BADD96}" v="2" dt="2021-09-27T13:41:30.028"/>
    <p1510:client id="{C5FA6C6B-868C-4B8D-8366-37FE8F2CC48E}" v="96" dt="2021-11-25T14:49:33.698"/>
    <p1510:client id="{CB413262-A8A2-49CE-B865-40F11A35851E}" v="20" dt="2021-08-09T15:43:59.419"/>
    <p1510:client id="{CCE18299-DB2C-4322-9042-F4A91A3DD059}" v="285" dt="2020-10-07T11:56:38.712"/>
    <p1510:client id="{D775F504-5825-4805-9A95-915C5EFA2E9A}" v="96" dt="2021-10-13T08:12:06.391"/>
    <p1510:client id="{DBC0328C-36C6-4F49-94A1-9978BEBC2C3B}" v="82" dt="2021-11-08T15:55:09.085"/>
    <p1510:client id="{E19558DD-9F80-40D6-9ABB-4DD814F3BAA8}" v="6" dt="2021-09-30T10:24:46.038"/>
    <p1510:client id="{E7132DA7-5243-48B9-8743-1CB131466C9B}" v="115" dt="2021-09-08T11:16:01.393"/>
    <p1510:client id="{E98468F6-AE4D-4037-81C8-7B092C4FB6C8}" v="19" dt="2020-10-07T10:39:16.258"/>
    <p1510:client id="{FA83C584-5BA8-45EC-A474-12401BB0EC4D}" v="6" dt="2021-11-04T13:37:13.650"/>
    <p1510:client id="{FA8E895C-CCED-474C-AA92-53B09BE6C137}" v="51" dt="2021-08-25T13:02:38.689"/>
    <p1510:client id="{FADCDF7B-5AA2-4A6E-9DED-CFA686DFA27F}" v="14" dt="2021-08-02T12:01:51.388"/>
    <p1510:client id="{FEE08FFB-B3C1-4E6C-BE74-FBB21F66A127}" v="3" dt="2021-11-15T12:35:11.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than Lillie" userId="S::jonathan.lillie@manchester.ac.uk::7f3d238b-99b5-4981-82e6-91ba9a4d32c6" providerId="AD" clId="Web-{E98468F6-AE4D-4037-81C8-7B092C4FB6C8}"/>
    <pc:docChg chg="modSld">
      <pc:chgData name="Jonathan Lillie" userId="S::jonathan.lillie@manchester.ac.uk::7f3d238b-99b5-4981-82e6-91ba9a4d32c6" providerId="AD" clId="Web-{E98468F6-AE4D-4037-81C8-7B092C4FB6C8}" dt="2020-10-07T10:39:16.258" v="17"/>
      <pc:docMkLst>
        <pc:docMk/>
      </pc:docMkLst>
      <pc:sldChg chg="addSp delSp modSp">
        <pc:chgData name="Jonathan Lillie" userId="S::jonathan.lillie@manchester.ac.uk::7f3d238b-99b5-4981-82e6-91ba9a4d32c6" providerId="AD" clId="Web-{E98468F6-AE4D-4037-81C8-7B092C4FB6C8}" dt="2020-10-07T10:39:16.258" v="17"/>
        <pc:sldMkLst>
          <pc:docMk/>
          <pc:sldMk cId="3812671239" sldId="258"/>
        </pc:sldMkLst>
        <pc:spChg chg="del">
          <ac:chgData name="Jonathan Lillie" userId="S::jonathan.lillie@manchester.ac.uk::7f3d238b-99b5-4981-82e6-91ba9a4d32c6" providerId="AD" clId="Web-{E98468F6-AE4D-4037-81C8-7B092C4FB6C8}" dt="2020-10-07T10:38:36.071" v="0"/>
          <ac:spMkLst>
            <pc:docMk/>
            <pc:sldMk cId="3812671239" sldId="258"/>
            <ac:spMk id="3" creationId="{42B6A9E9-5092-47F5-8C01-8606E660A6C4}"/>
          </ac:spMkLst>
        </pc:spChg>
        <pc:spChg chg="add">
          <ac:chgData name="Jonathan Lillie" userId="S::jonathan.lillie@manchester.ac.uk::7f3d238b-99b5-4981-82e6-91ba9a4d32c6" providerId="AD" clId="Web-{E98468F6-AE4D-4037-81C8-7B092C4FB6C8}" dt="2020-10-07T10:39:16.024" v="1"/>
          <ac:spMkLst>
            <pc:docMk/>
            <pc:sldMk cId="3812671239" sldId="258"/>
            <ac:spMk id="4" creationId="{E56F6DE5-61EA-4DCB-B2B8-69D1F27C8953}"/>
          </ac:spMkLst>
        </pc:spChg>
        <pc:spChg chg="add">
          <ac:chgData name="Jonathan Lillie" userId="S::jonathan.lillie@manchester.ac.uk::7f3d238b-99b5-4981-82e6-91ba9a4d32c6" providerId="AD" clId="Web-{E98468F6-AE4D-4037-81C8-7B092C4FB6C8}" dt="2020-10-07T10:39:16.040" v="2"/>
          <ac:spMkLst>
            <pc:docMk/>
            <pc:sldMk cId="3812671239" sldId="258"/>
            <ac:spMk id="6" creationId="{238405D0-0267-4B6D-9CC8-CCB4D4E9864E}"/>
          </ac:spMkLst>
        </pc:spChg>
        <pc:spChg chg="add">
          <ac:chgData name="Jonathan Lillie" userId="S::jonathan.lillie@manchester.ac.uk::7f3d238b-99b5-4981-82e6-91ba9a4d32c6" providerId="AD" clId="Web-{E98468F6-AE4D-4037-81C8-7B092C4FB6C8}" dt="2020-10-07T10:39:16.055" v="3"/>
          <ac:spMkLst>
            <pc:docMk/>
            <pc:sldMk cId="3812671239" sldId="258"/>
            <ac:spMk id="10" creationId="{625A3D27-7668-49FF-AA5D-7128246BF240}"/>
          </ac:spMkLst>
        </pc:spChg>
        <pc:spChg chg="add">
          <ac:chgData name="Jonathan Lillie" userId="S::jonathan.lillie@manchester.ac.uk::7f3d238b-99b5-4981-82e6-91ba9a4d32c6" providerId="AD" clId="Web-{E98468F6-AE4D-4037-81C8-7B092C4FB6C8}" dt="2020-10-07T10:39:16.071" v="4"/>
          <ac:spMkLst>
            <pc:docMk/>
            <pc:sldMk cId="3812671239" sldId="258"/>
            <ac:spMk id="12" creationId="{BFDAA2F8-B143-417F-AD37-0744037A6AEA}"/>
          </ac:spMkLst>
        </pc:spChg>
        <pc:spChg chg="add">
          <ac:chgData name="Jonathan Lillie" userId="S::jonathan.lillie@manchester.ac.uk::7f3d238b-99b5-4981-82e6-91ba9a4d32c6" providerId="AD" clId="Web-{E98468F6-AE4D-4037-81C8-7B092C4FB6C8}" dt="2020-10-07T10:39:16.087" v="5"/>
          <ac:spMkLst>
            <pc:docMk/>
            <pc:sldMk cId="3812671239" sldId="258"/>
            <ac:spMk id="14" creationId="{FEC97689-D85D-4476-A2DE-32F4F0A3C633}"/>
          </ac:spMkLst>
        </pc:spChg>
        <pc:spChg chg="add">
          <ac:chgData name="Jonathan Lillie" userId="S::jonathan.lillie@manchester.ac.uk::7f3d238b-99b5-4981-82e6-91ba9a4d32c6" providerId="AD" clId="Web-{E98468F6-AE4D-4037-81C8-7B092C4FB6C8}" dt="2020-10-07T10:39:16.102" v="6"/>
          <ac:spMkLst>
            <pc:docMk/>
            <pc:sldMk cId="3812671239" sldId="258"/>
            <ac:spMk id="16" creationId="{A742773A-6B15-440F-B08D-5F97DB8A71F9}"/>
          </ac:spMkLst>
        </pc:spChg>
        <pc:spChg chg="add">
          <ac:chgData name="Jonathan Lillie" userId="S::jonathan.lillie@manchester.ac.uk::7f3d238b-99b5-4981-82e6-91ba9a4d32c6" providerId="AD" clId="Web-{E98468F6-AE4D-4037-81C8-7B092C4FB6C8}" dt="2020-10-07T10:39:16.102" v="7"/>
          <ac:spMkLst>
            <pc:docMk/>
            <pc:sldMk cId="3812671239" sldId="258"/>
            <ac:spMk id="18" creationId="{7CA9AC7A-07C2-4651-81AF-A851079A4716}"/>
          </ac:spMkLst>
        </pc:spChg>
        <pc:spChg chg="add">
          <ac:chgData name="Jonathan Lillie" userId="S::jonathan.lillie@manchester.ac.uk::7f3d238b-99b5-4981-82e6-91ba9a4d32c6" providerId="AD" clId="Web-{E98468F6-AE4D-4037-81C8-7B092C4FB6C8}" dt="2020-10-07T10:39:16.118" v="8"/>
          <ac:spMkLst>
            <pc:docMk/>
            <pc:sldMk cId="3812671239" sldId="258"/>
            <ac:spMk id="20" creationId="{E21308AC-4491-4DF7-B923-46D710775374}"/>
          </ac:spMkLst>
        </pc:spChg>
        <pc:spChg chg="add">
          <ac:chgData name="Jonathan Lillie" userId="S::jonathan.lillie@manchester.ac.uk::7f3d238b-99b5-4981-82e6-91ba9a4d32c6" providerId="AD" clId="Web-{E98468F6-AE4D-4037-81C8-7B092C4FB6C8}" dt="2020-10-07T10:39:16.149" v="9"/>
          <ac:spMkLst>
            <pc:docMk/>
            <pc:sldMk cId="3812671239" sldId="258"/>
            <ac:spMk id="22" creationId="{860160C4-4CF4-4E8C-A3BF-A1D7475193BF}"/>
          </ac:spMkLst>
        </pc:spChg>
        <pc:picChg chg="add mod ord">
          <ac:chgData name="Jonathan Lillie" userId="S::jonathan.lillie@manchester.ac.uk::7f3d238b-99b5-4981-82e6-91ba9a4d32c6" providerId="AD" clId="Web-{E98468F6-AE4D-4037-81C8-7B092C4FB6C8}" dt="2020-10-07T10:38:36.071" v="0"/>
          <ac:picMkLst>
            <pc:docMk/>
            <pc:sldMk cId="3812671239" sldId="258"/>
            <ac:picMk id="2" creationId="{BC20D5E5-CA7B-4A54-81CF-2C7ACEFC85FE}"/>
          </ac:picMkLst>
        </pc:picChg>
        <pc:cxnChg chg="add">
          <ac:chgData name="Jonathan Lillie" userId="S::jonathan.lillie@manchester.ac.uk::7f3d238b-99b5-4981-82e6-91ba9a4d32c6" providerId="AD" clId="Web-{E98468F6-AE4D-4037-81C8-7B092C4FB6C8}" dt="2020-10-07T10:39:16.165" v="10"/>
          <ac:cxnSpMkLst>
            <pc:docMk/>
            <pc:sldMk cId="3812671239" sldId="258"/>
            <ac:cxnSpMk id="24" creationId="{AA2B3DDE-6574-419D-A600-8094EA4CA330}"/>
          </ac:cxnSpMkLst>
        </pc:cxnChg>
        <pc:cxnChg chg="add">
          <ac:chgData name="Jonathan Lillie" userId="S::jonathan.lillie@manchester.ac.uk::7f3d238b-99b5-4981-82e6-91ba9a4d32c6" providerId="AD" clId="Web-{E98468F6-AE4D-4037-81C8-7B092C4FB6C8}" dt="2020-10-07T10:39:16.180" v="11"/>
          <ac:cxnSpMkLst>
            <pc:docMk/>
            <pc:sldMk cId="3812671239" sldId="258"/>
            <ac:cxnSpMk id="26" creationId="{B237FD20-B39E-45BC-80C6-1E18EB8FB5E2}"/>
          </ac:cxnSpMkLst>
        </pc:cxnChg>
        <pc:cxnChg chg="add">
          <ac:chgData name="Jonathan Lillie" userId="S::jonathan.lillie@manchester.ac.uk::7f3d238b-99b5-4981-82e6-91ba9a4d32c6" providerId="AD" clId="Web-{E98468F6-AE4D-4037-81C8-7B092C4FB6C8}" dt="2020-10-07T10:39:16.196" v="12"/>
          <ac:cxnSpMkLst>
            <pc:docMk/>
            <pc:sldMk cId="3812671239" sldId="258"/>
            <ac:cxnSpMk id="28" creationId="{21EB05F8-5499-415D-BE04-DB42C2A91603}"/>
          </ac:cxnSpMkLst>
        </pc:cxnChg>
        <pc:cxnChg chg="add">
          <ac:chgData name="Jonathan Lillie" userId="S::jonathan.lillie@manchester.ac.uk::7f3d238b-99b5-4981-82e6-91ba9a4d32c6" providerId="AD" clId="Web-{E98468F6-AE4D-4037-81C8-7B092C4FB6C8}" dt="2020-10-07T10:39:16.212" v="13"/>
          <ac:cxnSpMkLst>
            <pc:docMk/>
            <pc:sldMk cId="3812671239" sldId="258"/>
            <ac:cxnSpMk id="30" creationId="{7C9BEE03-0F0B-4118-84B7-38A1CFB7EECF}"/>
          </ac:cxnSpMkLst>
        </pc:cxnChg>
        <pc:cxnChg chg="add">
          <ac:chgData name="Jonathan Lillie" userId="S::jonathan.lillie@manchester.ac.uk::7f3d238b-99b5-4981-82e6-91ba9a4d32c6" providerId="AD" clId="Web-{E98468F6-AE4D-4037-81C8-7B092C4FB6C8}" dt="2020-10-07T10:39:16.227" v="14"/>
          <ac:cxnSpMkLst>
            <pc:docMk/>
            <pc:sldMk cId="3812671239" sldId="258"/>
            <ac:cxnSpMk id="32" creationId="{596396F6-CAC5-47D4-8FF7-096D431BDB69}"/>
          </ac:cxnSpMkLst>
        </pc:cxnChg>
        <pc:cxnChg chg="add">
          <ac:chgData name="Jonathan Lillie" userId="S::jonathan.lillie@manchester.ac.uk::7f3d238b-99b5-4981-82e6-91ba9a4d32c6" providerId="AD" clId="Web-{E98468F6-AE4D-4037-81C8-7B092C4FB6C8}" dt="2020-10-07T10:39:16.243" v="15"/>
          <ac:cxnSpMkLst>
            <pc:docMk/>
            <pc:sldMk cId="3812671239" sldId="258"/>
            <ac:cxnSpMk id="34" creationId="{A418ACD8-98DB-40EB-81A1-4BE72F83B2F2}"/>
          </ac:cxnSpMkLst>
        </pc:cxnChg>
        <pc:cxnChg chg="add">
          <ac:chgData name="Jonathan Lillie" userId="S::jonathan.lillie@manchester.ac.uk::7f3d238b-99b5-4981-82e6-91ba9a4d32c6" providerId="AD" clId="Web-{E98468F6-AE4D-4037-81C8-7B092C4FB6C8}" dt="2020-10-07T10:39:16.243" v="16"/>
          <ac:cxnSpMkLst>
            <pc:docMk/>
            <pc:sldMk cId="3812671239" sldId="258"/>
            <ac:cxnSpMk id="36" creationId="{BCE869BB-8A9D-486C-BB8A-B400EE2AC967}"/>
          </ac:cxnSpMkLst>
        </pc:cxnChg>
        <pc:cxnChg chg="add">
          <ac:chgData name="Jonathan Lillie" userId="S::jonathan.lillie@manchester.ac.uk::7f3d238b-99b5-4981-82e6-91ba9a4d32c6" providerId="AD" clId="Web-{E98468F6-AE4D-4037-81C8-7B092C4FB6C8}" dt="2020-10-07T10:39:16.258" v="17"/>
          <ac:cxnSpMkLst>
            <pc:docMk/>
            <pc:sldMk cId="3812671239" sldId="258"/>
            <ac:cxnSpMk id="38" creationId="{90CDC328-4CB8-49AF-BE5F-8B1D05A7218E}"/>
          </ac:cxnSpMkLst>
        </pc:cxnChg>
      </pc:sldChg>
    </pc:docChg>
  </pc:docChgLst>
  <pc:docChgLst>
    <pc:chgData name="Jonathan" userId="7f3d238b-99b5-4981-82e6-91ba9a4d32c6" providerId="ADAL" clId="{CCE18299-DB2C-4322-9042-F4A91A3DD059}"/>
    <pc:docChg chg="custSel modSld">
      <pc:chgData name="Jonathan" userId="7f3d238b-99b5-4981-82e6-91ba9a4d32c6" providerId="ADAL" clId="{CCE18299-DB2C-4322-9042-F4A91A3DD059}" dt="2020-10-07T11:56:38.711" v="273" actId="12100"/>
      <pc:docMkLst>
        <pc:docMk/>
      </pc:docMkLst>
      <pc:sldChg chg="addSp delSp modSp mod">
        <pc:chgData name="Jonathan" userId="7f3d238b-99b5-4981-82e6-91ba9a4d32c6" providerId="ADAL" clId="{CCE18299-DB2C-4322-9042-F4A91A3DD059}" dt="2020-10-07T11:56:38.711" v="273" actId="12100"/>
        <pc:sldMkLst>
          <pc:docMk/>
          <pc:sldMk cId="3812671239" sldId="258"/>
        </pc:sldMkLst>
        <pc:spChg chg="del">
          <ac:chgData name="Jonathan" userId="7f3d238b-99b5-4981-82e6-91ba9a4d32c6" providerId="ADAL" clId="{CCE18299-DB2C-4322-9042-F4A91A3DD059}" dt="2020-10-07T11:35:36.123" v="124" actId="478"/>
          <ac:spMkLst>
            <pc:docMk/>
            <pc:sldMk cId="3812671239" sldId="258"/>
            <ac:spMk id="4" creationId="{E56F6DE5-61EA-4DCB-B2B8-69D1F27C8953}"/>
          </ac:spMkLst>
        </pc:spChg>
        <pc:spChg chg="add del mod">
          <ac:chgData name="Jonathan" userId="7f3d238b-99b5-4981-82e6-91ba9a4d32c6" providerId="ADAL" clId="{CCE18299-DB2C-4322-9042-F4A91A3DD059}" dt="2020-10-07T10:40:23.860" v="1" actId="478"/>
          <ac:spMkLst>
            <pc:docMk/>
            <pc:sldMk cId="3812671239" sldId="258"/>
            <ac:spMk id="5" creationId="{04388BD9-CD70-4054-973E-80EF8C3E0C8C}"/>
          </ac:spMkLst>
        </pc:spChg>
        <pc:spChg chg="del mod">
          <ac:chgData name="Jonathan" userId="7f3d238b-99b5-4981-82e6-91ba9a4d32c6" providerId="ADAL" clId="{CCE18299-DB2C-4322-9042-F4A91A3DD059}" dt="2020-10-07T11:35:42.841" v="127" actId="478"/>
          <ac:spMkLst>
            <pc:docMk/>
            <pc:sldMk cId="3812671239" sldId="258"/>
            <ac:spMk id="6" creationId="{238405D0-0267-4B6D-9CC8-CCB4D4E9864E}"/>
          </ac:spMkLst>
        </pc:spChg>
        <pc:spChg chg="del">
          <ac:chgData name="Jonathan" userId="7f3d238b-99b5-4981-82e6-91ba9a4d32c6" providerId="ADAL" clId="{CCE18299-DB2C-4322-9042-F4A91A3DD059}" dt="2020-10-07T10:41:42.980" v="16" actId="478"/>
          <ac:spMkLst>
            <pc:docMk/>
            <pc:sldMk cId="3812671239" sldId="258"/>
            <ac:spMk id="10" creationId="{625A3D27-7668-49FF-AA5D-7128246BF240}"/>
          </ac:spMkLst>
        </pc:spChg>
        <pc:spChg chg="del">
          <ac:chgData name="Jonathan" userId="7f3d238b-99b5-4981-82e6-91ba9a4d32c6" providerId="ADAL" clId="{CCE18299-DB2C-4322-9042-F4A91A3DD059}" dt="2020-10-07T10:41:31.636" v="11" actId="478"/>
          <ac:spMkLst>
            <pc:docMk/>
            <pc:sldMk cId="3812671239" sldId="258"/>
            <ac:spMk id="12" creationId="{BFDAA2F8-B143-417F-AD37-0744037A6AEA}"/>
          </ac:spMkLst>
        </pc:spChg>
        <pc:spChg chg="del">
          <ac:chgData name="Jonathan" userId="7f3d238b-99b5-4981-82e6-91ba9a4d32c6" providerId="ADAL" clId="{CCE18299-DB2C-4322-9042-F4A91A3DD059}" dt="2020-10-07T10:41:23.476" v="5" actId="478"/>
          <ac:spMkLst>
            <pc:docMk/>
            <pc:sldMk cId="3812671239" sldId="258"/>
            <ac:spMk id="14" creationId="{FEC97689-D85D-4476-A2DE-32F4F0A3C633}"/>
          </ac:spMkLst>
        </pc:spChg>
        <pc:spChg chg="del">
          <ac:chgData name="Jonathan" userId="7f3d238b-99b5-4981-82e6-91ba9a4d32c6" providerId="ADAL" clId="{CCE18299-DB2C-4322-9042-F4A91A3DD059}" dt="2020-10-07T10:41:24.837" v="6" actId="478"/>
          <ac:spMkLst>
            <pc:docMk/>
            <pc:sldMk cId="3812671239" sldId="258"/>
            <ac:spMk id="16" creationId="{A742773A-6B15-440F-B08D-5F97DB8A71F9}"/>
          </ac:spMkLst>
        </pc:spChg>
        <pc:spChg chg="del">
          <ac:chgData name="Jonathan" userId="7f3d238b-99b5-4981-82e6-91ba9a4d32c6" providerId="ADAL" clId="{CCE18299-DB2C-4322-9042-F4A91A3DD059}" dt="2020-10-07T10:41:33.380" v="12" actId="478"/>
          <ac:spMkLst>
            <pc:docMk/>
            <pc:sldMk cId="3812671239" sldId="258"/>
            <ac:spMk id="18" creationId="{7CA9AC7A-07C2-4651-81AF-A851079A4716}"/>
          </ac:spMkLst>
        </pc:spChg>
        <pc:spChg chg="del">
          <ac:chgData name="Jonathan" userId="7f3d238b-99b5-4981-82e6-91ba9a4d32c6" providerId="ADAL" clId="{CCE18299-DB2C-4322-9042-F4A91A3DD059}" dt="2020-10-07T10:41:46.388" v="18" actId="478"/>
          <ac:spMkLst>
            <pc:docMk/>
            <pc:sldMk cId="3812671239" sldId="258"/>
            <ac:spMk id="20" creationId="{E21308AC-4491-4DF7-B923-46D710775374}"/>
          </ac:spMkLst>
        </pc:spChg>
        <pc:spChg chg="del">
          <ac:chgData name="Jonathan" userId="7f3d238b-99b5-4981-82e6-91ba9a4d32c6" providerId="ADAL" clId="{CCE18299-DB2C-4322-9042-F4A91A3DD059}" dt="2020-10-07T10:41:45.060" v="17" actId="478"/>
          <ac:spMkLst>
            <pc:docMk/>
            <pc:sldMk cId="3812671239" sldId="258"/>
            <ac:spMk id="22" creationId="{860160C4-4CF4-4E8C-A3BF-A1D7475193BF}"/>
          </ac:spMkLst>
        </pc:spChg>
        <pc:graphicFrameChg chg="add del mod modGraphic">
          <ac:chgData name="Jonathan" userId="7f3d238b-99b5-4981-82e6-91ba9a4d32c6" providerId="ADAL" clId="{CCE18299-DB2C-4322-9042-F4A91A3DD059}" dt="2020-10-07T11:18:27.577" v="25" actId="478"/>
          <ac:graphicFrameMkLst>
            <pc:docMk/>
            <pc:sldMk cId="3812671239" sldId="258"/>
            <ac:graphicFrameMk id="8" creationId="{74A6CD18-DC0F-4128-B08B-534B49398218}"/>
          </ac:graphicFrameMkLst>
        </pc:graphicFrameChg>
        <pc:graphicFrameChg chg="add mod modGraphic">
          <ac:chgData name="Jonathan" userId="7f3d238b-99b5-4981-82e6-91ba9a4d32c6" providerId="ADAL" clId="{CCE18299-DB2C-4322-9042-F4A91A3DD059}" dt="2020-10-07T11:56:38.711" v="273" actId="12100"/>
          <ac:graphicFrameMkLst>
            <pc:docMk/>
            <pc:sldMk cId="3812671239" sldId="258"/>
            <ac:graphicFrameMk id="9" creationId="{3C93B748-AA12-4C74-88FC-CEB2E3C31EFD}"/>
          </ac:graphicFrameMkLst>
        </pc:graphicFrameChg>
        <pc:picChg chg="del">
          <ac:chgData name="Jonathan" userId="7f3d238b-99b5-4981-82e6-91ba9a4d32c6" providerId="ADAL" clId="{CCE18299-DB2C-4322-9042-F4A91A3DD059}" dt="2020-10-07T10:40:19.852" v="0" actId="478"/>
          <ac:picMkLst>
            <pc:docMk/>
            <pc:sldMk cId="3812671239" sldId="258"/>
            <ac:picMk id="2" creationId="{BC20D5E5-CA7B-4A54-81CF-2C7ACEFC85FE}"/>
          </ac:picMkLst>
        </pc:picChg>
        <pc:cxnChg chg="del">
          <ac:chgData name="Jonathan" userId="7f3d238b-99b5-4981-82e6-91ba9a4d32c6" providerId="ADAL" clId="{CCE18299-DB2C-4322-9042-F4A91A3DD059}" dt="2020-10-07T10:41:41.187" v="15" actId="478"/>
          <ac:cxnSpMkLst>
            <pc:docMk/>
            <pc:sldMk cId="3812671239" sldId="258"/>
            <ac:cxnSpMk id="24" creationId="{AA2B3DDE-6574-419D-A600-8094EA4CA330}"/>
          </ac:cxnSpMkLst>
        </pc:cxnChg>
        <pc:cxnChg chg="del">
          <ac:chgData name="Jonathan" userId="7f3d238b-99b5-4981-82e6-91ba9a4d32c6" providerId="ADAL" clId="{CCE18299-DB2C-4322-9042-F4A91A3DD059}" dt="2020-10-07T10:41:39.555" v="14" actId="478"/>
          <ac:cxnSpMkLst>
            <pc:docMk/>
            <pc:sldMk cId="3812671239" sldId="258"/>
            <ac:cxnSpMk id="26" creationId="{B237FD20-B39E-45BC-80C6-1E18EB8FB5E2}"/>
          </ac:cxnSpMkLst>
        </pc:cxnChg>
        <pc:cxnChg chg="del">
          <ac:chgData name="Jonathan" userId="7f3d238b-99b5-4981-82e6-91ba9a4d32c6" providerId="ADAL" clId="{CCE18299-DB2C-4322-9042-F4A91A3DD059}" dt="2020-10-07T10:41:38.339" v="13" actId="478"/>
          <ac:cxnSpMkLst>
            <pc:docMk/>
            <pc:sldMk cId="3812671239" sldId="258"/>
            <ac:cxnSpMk id="28" creationId="{21EB05F8-5499-415D-BE04-DB42C2A91603}"/>
          </ac:cxnSpMkLst>
        </pc:cxnChg>
        <pc:cxnChg chg="del">
          <ac:chgData name="Jonathan" userId="7f3d238b-99b5-4981-82e6-91ba9a4d32c6" providerId="ADAL" clId="{CCE18299-DB2C-4322-9042-F4A91A3DD059}" dt="2020-10-07T11:35:41.770" v="126" actId="478"/>
          <ac:cxnSpMkLst>
            <pc:docMk/>
            <pc:sldMk cId="3812671239" sldId="258"/>
            <ac:cxnSpMk id="30" creationId="{7C9BEE03-0F0B-4118-84B7-38A1CFB7EECF}"/>
          </ac:cxnSpMkLst>
        </pc:cxnChg>
        <pc:cxnChg chg="del">
          <ac:chgData name="Jonathan" userId="7f3d238b-99b5-4981-82e6-91ba9a4d32c6" providerId="ADAL" clId="{CCE18299-DB2C-4322-9042-F4A91A3DD059}" dt="2020-10-07T10:41:30.275" v="10" actId="478"/>
          <ac:cxnSpMkLst>
            <pc:docMk/>
            <pc:sldMk cId="3812671239" sldId="258"/>
            <ac:cxnSpMk id="32" creationId="{596396F6-CAC5-47D4-8FF7-096D431BDB69}"/>
          </ac:cxnSpMkLst>
        </pc:cxnChg>
        <pc:cxnChg chg="del">
          <ac:chgData name="Jonathan" userId="7f3d238b-99b5-4981-82e6-91ba9a4d32c6" providerId="ADAL" clId="{CCE18299-DB2C-4322-9042-F4A91A3DD059}" dt="2020-10-07T10:41:28.916" v="9" actId="478"/>
          <ac:cxnSpMkLst>
            <pc:docMk/>
            <pc:sldMk cId="3812671239" sldId="258"/>
            <ac:cxnSpMk id="34" creationId="{A418ACD8-98DB-40EB-81A1-4BE72F83B2F2}"/>
          </ac:cxnSpMkLst>
        </pc:cxnChg>
        <pc:cxnChg chg="del">
          <ac:chgData name="Jonathan" userId="7f3d238b-99b5-4981-82e6-91ba9a4d32c6" providerId="ADAL" clId="{CCE18299-DB2C-4322-9042-F4A91A3DD059}" dt="2020-10-07T10:41:28.052" v="8" actId="478"/>
          <ac:cxnSpMkLst>
            <pc:docMk/>
            <pc:sldMk cId="3812671239" sldId="258"/>
            <ac:cxnSpMk id="36" creationId="{BCE869BB-8A9D-486C-BB8A-B400EE2AC967}"/>
          </ac:cxnSpMkLst>
        </pc:cxnChg>
        <pc:cxnChg chg="del">
          <ac:chgData name="Jonathan" userId="7f3d238b-99b5-4981-82e6-91ba9a4d32c6" providerId="ADAL" clId="{CCE18299-DB2C-4322-9042-F4A91A3DD059}" dt="2020-10-07T10:41:26.547" v="7" actId="478"/>
          <ac:cxnSpMkLst>
            <pc:docMk/>
            <pc:sldMk cId="3812671239" sldId="258"/>
            <ac:cxnSpMk id="38" creationId="{90CDC328-4CB8-49AF-BE5F-8B1D05A7218E}"/>
          </ac:cxnSpMkLst>
        </pc:cxnChg>
      </pc:sldChg>
    </pc:docChg>
  </pc:docChgLst>
  <pc:docChgLst>
    <pc:chgData name="Isabella Machin" userId="S::isabella.machin@manchester.ac.uk::15609d6b-bfa2-4533-b97b-d48e0583db9c" providerId="AD" clId="Web-{C5FA6C6B-868C-4B8D-8366-37FE8F2CC48E}"/>
    <pc:docChg chg="modSld">
      <pc:chgData name="Isabella Machin" userId="S::isabella.machin@manchester.ac.uk::15609d6b-bfa2-4533-b97b-d48e0583db9c" providerId="AD" clId="Web-{C5FA6C6B-868C-4B8D-8366-37FE8F2CC48E}" dt="2021-11-25T14:49:33.698" v="80"/>
      <pc:docMkLst>
        <pc:docMk/>
      </pc:docMkLst>
      <pc:sldChg chg="modSp">
        <pc:chgData name="Isabella Machin" userId="S::isabella.machin@manchester.ac.uk::15609d6b-bfa2-4533-b97b-d48e0583db9c" providerId="AD" clId="Web-{C5FA6C6B-868C-4B8D-8366-37FE8F2CC48E}" dt="2021-11-25T14:44:42.051" v="0" actId="20577"/>
        <pc:sldMkLst>
          <pc:docMk/>
          <pc:sldMk cId="2014396648" sldId="265"/>
        </pc:sldMkLst>
        <pc:spChg chg="mod">
          <ac:chgData name="Isabella Machin" userId="S::isabella.machin@manchester.ac.uk::15609d6b-bfa2-4533-b97b-d48e0583db9c" providerId="AD" clId="Web-{C5FA6C6B-868C-4B8D-8366-37FE8F2CC48E}" dt="2021-11-25T14:44:42.051" v="0" actId="20577"/>
          <ac:spMkLst>
            <pc:docMk/>
            <pc:sldMk cId="2014396648" sldId="265"/>
            <ac:spMk id="27" creationId="{00000000-0000-0000-0000-000000000000}"/>
          </ac:spMkLst>
        </pc:spChg>
      </pc:sldChg>
      <pc:sldChg chg="addSp delSp modSp">
        <pc:chgData name="Isabella Machin" userId="S::isabella.machin@manchester.ac.uk::15609d6b-bfa2-4533-b97b-d48e0583db9c" providerId="AD" clId="Web-{C5FA6C6B-868C-4B8D-8366-37FE8F2CC48E}" dt="2021-11-25T14:49:33.698" v="80"/>
        <pc:sldMkLst>
          <pc:docMk/>
          <pc:sldMk cId="1974529233" sldId="266"/>
        </pc:sldMkLst>
        <pc:spChg chg="add del mod">
          <ac:chgData name="Isabella Machin" userId="S::isabella.machin@manchester.ac.uk::15609d6b-bfa2-4533-b97b-d48e0583db9c" providerId="AD" clId="Web-{C5FA6C6B-868C-4B8D-8366-37FE8F2CC48E}" dt="2021-11-25T14:46:45.179" v="27"/>
          <ac:spMkLst>
            <pc:docMk/>
            <pc:sldMk cId="1974529233" sldId="266"/>
            <ac:spMk id="2" creationId="{9DF017B2-D4B1-4EEC-8A71-D857051E3EB4}"/>
          </ac:spMkLst>
        </pc:spChg>
        <pc:spChg chg="add del">
          <ac:chgData name="Isabella Machin" userId="S::isabella.machin@manchester.ac.uk::15609d6b-bfa2-4533-b97b-d48e0583db9c" providerId="AD" clId="Web-{C5FA6C6B-868C-4B8D-8366-37FE8F2CC48E}" dt="2021-11-25T14:47:43.930" v="35"/>
          <ac:spMkLst>
            <pc:docMk/>
            <pc:sldMk cId="1974529233" sldId="266"/>
            <ac:spMk id="3" creationId="{2A115D58-EA4A-480A-804C-8406D4F5CE8D}"/>
          </ac:spMkLst>
        </pc:spChg>
        <pc:spChg chg="add del">
          <ac:chgData name="Isabella Machin" userId="S::isabella.machin@manchester.ac.uk::15609d6b-bfa2-4533-b97b-d48e0583db9c" providerId="AD" clId="Web-{C5FA6C6B-868C-4B8D-8366-37FE8F2CC48E}" dt="2021-11-25T14:48:27.962" v="66"/>
          <ac:spMkLst>
            <pc:docMk/>
            <pc:sldMk cId="1974529233" sldId="266"/>
            <ac:spMk id="5" creationId="{482036B7-3687-4E3A-90BC-E6A27D103603}"/>
          </ac:spMkLst>
        </pc:spChg>
        <pc:spChg chg="add del">
          <ac:chgData name="Isabella Machin" userId="S::isabella.machin@manchester.ac.uk::15609d6b-bfa2-4533-b97b-d48e0583db9c" providerId="AD" clId="Web-{C5FA6C6B-868C-4B8D-8366-37FE8F2CC48E}" dt="2021-11-25T14:49:17.650" v="77"/>
          <ac:spMkLst>
            <pc:docMk/>
            <pc:sldMk cId="1974529233" sldId="266"/>
            <ac:spMk id="6" creationId="{9E386A42-0BEF-4023-A5AE-EF1C0FA6257F}"/>
          </ac:spMkLst>
        </pc:spChg>
        <pc:spChg chg="mod">
          <ac:chgData name="Isabella Machin" userId="S::isabella.machin@manchester.ac.uk::15609d6b-bfa2-4533-b97b-d48e0583db9c" providerId="AD" clId="Web-{C5FA6C6B-868C-4B8D-8366-37FE8F2CC48E}" dt="2021-11-25T14:45:59.350" v="16" actId="20577"/>
          <ac:spMkLst>
            <pc:docMk/>
            <pc:sldMk cId="1974529233" sldId="266"/>
            <ac:spMk id="30" creationId="{00000000-0000-0000-0000-000000000000}"/>
          </ac:spMkLst>
        </pc:spChg>
        <pc:spChg chg="mod">
          <ac:chgData name="Isabella Machin" userId="S::isabella.machin@manchester.ac.uk::15609d6b-bfa2-4533-b97b-d48e0583db9c" providerId="AD" clId="Web-{C5FA6C6B-868C-4B8D-8366-37FE8F2CC48E}" dt="2021-11-25T14:48:21.446" v="65"/>
          <ac:spMkLst>
            <pc:docMk/>
            <pc:sldMk cId="1974529233" sldId="266"/>
            <ac:spMk id="36" creationId="{00000000-0000-0000-0000-000000000000}"/>
          </ac:spMkLst>
        </pc:spChg>
        <pc:cxnChg chg="add del mod">
          <ac:chgData name="Isabella Machin" userId="S::isabella.machin@manchester.ac.uk::15609d6b-bfa2-4533-b97b-d48e0583db9c" providerId="AD" clId="Web-{C5FA6C6B-868C-4B8D-8366-37FE8F2CC48E}" dt="2021-11-25T14:48:37.009" v="68"/>
          <ac:cxnSpMkLst>
            <pc:docMk/>
            <pc:sldMk cId="1974529233" sldId="266"/>
            <ac:cxnSpMk id="26" creationId="{DE1385CD-BBB2-4235-A8FD-385377096B73}"/>
          </ac:cxnSpMkLst>
        </pc:cxnChg>
        <pc:cxnChg chg="add del mod">
          <ac:chgData name="Isabella Machin" userId="S::isabella.machin@manchester.ac.uk::15609d6b-bfa2-4533-b97b-d48e0583db9c" providerId="AD" clId="Web-{C5FA6C6B-868C-4B8D-8366-37FE8F2CC48E}" dt="2021-11-25T14:48:54.259" v="72"/>
          <ac:cxnSpMkLst>
            <pc:docMk/>
            <pc:sldMk cId="1974529233" sldId="266"/>
            <ac:cxnSpMk id="27" creationId="{C9721AAA-56BA-47B4-A163-19D1D90DE797}"/>
          </ac:cxnSpMkLst>
        </pc:cxnChg>
        <pc:cxnChg chg="add del mod">
          <ac:chgData name="Isabella Machin" userId="S::isabella.machin@manchester.ac.uk::15609d6b-bfa2-4533-b97b-d48e0583db9c" providerId="AD" clId="Web-{C5FA6C6B-868C-4B8D-8366-37FE8F2CC48E}" dt="2021-11-25T14:49:33.698" v="80"/>
          <ac:cxnSpMkLst>
            <pc:docMk/>
            <pc:sldMk cId="1974529233" sldId="266"/>
            <ac:cxnSpMk id="28" creationId="{4CA4C986-265C-4CBB-B2D4-61E899847009}"/>
          </ac:cxnSpMkLst>
        </pc:cxnChg>
        <pc:cxnChg chg="mod">
          <ac:chgData name="Isabella Machin" userId="S::isabella.machin@manchester.ac.uk::15609d6b-bfa2-4533-b97b-d48e0583db9c" providerId="AD" clId="Web-{C5FA6C6B-868C-4B8D-8366-37FE8F2CC48E}" dt="2021-11-25T14:47:21.789" v="32" actId="1076"/>
          <ac:cxnSpMkLst>
            <pc:docMk/>
            <pc:sldMk cId="1974529233" sldId="266"/>
            <ac:cxnSpMk id="71" creationId="{00000000-0000-0000-0000-000000000000}"/>
          </ac:cxnSpMkLst>
        </pc:cxnChg>
        <pc:cxnChg chg="mod">
          <ac:chgData name="Isabella Machin" userId="S::isabella.machin@manchester.ac.uk::15609d6b-bfa2-4533-b97b-d48e0583db9c" providerId="AD" clId="Web-{C5FA6C6B-868C-4B8D-8366-37FE8F2CC48E}" dt="2021-11-25T14:47:31.398" v="33" actId="1076"/>
          <ac:cxnSpMkLst>
            <pc:docMk/>
            <pc:sldMk cId="1974529233" sldId="266"/>
            <ac:cxnSpMk id="73" creationId="{00000000-0000-0000-0000-000000000000}"/>
          </ac:cxnSpMkLst>
        </pc:cxnChg>
        <pc:cxnChg chg="mod">
          <ac:chgData name="Isabella Machin" userId="S::isabella.machin@manchester.ac.uk::15609d6b-bfa2-4533-b97b-d48e0583db9c" providerId="AD" clId="Web-{C5FA6C6B-868C-4B8D-8366-37FE8F2CC48E}" dt="2021-11-25T14:46:11.037" v="18" actId="1076"/>
          <ac:cxnSpMkLst>
            <pc:docMk/>
            <pc:sldMk cId="1974529233" sldId="266"/>
            <ac:cxnSpMk id="79" creationId="{00000000-0000-0000-0000-000000000000}"/>
          </ac:cxnSpMkLst>
        </pc:cxnChg>
      </pc:sldChg>
    </pc:docChg>
  </pc:docChgLst>
  <pc:docChgLst>
    <pc:chgData name="Laura Ingleby" userId="S::laura.ingleby@manchester.ac.uk::e521f445-3ad1-4e1a-8f56-e01de250c684" providerId="AD" clId="Web-{D775F504-5825-4805-9A95-915C5EFA2E9A}"/>
    <pc:docChg chg="modSld">
      <pc:chgData name="Laura Ingleby" userId="S::laura.ingleby@manchester.ac.uk::e521f445-3ad1-4e1a-8f56-e01de250c684" providerId="AD" clId="Web-{D775F504-5825-4805-9A95-915C5EFA2E9A}" dt="2021-10-13T08:12:06.391" v="91" actId="20577"/>
      <pc:docMkLst>
        <pc:docMk/>
      </pc:docMkLst>
      <pc:sldChg chg="modSp">
        <pc:chgData name="Laura Ingleby" userId="S::laura.ingleby@manchester.ac.uk::e521f445-3ad1-4e1a-8f56-e01de250c684" providerId="AD" clId="Web-{D775F504-5825-4805-9A95-915C5EFA2E9A}" dt="2021-10-13T08:11:41.061" v="81" actId="20577"/>
        <pc:sldMkLst>
          <pc:docMk/>
          <pc:sldMk cId="2167893053" sldId="267"/>
        </pc:sldMkLst>
        <pc:spChg chg="mod">
          <ac:chgData name="Laura Ingleby" userId="S::laura.ingleby@manchester.ac.uk::e521f445-3ad1-4e1a-8f56-e01de250c684" providerId="AD" clId="Web-{D775F504-5825-4805-9A95-915C5EFA2E9A}" dt="2021-10-13T08:11:24.842" v="54" actId="20577"/>
          <ac:spMkLst>
            <pc:docMk/>
            <pc:sldMk cId="2167893053" sldId="267"/>
            <ac:spMk id="6" creationId="{00000000-0000-0000-0000-000000000000}"/>
          </ac:spMkLst>
        </pc:spChg>
        <pc:spChg chg="mod">
          <ac:chgData name="Laura Ingleby" userId="S::laura.ingleby@manchester.ac.uk::e521f445-3ad1-4e1a-8f56-e01de250c684" providerId="AD" clId="Web-{D775F504-5825-4805-9A95-915C5EFA2E9A}" dt="2021-10-13T08:11:41.061" v="81" actId="20577"/>
          <ac:spMkLst>
            <pc:docMk/>
            <pc:sldMk cId="2167893053" sldId="267"/>
            <ac:spMk id="15" creationId="{00000000-0000-0000-0000-000000000000}"/>
          </ac:spMkLst>
        </pc:spChg>
      </pc:sldChg>
      <pc:sldChg chg="modSp">
        <pc:chgData name="Laura Ingleby" userId="S::laura.ingleby@manchester.ac.uk::e521f445-3ad1-4e1a-8f56-e01de250c684" providerId="AD" clId="Web-{D775F504-5825-4805-9A95-915C5EFA2E9A}" dt="2021-10-13T08:11:49.656" v="83" actId="20577"/>
        <pc:sldMkLst>
          <pc:docMk/>
          <pc:sldMk cId="2209364787" sldId="268"/>
        </pc:sldMkLst>
        <pc:spChg chg="mod">
          <ac:chgData name="Laura Ingleby" userId="S::laura.ingleby@manchester.ac.uk::e521f445-3ad1-4e1a-8f56-e01de250c684" providerId="AD" clId="Web-{D775F504-5825-4805-9A95-915C5EFA2E9A}" dt="2021-10-13T08:11:49.656" v="83" actId="20577"/>
          <ac:spMkLst>
            <pc:docMk/>
            <pc:sldMk cId="2209364787" sldId="268"/>
            <ac:spMk id="16" creationId="{00000000-0000-0000-0000-000000000000}"/>
          </ac:spMkLst>
        </pc:spChg>
      </pc:sldChg>
      <pc:sldChg chg="modSp">
        <pc:chgData name="Laura Ingleby" userId="S::laura.ingleby@manchester.ac.uk::e521f445-3ad1-4e1a-8f56-e01de250c684" providerId="AD" clId="Web-{D775F504-5825-4805-9A95-915C5EFA2E9A}" dt="2021-10-13T08:12:06.391" v="91" actId="20577"/>
        <pc:sldMkLst>
          <pc:docMk/>
          <pc:sldMk cId="2047887299" sldId="271"/>
        </pc:sldMkLst>
        <pc:spChg chg="mod">
          <ac:chgData name="Laura Ingleby" userId="S::laura.ingleby@manchester.ac.uk::e521f445-3ad1-4e1a-8f56-e01de250c684" providerId="AD" clId="Web-{D775F504-5825-4805-9A95-915C5EFA2E9A}" dt="2021-10-13T08:12:06.391" v="91" actId="20577"/>
          <ac:spMkLst>
            <pc:docMk/>
            <pc:sldMk cId="2047887299" sldId="271"/>
            <ac:spMk id="58" creationId="{00000000-0000-0000-0000-000000000000}"/>
          </ac:spMkLst>
        </pc:spChg>
      </pc:sldChg>
    </pc:docChg>
  </pc:docChgLst>
  <pc:docChgLst>
    <pc:chgData name="Isabella Machin" userId="S::isabella.machin@manchester.ac.uk::15609d6b-bfa2-4533-b97b-d48e0583db9c" providerId="AD" clId="Web-{FADCDF7B-5AA2-4A6E-9DED-CFA686DFA27F}"/>
    <pc:docChg chg="modSld">
      <pc:chgData name="Isabella Machin" userId="S::isabella.machin@manchester.ac.uk::15609d6b-bfa2-4533-b97b-d48e0583db9c" providerId="AD" clId="Web-{FADCDF7B-5AA2-4A6E-9DED-CFA686DFA27F}" dt="2021-08-02T12:01:49.920" v="12" actId="20577"/>
      <pc:docMkLst>
        <pc:docMk/>
      </pc:docMkLst>
      <pc:sldChg chg="modSp">
        <pc:chgData name="Isabella Machin" userId="S::isabella.machin@manchester.ac.uk::15609d6b-bfa2-4533-b97b-d48e0583db9c" providerId="AD" clId="Web-{FADCDF7B-5AA2-4A6E-9DED-CFA686DFA27F}" dt="2021-08-02T12:01:49.920" v="12" actId="20577"/>
        <pc:sldMkLst>
          <pc:docMk/>
          <pc:sldMk cId="1974529233" sldId="266"/>
        </pc:sldMkLst>
        <pc:spChg chg="mod">
          <ac:chgData name="Isabella Machin" userId="S::isabella.machin@manchester.ac.uk::15609d6b-bfa2-4533-b97b-d48e0583db9c" providerId="AD" clId="Web-{FADCDF7B-5AA2-4A6E-9DED-CFA686DFA27F}" dt="2021-08-02T12:01:49.920" v="12" actId="20577"/>
          <ac:spMkLst>
            <pc:docMk/>
            <pc:sldMk cId="1974529233" sldId="266"/>
            <ac:spMk id="37" creationId="{00000000-0000-0000-0000-000000000000}"/>
          </ac:spMkLst>
        </pc:spChg>
      </pc:sldChg>
    </pc:docChg>
  </pc:docChgLst>
  <pc:docChgLst>
    <pc:chgData name="Isabella Machin" userId="S::isabella.machin@manchester.ac.uk::15609d6b-bfa2-4533-b97b-d48e0583db9c" providerId="AD" clId="Web-{E7132DA7-5243-48B9-8743-1CB131466C9B}"/>
    <pc:docChg chg="modSld">
      <pc:chgData name="Isabella Machin" userId="S::isabella.machin@manchester.ac.uk::15609d6b-bfa2-4533-b97b-d48e0583db9c" providerId="AD" clId="Web-{E7132DA7-5243-48B9-8743-1CB131466C9B}" dt="2021-09-08T11:16:01.393" v="110" actId="14100"/>
      <pc:docMkLst>
        <pc:docMk/>
      </pc:docMkLst>
      <pc:sldChg chg="addSp delSp modSp">
        <pc:chgData name="Isabella Machin" userId="S::isabella.machin@manchester.ac.uk::15609d6b-bfa2-4533-b97b-d48e0583db9c" providerId="AD" clId="Web-{E7132DA7-5243-48B9-8743-1CB131466C9B}" dt="2021-09-08T11:09:04.180" v="45"/>
        <pc:sldMkLst>
          <pc:docMk/>
          <pc:sldMk cId="2635911985" sldId="261"/>
        </pc:sldMkLst>
        <pc:spChg chg="add del">
          <ac:chgData name="Isabella Machin" userId="S::isabella.machin@manchester.ac.uk::15609d6b-bfa2-4533-b97b-d48e0583db9c" providerId="AD" clId="Web-{E7132DA7-5243-48B9-8743-1CB131466C9B}" dt="2021-09-08T11:09:04.180" v="45"/>
          <ac:spMkLst>
            <pc:docMk/>
            <pc:sldMk cId="2635911985" sldId="261"/>
            <ac:spMk id="2" creationId="{12708A94-BF13-4F61-AF42-71400BC72FF3}"/>
          </ac:spMkLst>
        </pc:spChg>
        <pc:spChg chg="mod">
          <ac:chgData name="Isabella Machin" userId="S::isabella.machin@manchester.ac.uk::15609d6b-bfa2-4533-b97b-d48e0583db9c" providerId="AD" clId="Web-{E7132DA7-5243-48B9-8743-1CB131466C9B}" dt="2021-09-08T11:04:19.501" v="5" actId="20577"/>
          <ac:spMkLst>
            <pc:docMk/>
            <pc:sldMk cId="2635911985" sldId="261"/>
            <ac:spMk id="14" creationId="{2EDB78FB-17E3-4282-9BF9-D4057CD37708}"/>
          </ac:spMkLst>
        </pc:spChg>
        <pc:spChg chg="mod">
          <ac:chgData name="Isabella Machin" userId="S::isabella.machin@manchester.ac.uk::15609d6b-bfa2-4533-b97b-d48e0583db9c" providerId="AD" clId="Web-{E7132DA7-5243-48B9-8743-1CB131466C9B}" dt="2021-09-08T11:04:57.221" v="12" actId="20577"/>
          <ac:spMkLst>
            <pc:docMk/>
            <pc:sldMk cId="2635911985" sldId="261"/>
            <ac:spMk id="56" creationId="{00000000-0000-0000-0000-000000000000}"/>
          </ac:spMkLst>
        </pc:spChg>
        <pc:cxnChg chg="add del mod">
          <ac:chgData name="Isabella Machin" userId="S::isabella.machin@manchester.ac.uk::15609d6b-bfa2-4533-b97b-d48e0583db9c" providerId="AD" clId="Web-{E7132DA7-5243-48B9-8743-1CB131466C9B}" dt="2021-09-08T11:04:25.236" v="7" actId="1076"/>
          <ac:cxnSpMkLst>
            <pc:docMk/>
            <pc:sldMk cId="2635911985" sldId="261"/>
            <ac:cxnSpMk id="73" creationId="{00000000-0000-0000-0000-000000000000}"/>
          </ac:cxnSpMkLst>
        </pc:cxnChg>
      </pc:sldChg>
      <pc:sldChg chg="addSp delSp modSp">
        <pc:chgData name="Isabella Machin" userId="S::isabella.machin@manchester.ac.uk::15609d6b-bfa2-4533-b97b-d48e0583db9c" providerId="AD" clId="Web-{E7132DA7-5243-48B9-8743-1CB131466C9B}" dt="2021-09-08T11:16:01.393" v="110" actId="14100"/>
        <pc:sldMkLst>
          <pc:docMk/>
          <pc:sldMk cId="134872105" sldId="262"/>
        </pc:sldMkLst>
        <pc:spChg chg="add del">
          <ac:chgData name="Isabella Machin" userId="S::isabella.machin@manchester.ac.uk::15609d6b-bfa2-4533-b97b-d48e0583db9c" providerId="AD" clId="Web-{E7132DA7-5243-48B9-8743-1CB131466C9B}" dt="2021-09-08T11:07:29.928" v="28"/>
          <ac:spMkLst>
            <pc:docMk/>
            <pc:sldMk cId="134872105" sldId="262"/>
            <ac:spMk id="2" creationId="{8F36716D-16E8-406E-BB11-C6F6AED7F383}"/>
          </ac:spMkLst>
        </pc:spChg>
        <pc:spChg chg="add del">
          <ac:chgData name="Isabella Machin" userId="S::isabella.machin@manchester.ac.uk::15609d6b-bfa2-4533-b97b-d48e0583db9c" providerId="AD" clId="Web-{E7132DA7-5243-48B9-8743-1CB131466C9B}" dt="2021-09-08T11:07:34.443" v="31"/>
          <ac:spMkLst>
            <pc:docMk/>
            <pc:sldMk cId="134872105" sldId="262"/>
            <ac:spMk id="3" creationId="{0A8BDE0B-F7B4-4D40-BA0B-F32809431E63}"/>
          </ac:spMkLst>
        </pc:spChg>
        <pc:spChg chg="mod">
          <ac:chgData name="Isabella Machin" userId="S::isabella.machin@manchester.ac.uk::15609d6b-bfa2-4533-b97b-d48e0583db9c" providerId="AD" clId="Web-{E7132DA7-5243-48B9-8743-1CB131466C9B}" dt="2021-09-08T11:10:14.291" v="62" actId="20577"/>
          <ac:spMkLst>
            <pc:docMk/>
            <pc:sldMk cId="134872105" sldId="262"/>
            <ac:spMk id="4" creationId="{00000000-0000-0000-0000-000000000000}"/>
          </ac:spMkLst>
        </pc:spChg>
        <pc:spChg chg="mod">
          <ac:chgData name="Isabella Machin" userId="S::isabella.machin@manchester.ac.uk::15609d6b-bfa2-4533-b97b-d48e0583db9c" providerId="AD" clId="Web-{E7132DA7-5243-48B9-8743-1CB131466C9B}" dt="2021-09-08T11:06:53.083" v="19" actId="1076"/>
          <ac:spMkLst>
            <pc:docMk/>
            <pc:sldMk cId="134872105" sldId="262"/>
            <ac:spMk id="7" creationId="{00000000-0000-0000-0000-000000000000}"/>
          </ac:spMkLst>
        </pc:spChg>
        <pc:spChg chg="mod">
          <ac:chgData name="Isabella Machin" userId="S::isabella.machin@manchester.ac.uk::15609d6b-bfa2-4533-b97b-d48e0583db9c" providerId="AD" clId="Web-{E7132DA7-5243-48B9-8743-1CB131466C9B}" dt="2021-09-08T11:06:56.739" v="20" actId="1076"/>
          <ac:spMkLst>
            <pc:docMk/>
            <pc:sldMk cId="134872105" sldId="262"/>
            <ac:spMk id="11" creationId="{00000000-0000-0000-0000-000000000000}"/>
          </ac:spMkLst>
        </pc:spChg>
        <pc:spChg chg="add del mod">
          <ac:chgData name="Isabella Machin" userId="S::isabella.machin@manchester.ac.uk::15609d6b-bfa2-4533-b97b-d48e0583db9c" providerId="AD" clId="Web-{E7132DA7-5243-48B9-8743-1CB131466C9B}" dt="2021-09-08T11:09:35.134" v="54"/>
          <ac:spMkLst>
            <pc:docMk/>
            <pc:sldMk cId="134872105" sldId="262"/>
            <ac:spMk id="16" creationId="{575026AC-B8C2-444A-883C-6248D911A868}"/>
          </ac:spMkLst>
        </pc:spChg>
        <pc:spChg chg="add del mod">
          <ac:chgData name="Isabella Machin" userId="S::isabella.machin@manchester.ac.uk::15609d6b-bfa2-4533-b97b-d48e0583db9c" providerId="AD" clId="Web-{E7132DA7-5243-48B9-8743-1CB131466C9B}" dt="2021-09-08T11:11:11.417" v="75"/>
          <ac:spMkLst>
            <pc:docMk/>
            <pc:sldMk cId="134872105" sldId="262"/>
            <ac:spMk id="21" creationId="{869BD0B1-32BD-4819-B4B3-32977E2C0733}"/>
          </ac:spMkLst>
        </pc:spChg>
        <pc:spChg chg="add mod">
          <ac:chgData name="Isabella Machin" userId="S::isabella.machin@manchester.ac.uk::15609d6b-bfa2-4533-b97b-d48e0583db9c" providerId="AD" clId="Web-{E7132DA7-5243-48B9-8743-1CB131466C9B}" dt="2021-09-08T11:11:39.543" v="83" actId="20577"/>
          <ac:spMkLst>
            <pc:docMk/>
            <pc:sldMk cId="134872105" sldId="262"/>
            <ac:spMk id="22" creationId="{5DD4D919-B6DB-4AA3-A281-A9F1BFEA9F76}"/>
          </ac:spMkLst>
        </pc:spChg>
        <pc:spChg chg="add del">
          <ac:chgData name="Isabella Machin" userId="S::isabella.machin@manchester.ac.uk::15609d6b-bfa2-4533-b97b-d48e0583db9c" providerId="AD" clId="Web-{E7132DA7-5243-48B9-8743-1CB131466C9B}" dt="2021-09-08T11:14:44.235" v="99"/>
          <ac:spMkLst>
            <pc:docMk/>
            <pc:sldMk cId="134872105" sldId="262"/>
            <ac:spMk id="25" creationId="{FEFA216E-19FF-4987-87CE-097C5C45573C}"/>
          </ac:spMkLst>
        </pc:spChg>
        <pc:spChg chg="mod">
          <ac:chgData name="Isabella Machin" userId="S::isabella.machin@manchester.ac.uk::15609d6b-bfa2-4533-b97b-d48e0583db9c" providerId="AD" clId="Web-{E7132DA7-5243-48B9-8743-1CB131466C9B}" dt="2021-09-08T11:11:06.464" v="74" actId="20577"/>
          <ac:spMkLst>
            <pc:docMk/>
            <pc:sldMk cId="134872105" sldId="262"/>
            <ac:spMk id="30" creationId="{00000000-0000-0000-0000-000000000000}"/>
          </ac:spMkLst>
        </pc:spChg>
        <pc:cxnChg chg="add del mod">
          <ac:chgData name="Isabella Machin" userId="S::isabella.machin@manchester.ac.uk::15609d6b-bfa2-4533-b97b-d48e0583db9c" providerId="AD" clId="Web-{E7132DA7-5243-48B9-8743-1CB131466C9B}" dt="2021-09-08T11:09:21.274" v="46"/>
          <ac:cxnSpMkLst>
            <pc:docMk/>
            <pc:sldMk cId="134872105" sldId="262"/>
            <ac:cxnSpMk id="5" creationId="{099BC647-41BF-47AA-9DD4-F9661E5EBC9C}"/>
          </ac:cxnSpMkLst>
        </pc:cxnChg>
        <pc:cxnChg chg="add del mod">
          <ac:chgData name="Isabella Machin" userId="S::isabella.machin@manchester.ac.uk::15609d6b-bfa2-4533-b97b-d48e0583db9c" providerId="AD" clId="Web-{E7132DA7-5243-48B9-8743-1CB131466C9B}" dt="2021-09-08T11:09:51.853" v="59"/>
          <ac:cxnSpMkLst>
            <pc:docMk/>
            <pc:sldMk cId="134872105" sldId="262"/>
            <ac:cxnSpMk id="6" creationId="{21F2F5C5-9833-4B23-8926-6A2F8BB9E5C9}"/>
          </ac:cxnSpMkLst>
        </pc:cxnChg>
        <pc:cxnChg chg="del mod">
          <ac:chgData name="Isabella Machin" userId="S::isabella.machin@manchester.ac.uk::15609d6b-bfa2-4533-b97b-d48e0583db9c" providerId="AD" clId="Web-{E7132DA7-5243-48B9-8743-1CB131466C9B}" dt="2021-09-08T11:07:19.756" v="24"/>
          <ac:cxnSpMkLst>
            <pc:docMk/>
            <pc:sldMk cId="134872105" sldId="262"/>
            <ac:cxnSpMk id="8" creationId="{00000000-0000-0000-0000-000000000000}"/>
          </ac:cxnSpMkLst>
        </pc:cxnChg>
        <pc:cxnChg chg="del mod">
          <ac:chgData name="Isabella Machin" userId="S::isabella.machin@manchester.ac.uk::15609d6b-bfa2-4533-b97b-d48e0583db9c" providerId="AD" clId="Web-{E7132DA7-5243-48B9-8743-1CB131466C9B}" dt="2021-09-08T11:07:32.693" v="30"/>
          <ac:cxnSpMkLst>
            <pc:docMk/>
            <pc:sldMk cId="134872105" sldId="262"/>
            <ac:cxnSpMk id="9" creationId="{00000000-0000-0000-0000-000000000000}"/>
          </ac:cxnSpMkLst>
        </pc:cxnChg>
        <pc:cxnChg chg="add del mod">
          <ac:chgData name="Isabella Machin" userId="S::isabella.machin@manchester.ac.uk::15609d6b-bfa2-4533-b97b-d48e0583db9c" providerId="AD" clId="Web-{E7132DA7-5243-48B9-8743-1CB131466C9B}" dt="2021-09-08T11:09:56.041" v="60"/>
          <ac:cxnSpMkLst>
            <pc:docMk/>
            <pc:sldMk cId="134872105" sldId="262"/>
            <ac:cxnSpMk id="13" creationId="{D8A1B7EB-27A4-402A-8D73-A9E8205D1057}"/>
          </ac:cxnSpMkLst>
        </pc:cxnChg>
        <pc:cxnChg chg="add del mod">
          <ac:chgData name="Isabella Machin" userId="S::isabella.machin@manchester.ac.uk::15609d6b-bfa2-4533-b97b-d48e0583db9c" providerId="AD" clId="Web-{E7132DA7-5243-48B9-8743-1CB131466C9B}" dt="2021-09-08T11:08:35.070" v="43"/>
          <ac:cxnSpMkLst>
            <pc:docMk/>
            <pc:sldMk cId="134872105" sldId="262"/>
            <ac:cxnSpMk id="14" creationId="{20E06318-3818-41F4-BEB5-F0A088EDA781}"/>
          </ac:cxnSpMkLst>
        </pc:cxnChg>
        <pc:cxnChg chg="add mod">
          <ac:chgData name="Isabella Machin" userId="S::isabella.machin@manchester.ac.uk::15609d6b-bfa2-4533-b97b-d48e0583db9c" providerId="AD" clId="Web-{E7132DA7-5243-48B9-8743-1CB131466C9B}" dt="2021-09-08T11:11:44.840" v="84" actId="14100"/>
          <ac:cxnSpMkLst>
            <pc:docMk/>
            <pc:sldMk cId="134872105" sldId="262"/>
            <ac:cxnSpMk id="18" creationId="{795FAE38-0232-4945-BF6B-93ECFFAEC98F}"/>
          </ac:cxnSpMkLst>
        </pc:cxnChg>
        <pc:cxnChg chg="add mod">
          <ac:chgData name="Isabella Machin" userId="S::isabella.machin@manchester.ac.uk::15609d6b-bfa2-4533-b97b-d48e0583db9c" providerId="AD" clId="Web-{E7132DA7-5243-48B9-8743-1CB131466C9B}" dt="2021-09-08T11:12:40.482" v="95" actId="1076"/>
          <ac:cxnSpMkLst>
            <pc:docMk/>
            <pc:sldMk cId="134872105" sldId="262"/>
            <ac:cxnSpMk id="19" creationId="{02CC2F62-2F73-47DC-A1E9-E07FA7F5A856}"/>
          </ac:cxnSpMkLst>
        </pc:cxnChg>
        <pc:cxnChg chg="add mod">
          <ac:chgData name="Isabella Machin" userId="S::isabella.machin@manchester.ac.uk::15609d6b-bfa2-4533-b97b-d48e0583db9c" providerId="AD" clId="Web-{E7132DA7-5243-48B9-8743-1CB131466C9B}" dt="2021-09-08T11:16:01.393" v="110" actId="14100"/>
          <ac:cxnSpMkLst>
            <pc:docMk/>
            <pc:sldMk cId="134872105" sldId="262"/>
            <ac:cxnSpMk id="20" creationId="{1E377DD3-BB7F-4E4E-9B16-2F11B115CE08}"/>
          </ac:cxnSpMkLst>
        </pc:cxnChg>
        <pc:cxnChg chg="add del mod">
          <ac:chgData name="Isabella Machin" userId="S::isabella.machin@manchester.ac.uk::15609d6b-bfa2-4533-b97b-d48e0583db9c" providerId="AD" clId="Web-{E7132DA7-5243-48B9-8743-1CB131466C9B}" dt="2021-09-08T11:12:20.903" v="91"/>
          <ac:cxnSpMkLst>
            <pc:docMk/>
            <pc:sldMk cId="134872105" sldId="262"/>
            <ac:cxnSpMk id="23" creationId="{C4C905C7-302F-416C-983F-560C209E2DB9}"/>
          </ac:cxnSpMkLst>
        </pc:cxnChg>
      </pc:sldChg>
    </pc:docChg>
  </pc:docChgLst>
  <pc:docChgLst>
    <pc:chgData name="Isabella Machin" userId="S::isabella.machin@manchester.ac.uk::15609d6b-bfa2-4533-b97b-d48e0583db9c" providerId="AD" clId="Web-{7206211A-7A8D-4DEB-B154-9BA4C47E5873}"/>
    <pc:docChg chg="modSld">
      <pc:chgData name="Isabella Machin" userId="S::isabella.machin@manchester.ac.uk::15609d6b-bfa2-4533-b97b-d48e0583db9c" providerId="AD" clId="Web-{7206211A-7A8D-4DEB-B154-9BA4C47E5873}" dt="2021-11-09T09:37:49.761" v="3" actId="20577"/>
      <pc:docMkLst>
        <pc:docMk/>
      </pc:docMkLst>
      <pc:sldChg chg="modSp">
        <pc:chgData name="Isabella Machin" userId="S::isabella.machin@manchester.ac.uk::15609d6b-bfa2-4533-b97b-d48e0583db9c" providerId="AD" clId="Web-{7206211A-7A8D-4DEB-B154-9BA4C47E5873}" dt="2021-11-09T09:37:49.761" v="3" actId="20577"/>
        <pc:sldMkLst>
          <pc:docMk/>
          <pc:sldMk cId="2635911985" sldId="261"/>
        </pc:sldMkLst>
        <pc:spChg chg="mod">
          <ac:chgData name="Isabella Machin" userId="S::isabella.machin@manchester.ac.uk::15609d6b-bfa2-4533-b97b-d48e0583db9c" providerId="AD" clId="Web-{7206211A-7A8D-4DEB-B154-9BA4C47E5873}" dt="2021-11-09T09:37:49.761" v="3" actId="20577"/>
          <ac:spMkLst>
            <pc:docMk/>
            <pc:sldMk cId="2635911985" sldId="261"/>
            <ac:spMk id="13" creationId="{35336606-D606-4E5D-A8B4-FF5CAB9A12F7}"/>
          </ac:spMkLst>
        </pc:spChg>
      </pc:sldChg>
    </pc:docChg>
  </pc:docChgLst>
  <pc:docChgLst>
    <pc:chgData name="Isabella Machin" userId="S::isabella.machin@manchester.ac.uk::15609d6b-bfa2-4533-b97b-d48e0583db9c" providerId="AD" clId="Web-{808B06A9-032A-4738-8101-9156B3D4E665}"/>
    <pc:docChg chg="modSld">
      <pc:chgData name="Isabella Machin" userId="S::isabella.machin@manchester.ac.uk::15609d6b-bfa2-4533-b97b-d48e0583db9c" providerId="AD" clId="Web-{808B06A9-032A-4738-8101-9156B3D4E665}" dt="2021-08-31T14:59:45.761" v="5" actId="20577"/>
      <pc:docMkLst>
        <pc:docMk/>
      </pc:docMkLst>
      <pc:sldChg chg="modSp">
        <pc:chgData name="Isabella Machin" userId="S::isabella.machin@manchester.ac.uk::15609d6b-bfa2-4533-b97b-d48e0583db9c" providerId="AD" clId="Web-{808B06A9-032A-4738-8101-9156B3D4E665}" dt="2021-08-31T14:59:00.854" v="1" actId="20577"/>
        <pc:sldMkLst>
          <pc:docMk/>
          <pc:sldMk cId="134872105" sldId="262"/>
        </pc:sldMkLst>
        <pc:spChg chg="mod">
          <ac:chgData name="Isabella Machin" userId="S::isabella.machin@manchester.ac.uk::15609d6b-bfa2-4533-b97b-d48e0583db9c" providerId="AD" clId="Web-{808B06A9-032A-4738-8101-9156B3D4E665}" dt="2021-08-31T14:59:00.854" v="1" actId="20577"/>
          <ac:spMkLst>
            <pc:docMk/>
            <pc:sldMk cId="134872105" sldId="262"/>
            <ac:spMk id="11" creationId="{00000000-0000-0000-0000-000000000000}"/>
          </ac:spMkLst>
        </pc:spChg>
      </pc:sldChg>
      <pc:sldChg chg="modSp">
        <pc:chgData name="Isabella Machin" userId="S::isabella.machin@manchester.ac.uk::15609d6b-bfa2-4533-b97b-d48e0583db9c" providerId="AD" clId="Web-{808B06A9-032A-4738-8101-9156B3D4E665}" dt="2021-08-31T14:59:45.761" v="5" actId="20577"/>
        <pc:sldMkLst>
          <pc:docMk/>
          <pc:sldMk cId="3078017128" sldId="269"/>
        </pc:sldMkLst>
        <pc:spChg chg="mod">
          <ac:chgData name="Isabella Machin" userId="S::isabella.machin@manchester.ac.uk::15609d6b-bfa2-4533-b97b-d48e0583db9c" providerId="AD" clId="Web-{808B06A9-032A-4738-8101-9156B3D4E665}" dt="2021-08-31T14:59:45.761" v="5" actId="20577"/>
          <ac:spMkLst>
            <pc:docMk/>
            <pc:sldMk cId="3078017128" sldId="269"/>
            <ac:spMk id="20" creationId="{00000000-0000-0000-0000-000000000000}"/>
          </ac:spMkLst>
        </pc:spChg>
      </pc:sldChg>
    </pc:docChg>
  </pc:docChgLst>
  <pc:docChgLst>
    <pc:chgData name="Isabella Machin" userId="S::isabella.machin@manchester.ac.uk::15609d6b-bfa2-4533-b97b-d48e0583db9c" providerId="AD" clId="Web-{83B77F89-E23F-43D1-AF41-65370CAE613C}"/>
    <pc:docChg chg="modSld">
      <pc:chgData name="Isabella Machin" userId="S::isabella.machin@manchester.ac.uk::15609d6b-bfa2-4533-b97b-d48e0583db9c" providerId="AD" clId="Web-{83B77F89-E23F-43D1-AF41-65370CAE613C}" dt="2021-11-25T14:43:55.429" v="0"/>
      <pc:docMkLst>
        <pc:docMk/>
      </pc:docMkLst>
      <pc:sldChg chg="delSp modSp">
        <pc:chgData name="Isabella Machin" userId="S::isabella.machin@manchester.ac.uk::15609d6b-bfa2-4533-b97b-d48e0583db9c" providerId="AD" clId="Web-{83B77F89-E23F-43D1-AF41-65370CAE613C}" dt="2021-11-25T14:43:55.429" v="0"/>
        <pc:sldMkLst>
          <pc:docMk/>
          <pc:sldMk cId="1974529233" sldId="266"/>
        </pc:sldMkLst>
        <pc:cxnChg chg="del mod">
          <ac:chgData name="Isabella Machin" userId="S::isabella.machin@manchester.ac.uk::15609d6b-bfa2-4533-b97b-d48e0583db9c" providerId="AD" clId="Web-{83B77F89-E23F-43D1-AF41-65370CAE613C}" dt="2021-11-25T14:43:55.429" v="0"/>
          <ac:cxnSpMkLst>
            <pc:docMk/>
            <pc:sldMk cId="1974529233" sldId="266"/>
            <ac:cxnSpMk id="75" creationId="{00000000-0000-0000-0000-000000000000}"/>
          </ac:cxnSpMkLst>
        </pc:cxnChg>
      </pc:sldChg>
    </pc:docChg>
  </pc:docChgLst>
  <pc:docChgLst>
    <pc:chgData name="Laura Ingleby" userId="S::laura.ingleby@manchester.ac.uk::e521f445-3ad1-4e1a-8f56-e01de250c684" providerId="AD" clId="Web-{FA83C584-5BA8-45EC-A474-12401BB0EC4D}"/>
    <pc:docChg chg="modSld">
      <pc:chgData name="Laura Ingleby" userId="S::laura.ingleby@manchester.ac.uk::e521f445-3ad1-4e1a-8f56-e01de250c684" providerId="AD" clId="Web-{FA83C584-5BA8-45EC-A474-12401BB0EC4D}" dt="2021-11-04T13:37:13.275" v="4" actId="20577"/>
      <pc:docMkLst>
        <pc:docMk/>
      </pc:docMkLst>
      <pc:sldChg chg="modSp">
        <pc:chgData name="Laura Ingleby" userId="S::laura.ingleby@manchester.ac.uk::e521f445-3ad1-4e1a-8f56-e01de250c684" providerId="AD" clId="Web-{FA83C584-5BA8-45EC-A474-12401BB0EC4D}" dt="2021-11-04T13:37:13.275" v="4" actId="20577"/>
        <pc:sldMkLst>
          <pc:docMk/>
          <pc:sldMk cId="388801068" sldId="270"/>
        </pc:sldMkLst>
        <pc:spChg chg="mod">
          <ac:chgData name="Laura Ingleby" userId="S::laura.ingleby@manchester.ac.uk::e521f445-3ad1-4e1a-8f56-e01de250c684" providerId="AD" clId="Web-{FA83C584-5BA8-45EC-A474-12401BB0EC4D}" dt="2021-11-04T13:37:13.275" v="4" actId="20577"/>
          <ac:spMkLst>
            <pc:docMk/>
            <pc:sldMk cId="388801068" sldId="270"/>
            <ac:spMk id="23" creationId="{00000000-0000-0000-0000-000000000000}"/>
          </ac:spMkLst>
        </pc:spChg>
      </pc:sldChg>
    </pc:docChg>
  </pc:docChgLst>
  <pc:docChgLst>
    <pc:chgData name="Isabella Machin" userId="S::isabella.machin@manchester.ac.uk::15609d6b-bfa2-4533-b97b-d48e0583db9c" providerId="AD" clId="Web-{DBC0328C-36C6-4F49-94A1-9978BEBC2C3B}"/>
    <pc:docChg chg="modSld">
      <pc:chgData name="Isabella Machin" userId="S::isabella.machin@manchester.ac.uk::15609d6b-bfa2-4533-b97b-d48e0583db9c" providerId="AD" clId="Web-{DBC0328C-36C6-4F49-94A1-9978BEBC2C3B}" dt="2021-11-08T15:55:08.397" v="33" actId="20577"/>
      <pc:docMkLst>
        <pc:docMk/>
      </pc:docMkLst>
      <pc:sldChg chg="modSp">
        <pc:chgData name="Isabella Machin" userId="S::isabella.machin@manchester.ac.uk::15609d6b-bfa2-4533-b97b-d48e0583db9c" providerId="AD" clId="Web-{DBC0328C-36C6-4F49-94A1-9978BEBC2C3B}" dt="2021-11-08T15:54:32.131" v="20" actId="20577"/>
        <pc:sldMkLst>
          <pc:docMk/>
          <pc:sldMk cId="2415580215" sldId="260"/>
        </pc:sldMkLst>
        <pc:spChg chg="mod">
          <ac:chgData name="Isabella Machin" userId="S::isabella.machin@manchester.ac.uk::15609d6b-bfa2-4533-b97b-d48e0583db9c" providerId="AD" clId="Web-{DBC0328C-36C6-4F49-94A1-9978BEBC2C3B}" dt="2021-11-08T15:54:32.131" v="20" actId="20577"/>
          <ac:spMkLst>
            <pc:docMk/>
            <pc:sldMk cId="2415580215" sldId="260"/>
            <ac:spMk id="10" creationId="{00000000-0000-0000-0000-000000000000}"/>
          </ac:spMkLst>
        </pc:spChg>
      </pc:sldChg>
      <pc:sldChg chg="modSp">
        <pc:chgData name="Isabella Machin" userId="S::isabella.machin@manchester.ac.uk::15609d6b-bfa2-4533-b97b-d48e0583db9c" providerId="AD" clId="Web-{DBC0328C-36C6-4F49-94A1-9978BEBC2C3B}" dt="2021-11-08T15:55:05.710" v="32" actId="20577"/>
        <pc:sldMkLst>
          <pc:docMk/>
          <pc:sldMk cId="2635911985" sldId="261"/>
        </pc:sldMkLst>
        <pc:spChg chg="mod">
          <ac:chgData name="Isabella Machin" userId="S::isabella.machin@manchester.ac.uk::15609d6b-bfa2-4533-b97b-d48e0583db9c" providerId="AD" clId="Web-{DBC0328C-36C6-4F49-94A1-9978BEBC2C3B}" dt="2021-11-08T15:55:05.710" v="32" actId="20577"/>
          <ac:spMkLst>
            <pc:docMk/>
            <pc:sldMk cId="2635911985" sldId="261"/>
            <ac:spMk id="10" creationId="{00000000-0000-0000-0000-000000000000}"/>
          </ac:spMkLst>
        </pc:spChg>
      </pc:sldChg>
      <pc:sldChg chg="modSp">
        <pc:chgData name="Isabella Machin" userId="S::isabella.machin@manchester.ac.uk::15609d6b-bfa2-4533-b97b-d48e0583db9c" providerId="AD" clId="Web-{DBC0328C-36C6-4F49-94A1-9978BEBC2C3B}" dt="2021-11-08T15:55:08.397" v="33" actId="20577"/>
        <pc:sldMkLst>
          <pc:docMk/>
          <pc:sldMk cId="134872105" sldId="262"/>
        </pc:sldMkLst>
        <pc:spChg chg="mod">
          <ac:chgData name="Isabella Machin" userId="S::isabella.machin@manchester.ac.uk::15609d6b-bfa2-4533-b97b-d48e0583db9c" providerId="AD" clId="Web-{DBC0328C-36C6-4F49-94A1-9978BEBC2C3B}" dt="2021-11-08T15:55:08.397" v="33" actId="20577"/>
          <ac:spMkLst>
            <pc:docMk/>
            <pc:sldMk cId="134872105" sldId="262"/>
            <ac:spMk id="10" creationId="{00000000-0000-0000-0000-000000000000}"/>
          </ac:spMkLst>
        </pc:spChg>
      </pc:sldChg>
      <pc:sldChg chg="modSp">
        <pc:chgData name="Isabella Machin" userId="S::isabella.machin@manchester.ac.uk::15609d6b-bfa2-4533-b97b-d48e0583db9c" providerId="AD" clId="Web-{DBC0328C-36C6-4F49-94A1-9978BEBC2C3B}" dt="2021-11-08T15:54:27.802" v="17" actId="20577"/>
        <pc:sldMkLst>
          <pc:docMk/>
          <pc:sldMk cId="2087370150" sldId="264"/>
        </pc:sldMkLst>
        <pc:spChg chg="mod">
          <ac:chgData name="Isabella Machin" userId="S::isabella.machin@manchester.ac.uk::15609d6b-bfa2-4533-b97b-d48e0583db9c" providerId="AD" clId="Web-{DBC0328C-36C6-4F49-94A1-9978BEBC2C3B}" dt="2021-11-08T15:54:27.802" v="17" actId="20577"/>
          <ac:spMkLst>
            <pc:docMk/>
            <pc:sldMk cId="2087370150" sldId="264"/>
            <ac:spMk id="10" creationId="{00000000-0000-0000-0000-000000000000}"/>
          </ac:spMkLst>
        </pc:spChg>
      </pc:sldChg>
      <pc:sldChg chg="modSp">
        <pc:chgData name="Isabella Machin" userId="S::isabella.machin@manchester.ac.uk::15609d6b-bfa2-4533-b97b-d48e0583db9c" providerId="AD" clId="Web-{DBC0328C-36C6-4F49-94A1-9978BEBC2C3B}" dt="2021-11-08T15:53:58.333" v="9" actId="20577"/>
        <pc:sldMkLst>
          <pc:docMk/>
          <pc:sldMk cId="2014396648" sldId="265"/>
        </pc:sldMkLst>
        <pc:spChg chg="mod">
          <ac:chgData name="Isabella Machin" userId="S::isabella.machin@manchester.ac.uk::15609d6b-bfa2-4533-b97b-d48e0583db9c" providerId="AD" clId="Web-{DBC0328C-36C6-4F49-94A1-9978BEBC2C3B}" dt="2021-11-08T15:53:58.333" v="9" actId="20577"/>
          <ac:spMkLst>
            <pc:docMk/>
            <pc:sldMk cId="2014396648" sldId="265"/>
            <ac:spMk id="57" creationId="{00000000-0000-0000-0000-000000000000}"/>
          </ac:spMkLst>
        </pc:spChg>
      </pc:sldChg>
      <pc:sldChg chg="modSp">
        <pc:chgData name="Isabella Machin" userId="S::isabella.machin@manchester.ac.uk::15609d6b-bfa2-4533-b97b-d48e0583db9c" providerId="AD" clId="Web-{DBC0328C-36C6-4F49-94A1-9978BEBC2C3B}" dt="2021-11-08T15:54:25.302" v="16" actId="20577"/>
        <pc:sldMkLst>
          <pc:docMk/>
          <pc:sldMk cId="1974529233" sldId="266"/>
        </pc:sldMkLst>
        <pc:spChg chg="mod">
          <ac:chgData name="Isabella Machin" userId="S::isabella.machin@manchester.ac.uk::15609d6b-bfa2-4533-b97b-d48e0583db9c" providerId="AD" clId="Web-{DBC0328C-36C6-4F49-94A1-9978BEBC2C3B}" dt="2021-11-08T15:54:25.302" v="16" actId="20577"/>
          <ac:spMkLst>
            <pc:docMk/>
            <pc:sldMk cId="1974529233" sldId="266"/>
            <ac:spMk id="10" creationId="{00000000-0000-0000-0000-000000000000}"/>
          </ac:spMkLst>
        </pc:spChg>
      </pc:sldChg>
      <pc:sldChg chg="modSp">
        <pc:chgData name="Isabella Machin" userId="S::isabella.machin@manchester.ac.uk::15609d6b-bfa2-4533-b97b-d48e0583db9c" providerId="AD" clId="Web-{DBC0328C-36C6-4F49-94A1-9978BEBC2C3B}" dt="2021-11-08T15:54:42.943" v="24" actId="20577"/>
        <pc:sldMkLst>
          <pc:docMk/>
          <pc:sldMk cId="2167893053" sldId="267"/>
        </pc:sldMkLst>
        <pc:spChg chg="mod">
          <ac:chgData name="Isabella Machin" userId="S::isabella.machin@manchester.ac.uk::15609d6b-bfa2-4533-b97b-d48e0583db9c" providerId="AD" clId="Web-{DBC0328C-36C6-4F49-94A1-9978BEBC2C3B}" dt="2021-11-08T15:54:42.943" v="24" actId="20577"/>
          <ac:spMkLst>
            <pc:docMk/>
            <pc:sldMk cId="2167893053" sldId="267"/>
            <ac:spMk id="39" creationId="{00000000-0000-0000-0000-000000000000}"/>
          </ac:spMkLst>
        </pc:spChg>
      </pc:sldChg>
      <pc:sldChg chg="modSp">
        <pc:chgData name="Isabella Machin" userId="S::isabella.machin@manchester.ac.uk::15609d6b-bfa2-4533-b97b-d48e0583db9c" providerId="AD" clId="Web-{DBC0328C-36C6-4F49-94A1-9978BEBC2C3B}" dt="2021-11-08T15:54:46.662" v="25" actId="20577"/>
        <pc:sldMkLst>
          <pc:docMk/>
          <pc:sldMk cId="2209364787" sldId="268"/>
        </pc:sldMkLst>
        <pc:spChg chg="mod">
          <ac:chgData name="Isabella Machin" userId="S::isabella.machin@manchester.ac.uk::15609d6b-bfa2-4533-b97b-d48e0583db9c" providerId="AD" clId="Web-{DBC0328C-36C6-4F49-94A1-9978BEBC2C3B}" dt="2021-11-08T15:54:46.662" v="25" actId="20577"/>
          <ac:spMkLst>
            <pc:docMk/>
            <pc:sldMk cId="2209364787" sldId="268"/>
            <ac:spMk id="53" creationId="{00000000-0000-0000-0000-000000000000}"/>
          </ac:spMkLst>
        </pc:spChg>
      </pc:sldChg>
      <pc:sldChg chg="modSp">
        <pc:chgData name="Isabella Machin" userId="S::isabella.machin@manchester.ac.uk::15609d6b-bfa2-4533-b97b-d48e0583db9c" providerId="AD" clId="Web-{DBC0328C-36C6-4F49-94A1-9978BEBC2C3B}" dt="2021-11-08T15:54:51.147" v="26" actId="20577"/>
        <pc:sldMkLst>
          <pc:docMk/>
          <pc:sldMk cId="3078017128" sldId="269"/>
        </pc:sldMkLst>
        <pc:spChg chg="mod">
          <ac:chgData name="Isabella Machin" userId="S::isabella.machin@manchester.ac.uk::15609d6b-bfa2-4533-b97b-d48e0583db9c" providerId="AD" clId="Web-{DBC0328C-36C6-4F49-94A1-9978BEBC2C3B}" dt="2021-11-08T15:54:51.147" v="26" actId="20577"/>
          <ac:spMkLst>
            <pc:docMk/>
            <pc:sldMk cId="3078017128" sldId="269"/>
            <ac:spMk id="20" creationId="{00000000-0000-0000-0000-000000000000}"/>
          </ac:spMkLst>
        </pc:spChg>
      </pc:sldChg>
      <pc:sldChg chg="modSp">
        <pc:chgData name="Isabella Machin" userId="S::isabella.machin@manchester.ac.uk::15609d6b-bfa2-4533-b97b-d48e0583db9c" providerId="AD" clId="Web-{DBC0328C-36C6-4F49-94A1-9978BEBC2C3B}" dt="2021-11-08T15:54:56.194" v="28" actId="20577"/>
        <pc:sldMkLst>
          <pc:docMk/>
          <pc:sldMk cId="388801068" sldId="270"/>
        </pc:sldMkLst>
        <pc:spChg chg="mod">
          <ac:chgData name="Isabella Machin" userId="S::isabella.machin@manchester.ac.uk::15609d6b-bfa2-4533-b97b-d48e0583db9c" providerId="AD" clId="Web-{DBC0328C-36C6-4F49-94A1-9978BEBC2C3B}" dt="2021-11-08T15:54:56.194" v="28" actId="20577"/>
          <ac:spMkLst>
            <pc:docMk/>
            <pc:sldMk cId="388801068" sldId="270"/>
            <ac:spMk id="34" creationId="{00000000-0000-0000-0000-000000000000}"/>
          </ac:spMkLst>
        </pc:spChg>
      </pc:sldChg>
      <pc:sldChg chg="modSp">
        <pc:chgData name="Isabella Machin" userId="S::isabella.machin@manchester.ac.uk::15609d6b-bfa2-4533-b97b-d48e0583db9c" providerId="AD" clId="Web-{DBC0328C-36C6-4F49-94A1-9978BEBC2C3B}" dt="2021-11-08T15:55:01.663" v="30" actId="20577"/>
        <pc:sldMkLst>
          <pc:docMk/>
          <pc:sldMk cId="2047887299" sldId="271"/>
        </pc:sldMkLst>
        <pc:spChg chg="mod">
          <ac:chgData name="Isabella Machin" userId="S::isabella.machin@manchester.ac.uk::15609d6b-bfa2-4533-b97b-d48e0583db9c" providerId="AD" clId="Web-{DBC0328C-36C6-4F49-94A1-9978BEBC2C3B}" dt="2021-11-08T15:55:01.663" v="30" actId="20577"/>
          <ac:spMkLst>
            <pc:docMk/>
            <pc:sldMk cId="2047887299" sldId="271"/>
            <ac:spMk id="64" creationId="{00000000-0000-0000-0000-000000000000}"/>
          </ac:spMkLst>
        </pc:spChg>
      </pc:sldChg>
      <pc:sldChg chg="modSp">
        <pc:chgData name="Isabella Machin" userId="S::isabella.machin@manchester.ac.uk::15609d6b-bfa2-4533-b97b-d48e0583db9c" providerId="AD" clId="Web-{DBC0328C-36C6-4F49-94A1-9978BEBC2C3B}" dt="2021-11-08T15:54:37.631" v="22" actId="20577"/>
        <pc:sldMkLst>
          <pc:docMk/>
          <pc:sldMk cId="696302387" sldId="272"/>
        </pc:sldMkLst>
        <pc:spChg chg="mod">
          <ac:chgData name="Isabella Machin" userId="S::isabella.machin@manchester.ac.uk::15609d6b-bfa2-4533-b97b-d48e0583db9c" providerId="AD" clId="Web-{DBC0328C-36C6-4F49-94A1-9978BEBC2C3B}" dt="2021-11-08T15:54:37.631" v="22" actId="20577"/>
          <ac:spMkLst>
            <pc:docMk/>
            <pc:sldMk cId="696302387" sldId="272"/>
            <ac:spMk id="11" creationId="{00000000-0000-0000-0000-000000000000}"/>
          </ac:spMkLst>
        </pc:spChg>
      </pc:sldChg>
    </pc:docChg>
  </pc:docChgLst>
  <pc:docChgLst>
    <pc:chgData name="Laura Ingleby" userId="S::laura.ingleby@manchester.ac.uk::e521f445-3ad1-4e1a-8f56-e01de250c684" providerId="AD" clId="Web-{42EB2CEB-C0C2-4599-ACD2-3A6A7F5B5225}"/>
    <pc:docChg chg="modSld">
      <pc:chgData name="Laura Ingleby" userId="S::laura.ingleby@manchester.ac.uk::e521f445-3ad1-4e1a-8f56-e01de250c684" providerId="AD" clId="Web-{42EB2CEB-C0C2-4599-ACD2-3A6A7F5B5225}" dt="2021-10-18T13:41:31.708" v="3" actId="20577"/>
      <pc:docMkLst>
        <pc:docMk/>
      </pc:docMkLst>
      <pc:sldChg chg="modSp">
        <pc:chgData name="Laura Ingleby" userId="S::laura.ingleby@manchester.ac.uk::e521f445-3ad1-4e1a-8f56-e01de250c684" providerId="AD" clId="Web-{42EB2CEB-C0C2-4599-ACD2-3A6A7F5B5225}" dt="2021-10-18T13:41:31.708" v="3" actId="20577"/>
        <pc:sldMkLst>
          <pc:docMk/>
          <pc:sldMk cId="3078017128" sldId="269"/>
        </pc:sldMkLst>
        <pc:spChg chg="mod">
          <ac:chgData name="Laura Ingleby" userId="S::laura.ingleby@manchester.ac.uk::e521f445-3ad1-4e1a-8f56-e01de250c684" providerId="AD" clId="Web-{42EB2CEB-C0C2-4599-ACD2-3A6A7F5B5225}" dt="2021-10-18T13:41:31.708" v="3" actId="20577"/>
          <ac:spMkLst>
            <pc:docMk/>
            <pc:sldMk cId="3078017128" sldId="269"/>
            <ac:spMk id="9" creationId="{00000000-0000-0000-0000-000000000000}"/>
          </ac:spMkLst>
        </pc:spChg>
      </pc:sldChg>
    </pc:docChg>
  </pc:docChgLst>
  <pc:docChgLst>
    <pc:chgData name="Laura Ingleby" userId="S::laura.ingleby@manchester.ac.uk::e521f445-3ad1-4e1a-8f56-e01de250c684" providerId="AD" clId="Web-{0996B171-9A6E-4474-9091-7FE2BA30F798}"/>
    <pc:docChg chg="modSld">
      <pc:chgData name="Laura Ingleby" userId="S::laura.ingleby@manchester.ac.uk::e521f445-3ad1-4e1a-8f56-e01de250c684" providerId="AD" clId="Web-{0996B171-9A6E-4474-9091-7FE2BA30F798}" dt="2021-10-07T10:55:11.531" v="19" actId="20577"/>
      <pc:docMkLst>
        <pc:docMk/>
      </pc:docMkLst>
      <pc:sldChg chg="modSp">
        <pc:chgData name="Laura Ingleby" userId="S::laura.ingleby@manchester.ac.uk::e521f445-3ad1-4e1a-8f56-e01de250c684" providerId="AD" clId="Web-{0996B171-9A6E-4474-9091-7FE2BA30F798}" dt="2021-10-07T10:55:11.531" v="19" actId="20577"/>
        <pc:sldMkLst>
          <pc:docMk/>
          <pc:sldMk cId="2209364787" sldId="268"/>
        </pc:sldMkLst>
        <pc:spChg chg="mod">
          <ac:chgData name="Laura Ingleby" userId="S::laura.ingleby@manchester.ac.uk::e521f445-3ad1-4e1a-8f56-e01de250c684" providerId="AD" clId="Web-{0996B171-9A6E-4474-9091-7FE2BA30F798}" dt="2021-10-07T10:55:11.531" v="19" actId="20577"/>
          <ac:spMkLst>
            <pc:docMk/>
            <pc:sldMk cId="2209364787" sldId="268"/>
            <ac:spMk id="11" creationId="{00000000-0000-0000-0000-000000000000}"/>
          </ac:spMkLst>
        </pc:spChg>
      </pc:sldChg>
    </pc:docChg>
  </pc:docChgLst>
  <pc:docChgLst>
    <pc:chgData name="Kelly Osgood" userId="S::kelly.osgood@manchester.ac.uk::26eaa78b-439a-438c-84c9-f23eb595d20a" providerId="AD" clId="Web-{706431C2-BBD0-F1C8-84C2-3CD72BFBFD3D}"/>
    <pc:docChg chg="modSld">
      <pc:chgData name="Kelly Osgood" userId="S::kelly.osgood@manchester.ac.uk::26eaa78b-439a-438c-84c9-f23eb595d20a" providerId="AD" clId="Web-{706431C2-BBD0-F1C8-84C2-3CD72BFBFD3D}" dt="2021-09-17T10:03:00.452" v="286"/>
      <pc:docMkLst>
        <pc:docMk/>
      </pc:docMkLst>
      <pc:sldChg chg="delSp modSp">
        <pc:chgData name="Kelly Osgood" userId="S::kelly.osgood@manchester.ac.uk::26eaa78b-439a-438c-84c9-f23eb595d20a" providerId="AD" clId="Web-{706431C2-BBD0-F1C8-84C2-3CD72BFBFD3D}" dt="2021-09-17T10:00:19.067" v="270" actId="20577"/>
        <pc:sldMkLst>
          <pc:docMk/>
          <pc:sldMk cId="2209364787" sldId="268"/>
        </pc:sldMkLst>
        <pc:spChg chg="del">
          <ac:chgData name="Kelly Osgood" userId="S::kelly.osgood@manchester.ac.uk::26eaa78b-439a-438c-84c9-f23eb595d20a" providerId="AD" clId="Web-{706431C2-BBD0-F1C8-84C2-3CD72BFBFD3D}" dt="2021-09-17T09:42:38.895" v="113"/>
          <ac:spMkLst>
            <pc:docMk/>
            <pc:sldMk cId="2209364787" sldId="268"/>
            <ac:spMk id="5" creationId="{00000000-0000-0000-0000-000000000000}"/>
          </ac:spMkLst>
        </pc:spChg>
        <pc:spChg chg="mod">
          <ac:chgData name="Kelly Osgood" userId="S::kelly.osgood@manchester.ac.uk::26eaa78b-439a-438c-84c9-f23eb595d20a" providerId="AD" clId="Web-{706431C2-BBD0-F1C8-84C2-3CD72BFBFD3D}" dt="2021-09-17T09:42:57.443" v="115" actId="20577"/>
          <ac:spMkLst>
            <pc:docMk/>
            <pc:sldMk cId="2209364787" sldId="268"/>
            <ac:spMk id="10" creationId="{00000000-0000-0000-0000-000000000000}"/>
          </ac:spMkLst>
        </pc:spChg>
        <pc:spChg chg="mod">
          <ac:chgData name="Kelly Osgood" userId="S::kelly.osgood@manchester.ac.uk::26eaa78b-439a-438c-84c9-f23eb595d20a" providerId="AD" clId="Web-{706431C2-BBD0-F1C8-84C2-3CD72BFBFD3D}" dt="2021-09-17T10:00:19.067" v="270" actId="20577"/>
          <ac:spMkLst>
            <pc:docMk/>
            <pc:sldMk cId="2209364787" sldId="268"/>
            <ac:spMk id="11" creationId="{00000000-0000-0000-0000-000000000000}"/>
          </ac:spMkLst>
        </pc:spChg>
        <pc:spChg chg="mod">
          <ac:chgData name="Kelly Osgood" userId="S::kelly.osgood@manchester.ac.uk::26eaa78b-439a-438c-84c9-f23eb595d20a" providerId="AD" clId="Web-{706431C2-BBD0-F1C8-84C2-3CD72BFBFD3D}" dt="2021-09-17T09:36:36.171" v="21" actId="20577"/>
          <ac:spMkLst>
            <pc:docMk/>
            <pc:sldMk cId="2209364787" sldId="268"/>
            <ac:spMk id="18" creationId="{00000000-0000-0000-0000-000000000000}"/>
          </ac:spMkLst>
        </pc:spChg>
        <pc:cxnChg chg="mod">
          <ac:chgData name="Kelly Osgood" userId="S::kelly.osgood@manchester.ac.uk::26eaa78b-439a-438c-84c9-f23eb595d20a" providerId="AD" clId="Web-{706431C2-BBD0-F1C8-84C2-3CD72BFBFD3D}" dt="2021-09-17T09:40:06.340" v="78" actId="14100"/>
          <ac:cxnSpMkLst>
            <pc:docMk/>
            <pc:sldMk cId="2209364787" sldId="268"/>
            <ac:cxnSpMk id="8" creationId="{00000000-0000-0000-0000-000000000000}"/>
          </ac:cxnSpMkLst>
        </pc:cxnChg>
      </pc:sldChg>
      <pc:sldChg chg="addSp delSp modSp">
        <pc:chgData name="Kelly Osgood" userId="S::kelly.osgood@manchester.ac.uk::26eaa78b-439a-438c-84c9-f23eb595d20a" providerId="AD" clId="Web-{706431C2-BBD0-F1C8-84C2-3CD72BFBFD3D}" dt="2021-09-17T10:03:00.452" v="286"/>
        <pc:sldMkLst>
          <pc:docMk/>
          <pc:sldMk cId="3078017128" sldId="269"/>
        </pc:sldMkLst>
        <pc:spChg chg="add del mod">
          <ac:chgData name="Kelly Osgood" userId="S::kelly.osgood@manchester.ac.uk::26eaa78b-439a-438c-84c9-f23eb595d20a" providerId="AD" clId="Web-{706431C2-BBD0-F1C8-84C2-3CD72BFBFD3D}" dt="2021-09-17T09:46:56.942" v="147"/>
          <ac:spMkLst>
            <pc:docMk/>
            <pc:sldMk cId="3078017128" sldId="269"/>
            <ac:spMk id="2" creationId="{976F65FB-CDB6-4230-A4EF-CD556FEFE7EC}"/>
          </ac:spMkLst>
        </pc:spChg>
        <pc:spChg chg="mod">
          <ac:chgData name="Kelly Osgood" userId="S::kelly.osgood@manchester.ac.uk::26eaa78b-439a-438c-84c9-f23eb595d20a" providerId="AD" clId="Web-{706431C2-BBD0-F1C8-84C2-3CD72BFBFD3D}" dt="2021-09-17T09:50:26.267" v="180" actId="1076"/>
          <ac:spMkLst>
            <pc:docMk/>
            <pc:sldMk cId="3078017128" sldId="269"/>
            <ac:spMk id="9" creationId="{00000000-0000-0000-0000-000000000000}"/>
          </ac:spMkLst>
        </pc:spChg>
        <pc:spChg chg="mod">
          <ac:chgData name="Kelly Osgood" userId="S::kelly.osgood@manchester.ac.uk::26eaa78b-439a-438c-84c9-f23eb595d20a" providerId="AD" clId="Web-{706431C2-BBD0-F1C8-84C2-3CD72BFBFD3D}" dt="2021-09-17T09:50:30.580" v="181" actId="1076"/>
          <ac:spMkLst>
            <pc:docMk/>
            <pc:sldMk cId="3078017128" sldId="269"/>
            <ac:spMk id="10" creationId="{00000000-0000-0000-0000-000000000000}"/>
          </ac:spMkLst>
        </pc:spChg>
        <pc:spChg chg="mod">
          <ac:chgData name="Kelly Osgood" userId="S::kelly.osgood@manchester.ac.uk::26eaa78b-439a-438c-84c9-f23eb595d20a" providerId="AD" clId="Web-{706431C2-BBD0-F1C8-84C2-3CD72BFBFD3D}" dt="2021-09-17T09:50:43.034" v="184" actId="1076"/>
          <ac:spMkLst>
            <pc:docMk/>
            <pc:sldMk cId="3078017128" sldId="269"/>
            <ac:spMk id="11" creationId="{00000000-0000-0000-0000-000000000000}"/>
          </ac:spMkLst>
        </pc:spChg>
        <pc:spChg chg="del">
          <ac:chgData name="Kelly Osgood" userId="S::kelly.osgood@manchester.ac.uk::26eaa78b-439a-438c-84c9-f23eb595d20a" providerId="AD" clId="Web-{706431C2-BBD0-F1C8-84C2-3CD72BFBFD3D}" dt="2021-09-17T09:46:03.595" v="140"/>
          <ac:spMkLst>
            <pc:docMk/>
            <pc:sldMk cId="3078017128" sldId="269"/>
            <ac:spMk id="12" creationId="{00000000-0000-0000-0000-000000000000}"/>
          </ac:spMkLst>
        </pc:spChg>
        <pc:spChg chg="add del">
          <ac:chgData name="Kelly Osgood" userId="S::kelly.osgood@manchester.ac.uk::26eaa78b-439a-438c-84c9-f23eb595d20a" providerId="AD" clId="Web-{706431C2-BBD0-F1C8-84C2-3CD72BFBFD3D}" dt="2021-09-17T09:53:46.763" v="199"/>
          <ac:spMkLst>
            <pc:docMk/>
            <pc:sldMk cId="3078017128" sldId="269"/>
            <ac:spMk id="23" creationId="{0D9D1A46-BFE7-43CD-9664-D6CDF5A9CC52}"/>
          </ac:spMkLst>
        </pc:spChg>
        <pc:spChg chg="add">
          <ac:chgData name="Kelly Osgood" userId="S::kelly.osgood@manchester.ac.uk::26eaa78b-439a-438c-84c9-f23eb595d20a" providerId="AD" clId="Web-{706431C2-BBD0-F1C8-84C2-3CD72BFBFD3D}" dt="2021-09-17T09:55:52.598" v="218"/>
          <ac:spMkLst>
            <pc:docMk/>
            <pc:sldMk cId="3078017128" sldId="269"/>
            <ac:spMk id="27" creationId="{7E14F1BF-19CD-4A61-9F91-DB9B22907F69}"/>
          </ac:spMkLst>
        </pc:spChg>
        <pc:spChg chg="add del">
          <ac:chgData name="Kelly Osgood" userId="S::kelly.osgood@manchester.ac.uk::26eaa78b-439a-438c-84c9-f23eb595d20a" providerId="AD" clId="Web-{706431C2-BBD0-F1C8-84C2-3CD72BFBFD3D}" dt="2021-09-17T10:01:36.822" v="279"/>
          <ac:spMkLst>
            <pc:docMk/>
            <pc:sldMk cId="3078017128" sldId="269"/>
            <ac:spMk id="29" creationId="{F95676FE-0FE2-4823-82EB-8A6DFAD97A1A}"/>
          </ac:spMkLst>
        </pc:spChg>
        <pc:grpChg chg="add del mod">
          <ac:chgData name="Kelly Osgood" userId="S::kelly.osgood@manchester.ac.uk::26eaa78b-439a-438c-84c9-f23eb595d20a" providerId="AD" clId="Web-{706431C2-BBD0-F1C8-84C2-3CD72BFBFD3D}" dt="2021-09-17T09:55:35.582" v="214"/>
          <ac:grpSpMkLst>
            <pc:docMk/>
            <pc:sldMk cId="3078017128" sldId="269"/>
            <ac:grpSpMk id="6" creationId="{00000000-0000-0000-0000-000000000000}"/>
          </ac:grpSpMkLst>
        </pc:grpChg>
        <pc:cxnChg chg="add del mod">
          <ac:chgData name="Kelly Osgood" userId="S::kelly.osgood@manchester.ac.uk::26eaa78b-439a-438c-84c9-f23eb595d20a" providerId="AD" clId="Web-{706431C2-BBD0-F1C8-84C2-3CD72BFBFD3D}" dt="2021-09-17T09:52:31.165" v="197"/>
          <ac:cxnSpMkLst>
            <pc:docMk/>
            <pc:sldMk cId="3078017128" sldId="269"/>
            <ac:cxnSpMk id="3" creationId="{B9A5D833-7E44-425D-902D-37D30000D6E1}"/>
          </ac:cxnSpMkLst>
        </pc:cxnChg>
        <pc:cxnChg chg="mod">
          <ac:chgData name="Kelly Osgood" userId="S::kelly.osgood@manchester.ac.uk::26eaa78b-439a-438c-84c9-f23eb595d20a" providerId="AD" clId="Web-{706431C2-BBD0-F1C8-84C2-3CD72BFBFD3D}" dt="2021-09-17T09:55:58.255" v="219" actId="14100"/>
          <ac:cxnSpMkLst>
            <pc:docMk/>
            <pc:sldMk cId="3078017128" sldId="269"/>
            <ac:cxnSpMk id="8" creationId="{00000000-0000-0000-0000-000000000000}"/>
          </ac:cxnSpMkLst>
        </pc:cxnChg>
        <pc:cxnChg chg="del mod">
          <ac:chgData name="Kelly Osgood" userId="S::kelly.osgood@manchester.ac.uk::26eaa78b-439a-438c-84c9-f23eb595d20a" providerId="AD" clId="Web-{706431C2-BBD0-F1C8-84C2-3CD72BFBFD3D}" dt="2021-09-17T09:50:12.282" v="178"/>
          <ac:cxnSpMkLst>
            <pc:docMk/>
            <pc:sldMk cId="3078017128" sldId="269"/>
            <ac:cxnSpMk id="14" creationId="{00000000-0000-0000-0000-000000000000}"/>
          </ac:cxnSpMkLst>
        </pc:cxnChg>
        <pc:cxnChg chg="del mod">
          <ac:chgData name="Kelly Osgood" userId="S::kelly.osgood@manchester.ac.uk::26eaa78b-439a-438c-84c9-f23eb595d20a" providerId="AD" clId="Web-{706431C2-BBD0-F1C8-84C2-3CD72BFBFD3D}" dt="2021-09-17T09:54:28.500" v="203"/>
          <ac:cxnSpMkLst>
            <pc:docMk/>
            <pc:sldMk cId="3078017128" sldId="269"/>
            <ac:cxnSpMk id="15" creationId="{00000000-0000-0000-0000-000000000000}"/>
          </ac:cxnSpMkLst>
        </pc:cxnChg>
        <pc:cxnChg chg="del mod">
          <ac:chgData name="Kelly Osgood" userId="S::kelly.osgood@manchester.ac.uk::26eaa78b-439a-438c-84c9-f23eb595d20a" providerId="AD" clId="Web-{706431C2-BBD0-F1C8-84C2-3CD72BFBFD3D}" dt="2021-09-17T09:55:48.114" v="217"/>
          <ac:cxnSpMkLst>
            <pc:docMk/>
            <pc:sldMk cId="3078017128" sldId="269"/>
            <ac:cxnSpMk id="16" creationId="{00000000-0000-0000-0000-000000000000}"/>
          </ac:cxnSpMkLst>
        </pc:cxnChg>
        <pc:cxnChg chg="del mod">
          <ac:chgData name="Kelly Osgood" userId="S::kelly.osgood@manchester.ac.uk::26eaa78b-439a-438c-84c9-f23eb595d20a" providerId="AD" clId="Web-{706431C2-BBD0-F1C8-84C2-3CD72BFBFD3D}" dt="2021-09-17T09:46:14.065" v="141"/>
          <ac:cxnSpMkLst>
            <pc:docMk/>
            <pc:sldMk cId="3078017128" sldId="269"/>
            <ac:cxnSpMk id="17" creationId="{00000000-0000-0000-0000-000000000000}"/>
          </ac:cxnSpMkLst>
        </pc:cxnChg>
        <pc:cxnChg chg="del">
          <ac:chgData name="Kelly Osgood" userId="S::kelly.osgood@manchester.ac.uk::26eaa78b-439a-438c-84c9-f23eb595d20a" providerId="AD" clId="Web-{706431C2-BBD0-F1C8-84C2-3CD72BFBFD3D}" dt="2021-09-17T09:49:48.077" v="174"/>
          <ac:cxnSpMkLst>
            <pc:docMk/>
            <pc:sldMk cId="3078017128" sldId="269"/>
            <ac:cxnSpMk id="18" creationId="{00000000-0000-0000-0000-000000000000}"/>
          </ac:cxnSpMkLst>
        </pc:cxnChg>
        <pc:cxnChg chg="add del mod">
          <ac:chgData name="Kelly Osgood" userId="S::kelly.osgood@manchester.ac.uk::26eaa78b-439a-438c-84c9-f23eb595d20a" providerId="AD" clId="Web-{706431C2-BBD0-F1C8-84C2-3CD72BFBFD3D}" dt="2021-09-17T09:52:11.054" v="195"/>
          <ac:cxnSpMkLst>
            <pc:docMk/>
            <pc:sldMk cId="3078017128" sldId="269"/>
            <ac:cxnSpMk id="22" creationId="{E1A7C12D-E190-459B-BFA4-7651EC929727}"/>
          </ac:cxnSpMkLst>
        </pc:cxnChg>
        <pc:cxnChg chg="add del mod">
          <ac:chgData name="Kelly Osgood" userId="S::kelly.osgood@manchester.ac.uk::26eaa78b-439a-438c-84c9-f23eb595d20a" providerId="AD" clId="Web-{706431C2-BBD0-F1C8-84C2-3CD72BFBFD3D}" dt="2021-09-17T09:55:24.362" v="211"/>
          <ac:cxnSpMkLst>
            <pc:docMk/>
            <pc:sldMk cId="3078017128" sldId="269"/>
            <ac:cxnSpMk id="24" creationId="{F2E2AC88-A1CC-453F-959F-E801F48530B4}"/>
          </ac:cxnSpMkLst>
        </pc:cxnChg>
        <pc:cxnChg chg="add del">
          <ac:chgData name="Kelly Osgood" userId="S::kelly.osgood@manchester.ac.uk::26eaa78b-439a-438c-84c9-f23eb595d20a" providerId="AD" clId="Web-{706431C2-BBD0-F1C8-84C2-3CD72BFBFD3D}" dt="2021-09-17T09:54:53.189" v="206"/>
          <ac:cxnSpMkLst>
            <pc:docMk/>
            <pc:sldMk cId="3078017128" sldId="269"/>
            <ac:cxnSpMk id="25" creationId="{399A3DFC-4C14-4E43-AC0D-B0F83B6BCC9F}"/>
          </ac:cxnSpMkLst>
        </pc:cxnChg>
        <pc:cxnChg chg="add del mod">
          <ac:chgData name="Kelly Osgood" userId="S::kelly.osgood@manchester.ac.uk::26eaa78b-439a-438c-84c9-f23eb595d20a" providerId="AD" clId="Web-{706431C2-BBD0-F1C8-84C2-3CD72BFBFD3D}" dt="2021-09-17T09:55:41.317" v="216"/>
          <ac:cxnSpMkLst>
            <pc:docMk/>
            <pc:sldMk cId="3078017128" sldId="269"/>
            <ac:cxnSpMk id="26" creationId="{D4C1B065-7B1A-4B79-80E3-F545AD7DD9DF}"/>
          </ac:cxnSpMkLst>
        </pc:cxnChg>
        <pc:cxnChg chg="add mod">
          <ac:chgData name="Kelly Osgood" userId="S::kelly.osgood@manchester.ac.uk::26eaa78b-439a-438c-84c9-f23eb595d20a" providerId="AD" clId="Web-{706431C2-BBD0-F1C8-84C2-3CD72BFBFD3D}" dt="2021-09-17T10:03:00.452" v="286"/>
          <ac:cxnSpMkLst>
            <pc:docMk/>
            <pc:sldMk cId="3078017128" sldId="269"/>
            <ac:cxnSpMk id="28" creationId="{763BAE83-A8FB-47D4-8F0A-C1871BFDB9B6}"/>
          </ac:cxnSpMkLst>
        </pc:cxnChg>
        <pc:cxnChg chg="add mod">
          <ac:chgData name="Kelly Osgood" userId="S::kelly.osgood@manchester.ac.uk::26eaa78b-439a-438c-84c9-f23eb595d20a" providerId="AD" clId="Web-{706431C2-BBD0-F1C8-84C2-3CD72BFBFD3D}" dt="2021-09-17T10:02:33.059" v="285" actId="14100"/>
          <ac:cxnSpMkLst>
            <pc:docMk/>
            <pc:sldMk cId="3078017128" sldId="269"/>
            <ac:cxnSpMk id="30" creationId="{6216DF80-79F1-42F1-B9E1-B196C32C1411}"/>
          </ac:cxnSpMkLst>
        </pc:cxnChg>
      </pc:sldChg>
      <pc:sldChg chg="modSp">
        <pc:chgData name="Kelly Osgood" userId="S::kelly.osgood@manchester.ac.uk::26eaa78b-439a-438c-84c9-f23eb595d20a" providerId="AD" clId="Web-{706431C2-BBD0-F1C8-84C2-3CD72BFBFD3D}" dt="2021-09-17T09:57:01.540" v="239" actId="20577"/>
        <pc:sldMkLst>
          <pc:docMk/>
          <pc:sldMk cId="388801068" sldId="270"/>
        </pc:sldMkLst>
        <pc:spChg chg="mod">
          <ac:chgData name="Kelly Osgood" userId="S::kelly.osgood@manchester.ac.uk::26eaa78b-439a-438c-84c9-f23eb595d20a" providerId="AD" clId="Web-{706431C2-BBD0-F1C8-84C2-3CD72BFBFD3D}" dt="2021-09-17T09:57:01.540" v="239" actId="20577"/>
          <ac:spMkLst>
            <pc:docMk/>
            <pc:sldMk cId="388801068" sldId="270"/>
            <ac:spMk id="32" creationId="{00000000-0000-0000-0000-000000000000}"/>
          </ac:spMkLst>
        </pc:spChg>
      </pc:sldChg>
      <pc:sldChg chg="modSp">
        <pc:chgData name="Kelly Osgood" userId="S::kelly.osgood@manchester.ac.uk::26eaa78b-439a-438c-84c9-f23eb595d20a" providerId="AD" clId="Web-{706431C2-BBD0-F1C8-84C2-3CD72BFBFD3D}" dt="2021-09-17T09:56:48.899" v="237" actId="20577"/>
        <pc:sldMkLst>
          <pc:docMk/>
          <pc:sldMk cId="2047887299" sldId="271"/>
        </pc:sldMkLst>
        <pc:spChg chg="mod">
          <ac:chgData name="Kelly Osgood" userId="S::kelly.osgood@manchester.ac.uk::26eaa78b-439a-438c-84c9-f23eb595d20a" providerId="AD" clId="Web-{706431C2-BBD0-F1C8-84C2-3CD72BFBFD3D}" dt="2021-09-17T09:56:48.899" v="237" actId="20577"/>
          <ac:spMkLst>
            <pc:docMk/>
            <pc:sldMk cId="2047887299" sldId="271"/>
            <ac:spMk id="46" creationId="{00000000-0000-0000-0000-000000000000}"/>
          </ac:spMkLst>
        </pc:spChg>
        <pc:spChg chg="mod">
          <ac:chgData name="Kelly Osgood" userId="S::kelly.osgood@manchester.ac.uk::26eaa78b-439a-438c-84c9-f23eb595d20a" providerId="AD" clId="Web-{706431C2-BBD0-F1C8-84C2-3CD72BFBFD3D}" dt="2021-09-17T09:56:38.476" v="230" actId="20577"/>
          <ac:spMkLst>
            <pc:docMk/>
            <pc:sldMk cId="2047887299" sldId="271"/>
            <ac:spMk id="56" creationId="{00000000-0000-0000-0000-000000000000}"/>
          </ac:spMkLst>
        </pc:spChg>
      </pc:sldChg>
    </pc:docChg>
  </pc:docChgLst>
  <pc:docChgLst>
    <pc:chgData name="Laura Ingleby" userId="S::laura.ingleby@manchester.ac.uk::e521f445-3ad1-4e1a-8f56-e01de250c684" providerId="AD" clId="Web-{6E5A3279-AA84-4919-9BB1-68E0006BD1D8}"/>
    <pc:docChg chg="modSld">
      <pc:chgData name="Laura Ingleby" userId="S::laura.ingleby@manchester.ac.uk::e521f445-3ad1-4e1a-8f56-e01de250c684" providerId="AD" clId="Web-{6E5A3279-AA84-4919-9BB1-68E0006BD1D8}" dt="2021-08-11T09:48:56.688" v="12" actId="20577"/>
      <pc:docMkLst>
        <pc:docMk/>
      </pc:docMkLst>
      <pc:sldChg chg="modSp">
        <pc:chgData name="Laura Ingleby" userId="S::laura.ingleby@manchester.ac.uk::e521f445-3ad1-4e1a-8f56-e01de250c684" providerId="AD" clId="Web-{6E5A3279-AA84-4919-9BB1-68E0006BD1D8}" dt="2021-08-11T09:48:36.640" v="6" actId="20577"/>
        <pc:sldMkLst>
          <pc:docMk/>
          <pc:sldMk cId="2209364787" sldId="268"/>
        </pc:sldMkLst>
        <pc:spChg chg="mod">
          <ac:chgData name="Laura Ingleby" userId="S::laura.ingleby@manchester.ac.uk::e521f445-3ad1-4e1a-8f56-e01de250c684" providerId="AD" clId="Web-{6E5A3279-AA84-4919-9BB1-68E0006BD1D8}" dt="2021-08-11T09:48:36.640" v="6" actId="20577"/>
          <ac:spMkLst>
            <pc:docMk/>
            <pc:sldMk cId="2209364787" sldId="268"/>
            <ac:spMk id="10" creationId="{00000000-0000-0000-0000-000000000000}"/>
          </ac:spMkLst>
        </pc:spChg>
      </pc:sldChg>
      <pc:sldChg chg="modSp">
        <pc:chgData name="Laura Ingleby" userId="S::laura.ingleby@manchester.ac.uk::e521f445-3ad1-4e1a-8f56-e01de250c684" providerId="AD" clId="Web-{6E5A3279-AA84-4919-9BB1-68E0006BD1D8}" dt="2021-08-11T09:48:56.688" v="12" actId="20577"/>
        <pc:sldMkLst>
          <pc:docMk/>
          <pc:sldMk cId="388801068" sldId="270"/>
        </pc:sldMkLst>
        <pc:spChg chg="mod">
          <ac:chgData name="Laura Ingleby" userId="S::laura.ingleby@manchester.ac.uk::e521f445-3ad1-4e1a-8f56-e01de250c684" providerId="AD" clId="Web-{6E5A3279-AA84-4919-9BB1-68E0006BD1D8}" dt="2021-08-11T09:48:56.688" v="12" actId="20577"/>
          <ac:spMkLst>
            <pc:docMk/>
            <pc:sldMk cId="388801068" sldId="270"/>
            <ac:spMk id="24" creationId="{00000000-0000-0000-0000-000000000000}"/>
          </ac:spMkLst>
        </pc:spChg>
      </pc:sldChg>
    </pc:docChg>
  </pc:docChgLst>
  <pc:docChgLst>
    <pc:chgData name="Isabella Machin" userId="S::isabella.machin@manchester.ac.uk::15609d6b-bfa2-4533-b97b-d48e0583db9c" providerId="AD" clId="Web-{0D2B9F38-2012-4494-8B55-748AFAD00B25}"/>
    <pc:docChg chg="modSld">
      <pc:chgData name="Isabella Machin" userId="S::isabella.machin@manchester.ac.uk::15609d6b-bfa2-4533-b97b-d48e0583db9c" providerId="AD" clId="Web-{0D2B9F38-2012-4494-8B55-748AFAD00B25}" dt="2021-09-27T14:06:30" v="6" actId="1076"/>
      <pc:docMkLst>
        <pc:docMk/>
      </pc:docMkLst>
      <pc:sldChg chg="modSp">
        <pc:chgData name="Isabella Machin" userId="S::isabella.machin@manchester.ac.uk::15609d6b-bfa2-4533-b97b-d48e0583db9c" providerId="AD" clId="Web-{0D2B9F38-2012-4494-8B55-748AFAD00B25}" dt="2021-09-27T14:06:30" v="6" actId="1076"/>
        <pc:sldMkLst>
          <pc:docMk/>
          <pc:sldMk cId="1974529233" sldId="266"/>
        </pc:sldMkLst>
        <pc:cxnChg chg="mod">
          <ac:chgData name="Isabella Machin" userId="S::isabella.machin@manchester.ac.uk::15609d6b-bfa2-4533-b97b-d48e0583db9c" providerId="AD" clId="Web-{0D2B9F38-2012-4494-8B55-748AFAD00B25}" dt="2021-09-27T14:05:46.794" v="5" actId="1076"/>
          <ac:cxnSpMkLst>
            <pc:docMk/>
            <pc:sldMk cId="1974529233" sldId="266"/>
            <ac:cxnSpMk id="75" creationId="{00000000-0000-0000-0000-000000000000}"/>
          </ac:cxnSpMkLst>
        </pc:cxnChg>
        <pc:cxnChg chg="mod">
          <ac:chgData name="Isabella Machin" userId="S::isabella.machin@manchester.ac.uk::15609d6b-bfa2-4533-b97b-d48e0583db9c" providerId="AD" clId="Web-{0D2B9F38-2012-4494-8B55-748AFAD00B25}" dt="2021-09-27T14:06:30" v="6" actId="1076"/>
          <ac:cxnSpMkLst>
            <pc:docMk/>
            <pc:sldMk cId="1974529233" sldId="266"/>
            <ac:cxnSpMk id="79" creationId="{00000000-0000-0000-0000-000000000000}"/>
          </ac:cxnSpMkLst>
        </pc:cxnChg>
      </pc:sldChg>
    </pc:docChg>
  </pc:docChgLst>
  <pc:docChgLst>
    <pc:chgData name="Isabella Machin" userId="S::isabella.machin@manchester.ac.uk::15609d6b-bfa2-4533-b97b-d48e0583db9c" providerId="AD" clId="Web-{FEE08FFB-B3C1-4E6C-BE74-FBB21F66A127}"/>
    <pc:docChg chg="modSld">
      <pc:chgData name="Isabella Machin" userId="S::isabella.machin@manchester.ac.uk::15609d6b-bfa2-4533-b97b-d48e0583db9c" providerId="AD" clId="Web-{FEE08FFB-B3C1-4E6C-BE74-FBB21F66A127}" dt="2021-11-15T12:35:03.920" v="1" actId="20577"/>
      <pc:docMkLst>
        <pc:docMk/>
      </pc:docMkLst>
      <pc:sldChg chg="modSp">
        <pc:chgData name="Isabella Machin" userId="S::isabella.machin@manchester.ac.uk::15609d6b-bfa2-4533-b97b-d48e0583db9c" providerId="AD" clId="Web-{FEE08FFB-B3C1-4E6C-BE74-FBB21F66A127}" dt="2021-11-15T12:35:03.920" v="1" actId="20577"/>
        <pc:sldMkLst>
          <pc:docMk/>
          <pc:sldMk cId="2014396648" sldId="265"/>
        </pc:sldMkLst>
        <pc:spChg chg="mod">
          <ac:chgData name="Isabella Machin" userId="S::isabella.machin@manchester.ac.uk::15609d6b-bfa2-4533-b97b-d48e0583db9c" providerId="AD" clId="Web-{FEE08FFB-B3C1-4E6C-BE74-FBB21F66A127}" dt="2021-11-15T12:35:03.920" v="1" actId="20577"/>
          <ac:spMkLst>
            <pc:docMk/>
            <pc:sldMk cId="2014396648" sldId="265"/>
            <ac:spMk id="27" creationId="{00000000-0000-0000-0000-000000000000}"/>
          </ac:spMkLst>
        </pc:spChg>
      </pc:sldChg>
    </pc:docChg>
  </pc:docChgLst>
  <pc:docChgLst>
    <pc:chgData name="Jonathan Lillie" userId="S::jonathan.lillie@manchester.ac.uk::7f3d238b-99b5-4981-82e6-91ba9a4d32c6" providerId="AD" clId="Web-{2EF95FF2-50BA-489C-B476-C4480193D6EE}"/>
    <pc:docChg chg="addSld modSld">
      <pc:chgData name="Jonathan Lillie" userId="S::jonathan.lillie@manchester.ac.uk::7f3d238b-99b5-4981-82e6-91ba9a4d32c6" providerId="AD" clId="Web-{2EF95FF2-50BA-489C-B476-C4480193D6EE}" dt="2020-10-07T10:36:55.278" v="15" actId="20577"/>
      <pc:docMkLst>
        <pc:docMk/>
      </pc:docMkLst>
      <pc:sldChg chg="addSp delSp modSp new">
        <pc:chgData name="Jonathan Lillie" userId="S::jonathan.lillie@manchester.ac.uk::7f3d238b-99b5-4981-82e6-91ba9a4d32c6" providerId="AD" clId="Web-{2EF95FF2-50BA-489C-B476-C4480193D6EE}" dt="2020-10-07T10:36:52.294" v="13" actId="20577"/>
        <pc:sldMkLst>
          <pc:docMk/>
          <pc:sldMk cId="3812671239" sldId="258"/>
        </pc:sldMkLst>
        <pc:spChg chg="del mod">
          <ac:chgData name="Jonathan Lillie" userId="S::jonathan.lillie@manchester.ac.uk::7f3d238b-99b5-4981-82e6-91ba9a4d32c6" providerId="AD" clId="Web-{2EF95FF2-50BA-489C-B476-C4480193D6EE}" dt="2020-10-07T10:36:38.543" v="4"/>
          <ac:spMkLst>
            <pc:docMk/>
            <pc:sldMk cId="3812671239" sldId="258"/>
            <ac:spMk id="2" creationId="{7C4ABAF5-12C3-4418-AB10-2DF4BC238C3F}"/>
          </ac:spMkLst>
        </pc:spChg>
        <pc:spChg chg="add del mod">
          <ac:chgData name="Jonathan Lillie" userId="S::jonathan.lillie@manchester.ac.uk::7f3d238b-99b5-4981-82e6-91ba9a4d32c6" providerId="AD" clId="Web-{2EF95FF2-50BA-489C-B476-C4480193D6EE}" dt="2020-10-07T10:36:43.153" v="6"/>
          <ac:spMkLst>
            <pc:docMk/>
            <pc:sldMk cId="3812671239" sldId="258"/>
            <ac:spMk id="5" creationId="{BBD6564E-1938-4761-BD3D-C43A01E4773F}"/>
          </ac:spMkLst>
        </pc:spChg>
        <pc:spChg chg="add mod">
          <ac:chgData name="Jonathan Lillie" userId="S::jonathan.lillie@manchester.ac.uk::7f3d238b-99b5-4981-82e6-91ba9a4d32c6" providerId="AD" clId="Web-{2EF95FF2-50BA-489C-B476-C4480193D6EE}" dt="2020-10-07T10:36:52.294" v="13" actId="20577"/>
          <ac:spMkLst>
            <pc:docMk/>
            <pc:sldMk cId="3812671239" sldId="258"/>
            <ac:spMk id="7" creationId="{62997DB0-9DD1-45FA-95DD-7979BFD3BEE9}"/>
          </ac:spMkLst>
        </pc:spChg>
      </pc:sldChg>
    </pc:docChg>
  </pc:docChgLst>
  <pc:docChgLst>
    <pc:chgData name="Isabella Machin" userId="S::isabella.machin@manchester.ac.uk::15609d6b-bfa2-4533-b97b-d48e0583db9c" providerId="AD" clId="Web-{FA8E895C-CCED-474C-AA92-53B09BE6C137}"/>
    <pc:docChg chg="modSld">
      <pc:chgData name="Isabella Machin" userId="S::isabella.machin@manchester.ac.uk::15609d6b-bfa2-4533-b97b-d48e0583db9c" providerId="AD" clId="Web-{FA8E895C-CCED-474C-AA92-53B09BE6C137}" dt="2021-08-25T13:02:38.689" v="43" actId="20577"/>
      <pc:docMkLst>
        <pc:docMk/>
      </pc:docMkLst>
      <pc:sldChg chg="addSp delSp modSp">
        <pc:chgData name="Isabella Machin" userId="S::isabella.machin@manchester.ac.uk::15609d6b-bfa2-4533-b97b-d48e0583db9c" providerId="AD" clId="Web-{FA8E895C-CCED-474C-AA92-53B09BE6C137}" dt="2021-08-25T13:02:38.689" v="43" actId="20577"/>
        <pc:sldMkLst>
          <pc:docMk/>
          <pc:sldMk cId="2635911985" sldId="261"/>
        </pc:sldMkLst>
        <pc:spChg chg="mod">
          <ac:chgData name="Isabella Machin" userId="S::isabella.machin@manchester.ac.uk::15609d6b-bfa2-4533-b97b-d48e0583db9c" providerId="AD" clId="Web-{FA8E895C-CCED-474C-AA92-53B09BE6C137}" dt="2021-08-25T13:00:28.326" v="13" actId="20577"/>
          <ac:spMkLst>
            <pc:docMk/>
            <pc:sldMk cId="2635911985" sldId="261"/>
            <ac:spMk id="4" creationId="{00000000-0000-0000-0000-000000000000}"/>
          </ac:spMkLst>
        </pc:spChg>
        <pc:spChg chg="add mod">
          <ac:chgData name="Isabella Machin" userId="S::isabella.machin@manchester.ac.uk::15609d6b-bfa2-4533-b97b-d48e0583db9c" providerId="AD" clId="Web-{FA8E895C-CCED-474C-AA92-53B09BE6C137}" dt="2021-08-25T13:02:00.907" v="38" actId="20577"/>
          <ac:spMkLst>
            <pc:docMk/>
            <pc:sldMk cId="2635911985" sldId="261"/>
            <ac:spMk id="14" creationId="{2EDB78FB-17E3-4282-9BF9-D4057CD37708}"/>
          </ac:spMkLst>
        </pc:spChg>
        <pc:spChg chg="mod">
          <ac:chgData name="Isabella Machin" userId="S::isabella.machin@manchester.ac.uk::15609d6b-bfa2-4533-b97b-d48e0583db9c" providerId="AD" clId="Web-{FA8E895C-CCED-474C-AA92-53B09BE6C137}" dt="2021-08-25T13:02:16.688" v="41" actId="20577"/>
          <ac:spMkLst>
            <pc:docMk/>
            <pc:sldMk cId="2635911985" sldId="261"/>
            <ac:spMk id="23" creationId="{00000000-0000-0000-0000-000000000000}"/>
          </ac:spMkLst>
        </pc:spChg>
        <pc:spChg chg="mod">
          <ac:chgData name="Isabella Machin" userId="S::isabella.machin@manchester.ac.uk::15609d6b-bfa2-4533-b97b-d48e0583db9c" providerId="AD" clId="Web-{FA8E895C-CCED-474C-AA92-53B09BE6C137}" dt="2021-08-25T13:02:38.689" v="43" actId="20577"/>
          <ac:spMkLst>
            <pc:docMk/>
            <pc:sldMk cId="2635911985" sldId="261"/>
            <ac:spMk id="24" creationId="{00000000-0000-0000-0000-000000000000}"/>
          </ac:spMkLst>
        </pc:spChg>
        <pc:spChg chg="mod">
          <ac:chgData name="Isabella Machin" userId="S::isabella.machin@manchester.ac.uk::15609d6b-bfa2-4533-b97b-d48e0583db9c" providerId="AD" clId="Web-{FA8E895C-CCED-474C-AA92-53B09BE6C137}" dt="2021-08-25T13:02:03.094" v="40" actId="20577"/>
          <ac:spMkLst>
            <pc:docMk/>
            <pc:sldMk cId="2635911985" sldId="261"/>
            <ac:spMk id="56" creationId="{00000000-0000-0000-0000-000000000000}"/>
          </ac:spMkLst>
        </pc:spChg>
        <pc:picChg chg="add del mod">
          <ac:chgData name="Isabella Machin" userId="S::isabella.machin@manchester.ac.uk::15609d6b-bfa2-4533-b97b-d48e0583db9c" providerId="AD" clId="Web-{FA8E895C-CCED-474C-AA92-53B09BE6C137}" dt="2021-08-25T13:00:48.171" v="17"/>
          <ac:picMkLst>
            <pc:docMk/>
            <pc:sldMk cId="2635911985" sldId="261"/>
            <ac:picMk id="2" creationId="{B4427F91-D329-4642-86E4-504DE1866FCA}"/>
          </ac:picMkLst>
        </pc:picChg>
        <pc:picChg chg="add del mod">
          <ac:chgData name="Isabella Machin" userId="S::isabella.machin@manchester.ac.uk::15609d6b-bfa2-4533-b97b-d48e0583db9c" providerId="AD" clId="Web-{FA8E895C-CCED-474C-AA92-53B09BE6C137}" dt="2021-08-25T13:01:25.250" v="20"/>
          <ac:picMkLst>
            <pc:docMk/>
            <pc:sldMk cId="2635911985" sldId="261"/>
            <ac:picMk id="3" creationId="{BABE0CF6-9E91-4EB8-827D-5F2B5440527F}"/>
          </ac:picMkLst>
        </pc:picChg>
        <pc:cxnChg chg="mod">
          <ac:chgData name="Isabella Machin" userId="S::isabella.machin@manchester.ac.uk::15609d6b-bfa2-4533-b97b-d48e0583db9c" providerId="AD" clId="Web-{FA8E895C-CCED-474C-AA92-53B09BE6C137}" dt="2021-08-25T12:59:08.012" v="3" actId="1076"/>
          <ac:cxnSpMkLst>
            <pc:docMk/>
            <pc:sldMk cId="2635911985" sldId="261"/>
            <ac:cxnSpMk id="12" creationId="{00000000-0000-0000-0000-000000000000}"/>
          </ac:cxnSpMkLst>
        </pc:cxnChg>
      </pc:sldChg>
    </pc:docChg>
  </pc:docChgLst>
  <pc:docChgLst>
    <pc:chgData name="Laura Ingleby" userId="S::laura.ingleby@manchester.ac.uk::e521f445-3ad1-4e1a-8f56-e01de250c684" providerId="AD" clId="Web-{CB413262-A8A2-49CE-B865-40F11A35851E}"/>
    <pc:docChg chg="modSld">
      <pc:chgData name="Laura Ingleby" userId="S::laura.ingleby@manchester.ac.uk::e521f445-3ad1-4e1a-8f56-e01de250c684" providerId="AD" clId="Web-{CB413262-A8A2-49CE-B865-40F11A35851E}" dt="2021-08-09T15:43:56.481" v="18" actId="20577"/>
      <pc:docMkLst>
        <pc:docMk/>
      </pc:docMkLst>
      <pc:sldChg chg="modSp">
        <pc:chgData name="Laura Ingleby" userId="S::laura.ingleby@manchester.ac.uk::e521f445-3ad1-4e1a-8f56-e01de250c684" providerId="AD" clId="Web-{CB413262-A8A2-49CE-B865-40F11A35851E}" dt="2021-08-09T15:43:56.481" v="18" actId="20577"/>
        <pc:sldMkLst>
          <pc:docMk/>
          <pc:sldMk cId="2209364787" sldId="268"/>
        </pc:sldMkLst>
        <pc:spChg chg="mod">
          <ac:chgData name="Laura Ingleby" userId="S::laura.ingleby@manchester.ac.uk::e521f445-3ad1-4e1a-8f56-e01de250c684" providerId="AD" clId="Web-{CB413262-A8A2-49CE-B865-40F11A35851E}" dt="2021-08-09T15:43:56.481" v="18" actId="20577"/>
          <ac:spMkLst>
            <pc:docMk/>
            <pc:sldMk cId="2209364787" sldId="268"/>
            <ac:spMk id="10" creationId="{00000000-0000-0000-0000-000000000000}"/>
          </ac:spMkLst>
        </pc:spChg>
      </pc:sldChg>
    </pc:docChg>
  </pc:docChgLst>
  <pc:docChgLst>
    <pc:chgData name="Isabella Machin" userId="S::isabella.machin@manchester.ac.uk::15609d6b-bfa2-4533-b97b-d48e0583db9c" providerId="AD" clId="Web-{073FB4A1-180E-4CCF-B948-36FABA5EDB0E}"/>
    <pc:docChg chg="modSld">
      <pc:chgData name="Isabella Machin" userId="S::isabella.machin@manchester.ac.uk::15609d6b-bfa2-4533-b97b-d48e0583db9c" providerId="AD" clId="Web-{073FB4A1-180E-4CCF-B948-36FABA5EDB0E}" dt="2021-11-08T15:53:29.857" v="29" actId="20577"/>
      <pc:docMkLst>
        <pc:docMk/>
      </pc:docMkLst>
      <pc:sldChg chg="addSp modSp">
        <pc:chgData name="Isabella Machin" userId="S::isabella.machin@manchester.ac.uk::15609d6b-bfa2-4533-b97b-d48e0583db9c" providerId="AD" clId="Web-{073FB4A1-180E-4CCF-B948-36FABA5EDB0E}" dt="2021-11-08T15:53:29.857" v="29" actId="20577"/>
        <pc:sldMkLst>
          <pc:docMk/>
          <pc:sldMk cId="2635911985" sldId="261"/>
        </pc:sldMkLst>
        <pc:spChg chg="add mod">
          <ac:chgData name="Isabella Machin" userId="S::isabella.machin@manchester.ac.uk::15609d6b-bfa2-4533-b97b-d48e0583db9c" providerId="AD" clId="Web-{073FB4A1-180E-4CCF-B948-36FABA5EDB0E}" dt="2021-11-08T15:53:29.857" v="29" actId="20577"/>
          <ac:spMkLst>
            <pc:docMk/>
            <pc:sldMk cId="2635911985" sldId="261"/>
            <ac:spMk id="13" creationId="{35336606-D606-4E5D-A8B4-FF5CAB9A12F7}"/>
          </ac:spMkLst>
        </pc:spChg>
        <pc:spChg chg="mod">
          <ac:chgData name="Isabella Machin" userId="S::isabella.machin@manchester.ac.uk::15609d6b-bfa2-4533-b97b-d48e0583db9c" providerId="AD" clId="Web-{073FB4A1-180E-4CCF-B948-36FABA5EDB0E}" dt="2021-11-08T15:52:18.402" v="18"/>
          <ac:spMkLst>
            <pc:docMk/>
            <pc:sldMk cId="2635911985" sldId="261"/>
            <ac:spMk id="30" creationId="{00000000-0000-0000-0000-000000000000}"/>
          </ac:spMkLst>
        </pc:spChg>
        <pc:cxnChg chg="mod">
          <ac:chgData name="Isabella Machin" userId="S::isabella.machin@manchester.ac.uk::15609d6b-bfa2-4533-b97b-d48e0583db9c" providerId="AD" clId="Web-{073FB4A1-180E-4CCF-B948-36FABA5EDB0E}" dt="2021-11-08T15:52:31.840" v="20" actId="1076"/>
          <ac:cxnSpMkLst>
            <pc:docMk/>
            <pc:sldMk cId="2635911985" sldId="261"/>
            <ac:cxnSpMk id="71" creationId="{00000000-0000-0000-0000-000000000000}"/>
          </ac:cxnSpMkLst>
        </pc:cxnChg>
        <pc:cxnChg chg="mod">
          <ac:chgData name="Isabella Machin" userId="S::isabella.machin@manchester.ac.uk::15609d6b-bfa2-4533-b97b-d48e0583db9c" providerId="AD" clId="Web-{073FB4A1-180E-4CCF-B948-36FABA5EDB0E}" dt="2021-11-08T15:52:22.371" v="19" actId="1076"/>
          <ac:cxnSpMkLst>
            <pc:docMk/>
            <pc:sldMk cId="2635911985" sldId="261"/>
            <ac:cxnSpMk id="73" creationId="{00000000-0000-0000-0000-000000000000}"/>
          </ac:cxnSpMkLst>
        </pc:cxnChg>
      </pc:sldChg>
    </pc:docChg>
  </pc:docChgLst>
  <pc:docChgLst>
    <pc:chgData name="Laura Ingleby" userId="S::laura.ingleby@manchester.ac.uk::e521f445-3ad1-4e1a-8f56-e01de250c684" providerId="AD" clId="Web-{E19558DD-9F80-40D6-9ABB-4DD814F3BAA8}"/>
    <pc:docChg chg="modSld">
      <pc:chgData name="Laura Ingleby" userId="S::laura.ingleby@manchester.ac.uk::e521f445-3ad1-4e1a-8f56-e01de250c684" providerId="AD" clId="Web-{E19558DD-9F80-40D6-9ABB-4DD814F3BAA8}" dt="2021-09-30T10:24:46.038" v="5" actId="20577"/>
      <pc:docMkLst>
        <pc:docMk/>
      </pc:docMkLst>
      <pc:sldChg chg="modSp">
        <pc:chgData name="Laura Ingleby" userId="S::laura.ingleby@manchester.ac.uk::e521f445-3ad1-4e1a-8f56-e01de250c684" providerId="AD" clId="Web-{E19558DD-9F80-40D6-9ABB-4DD814F3BAA8}" dt="2021-09-30T10:24:46.038" v="5" actId="20577"/>
        <pc:sldMkLst>
          <pc:docMk/>
          <pc:sldMk cId="388801068" sldId="270"/>
        </pc:sldMkLst>
        <pc:spChg chg="mod">
          <ac:chgData name="Laura Ingleby" userId="S::laura.ingleby@manchester.ac.uk::e521f445-3ad1-4e1a-8f56-e01de250c684" providerId="AD" clId="Web-{E19558DD-9F80-40D6-9ABB-4DD814F3BAA8}" dt="2021-09-30T10:24:46.038" v="5" actId="20577"/>
          <ac:spMkLst>
            <pc:docMk/>
            <pc:sldMk cId="388801068" sldId="270"/>
            <ac:spMk id="32" creationId="{00000000-0000-0000-0000-000000000000}"/>
          </ac:spMkLst>
        </pc:spChg>
      </pc:sldChg>
    </pc:docChg>
  </pc:docChgLst>
  <pc:docChgLst>
    <pc:chgData name="Kelly Osgood" userId="S::kelly.osgood@manchester.ac.uk::26eaa78b-439a-438c-84c9-f23eb595d20a" providerId="AD" clId="Web-{AD783561-89EE-216C-7F34-4E9CD2BADD96}"/>
    <pc:docChg chg="modSld">
      <pc:chgData name="Kelly Osgood" userId="S::kelly.osgood@manchester.ac.uk::26eaa78b-439a-438c-84c9-f23eb595d20a" providerId="AD" clId="Web-{AD783561-89EE-216C-7F34-4E9CD2BADD96}" dt="2021-09-27T13:41:30.028" v="1" actId="20577"/>
      <pc:docMkLst>
        <pc:docMk/>
      </pc:docMkLst>
      <pc:sldChg chg="modSp">
        <pc:chgData name="Kelly Osgood" userId="S::kelly.osgood@manchester.ac.uk::26eaa78b-439a-438c-84c9-f23eb595d20a" providerId="AD" clId="Web-{AD783561-89EE-216C-7F34-4E9CD2BADD96}" dt="2021-09-27T13:41:30.028" v="1" actId="20577"/>
        <pc:sldMkLst>
          <pc:docMk/>
          <pc:sldMk cId="2209364787" sldId="268"/>
        </pc:sldMkLst>
        <pc:spChg chg="mod">
          <ac:chgData name="Kelly Osgood" userId="S::kelly.osgood@manchester.ac.uk::26eaa78b-439a-438c-84c9-f23eb595d20a" providerId="AD" clId="Web-{AD783561-89EE-216C-7F34-4E9CD2BADD96}" dt="2021-09-27T13:41:30.028" v="1" actId="20577"/>
          <ac:spMkLst>
            <pc:docMk/>
            <pc:sldMk cId="2209364787" sldId="268"/>
            <ac:spMk id="11" creationId="{00000000-0000-0000-0000-000000000000}"/>
          </ac:spMkLst>
        </pc:spChg>
      </pc:sldChg>
    </pc:docChg>
  </pc:docChgLst>
  <pc:docChgLst>
    <pc:chgData name="Kay Hodgson" userId="S::kay.hodgson@manchester.ac.uk::d23c0167-6d36-40e3-9b04-6a02781575ed" providerId="AD" clId="Web-{A9D49D68-BDAA-4C57-8AE5-1E72DF56313F}"/>
    <pc:docChg chg="addSld modSld sldOrd">
      <pc:chgData name="Kay Hodgson" userId="S::kay.hodgson@manchester.ac.uk::d23c0167-6d36-40e3-9b04-6a02781575ed" providerId="AD" clId="Web-{A9D49D68-BDAA-4C57-8AE5-1E72DF56313F}" dt="2021-08-25T13:19:55.364" v="146" actId="14100"/>
      <pc:docMkLst>
        <pc:docMk/>
      </pc:docMkLst>
      <pc:sldChg chg="ord">
        <pc:chgData name="Kay Hodgson" userId="S::kay.hodgson@manchester.ac.uk::d23c0167-6d36-40e3-9b04-6a02781575ed" providerId="AD" clId="Web-{A9D49D68-BDAA-4C57-8AE5-1E72DF56313F}" dt="2021-08-25T13:17:42.454" v="1"/>
        <pc:sldMkLst>
          <pc:docMk/>
          <pc:sldMk cId="2635911985" sldId="261"/>
        </pc:sldMkLst>
      </pc:sldChg>
      <pc:sldChg chg="ord">
        <pc:chgData name="Kay Hodgson" userId="S::kay.hodgson@manchester.ac.uk::d23c0167-6d36-40e3-9b04-6a02781575ed" providerId="AD" clId="Web-{A9D49D68-BDAA-4C57-8AE5-1E72DF56313F}" dt="2021-08-25T13:17:42.454" v="0"/>
        <pc:sldMkLst>
          <pc:docMk/>
          <pc:sldMk cId="134872105" sldId="262"/>
        </pc:sldMkLst>
      </pc:sldChg>
      <pc:sldChg chg="modSp new">
        <pc:chgData name="Kay Hodgson" userId="S::kay.hodgson@manchester.ac.uk::d23c0167-6d36-40e3-9b04-6a02781575ed" providerId="AD" clId="Web-{A9D49D68-BDAA-4C57-8AE5-1E72DF56313F}" dt="2021-08-25T13:19:55.364" v="146" actId="14100"/>
        <pc:sldMkLst>
          <pc:docMk/>
          <pc:sldMk cId="2294220863" sldId="273"/>
        </pc:sldMkLst>
        <pc:spChg chg="mod">
          <ac:chgData name="Kay Hodgson" userId="S::kay.hodgson@manchester.ac.uk::d23c0167-6d36-40e3-9b04-6a02781575ed" providerId="AD" clId="Web-{A9D49D68-BDAA-4C57-8AE5-1E72DF56313F}" dt="2021-08-25T13:18:38.393" v="50" actId="20577"/>
          <ac:spMkLst>
            <pc:docMk/>
            <pc:sldMk cId="2294220863" sldId="273"/>
            <ac:spMk id="2" creationId="{3587FFC9-EBE5-4387-883A-05E3E8096C43}"/>
          </ac:spMkLst>
        </pc:spChg>
        <pc:spChg chg="mod">
          <ac:chgData name="Kay Hodgson" userId="S::kay.hodgson@manchester.ac.uk::d23c0167-6d36-40e3-9b04-6a02781575ed" providerId="AD" clId="Web-{A9D49D68-BDAA-4C57-8AE5-1E72DF56313F}" dt="2021-08-25T13:19:55.364" v="146" actId="14100"/>
          <ac:spMkLst>
            <pc:docMk/>
            <pc:sldMk cId="2294220863" sldId="273"/>
            <ac:spMk id="3" creationId="{99110D1C-EB72-40E6-9303-07730C65E24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9A02D2D-92D5-42CF-8BA3-AA26667F8E3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3443350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A02D2D-92D5-42CF-8BA3-AA26667F8E3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341804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A02D2D-92D5-42CF-8BA3-AA26667F8E3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64161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6F7FF70-876A-DF45-8DE3-70AFC6F7341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4161133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F7FF70-876A-DF45-8DE3-70AFC6F7341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29900104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2" y="4589474"/>
            <a:ext cx="10515600" cy="1500187"/>
          </a:xfrm>
        </p:spPr>
        <p:txBody>
          <a:bodyPr/>
          <a:lstStyle>
            <a:lvl1pPr marL="0" indent="0">
              <a:buNone/>
              <a:defRPr sz="2400">
                <a:solidFill>
                  <a:schemeClr val="tx1"/>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F7FF70-876A-DF45-8DE3-70AFC6F7341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3048130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F7FF70-876A-DF45-8DE3-70AFC6F73412}" type="datetimeFigureOut">
              <a:rPr lang="en-GB" smtClean="0"/>
              <a:t>01/12/2021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20435844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F7FF70-876A-DF45-8DE3-70AFC6F73412}" type="datetimeFigureOut">
              <a:rPr lang="en-GB" smtClean="0"/>
              <a:t>01/12/2021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1142500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F7FF70-876A-DF45-8DE3-70AFC6F73412}" type="datetimeFigureOut">
              <a:rPr lang="en-GB" smtClean="0"/>
              <a:t>01/12/2021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11816284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7FF70-876A-DF45-8DE3-70AFC6F73412}" type="datetimeFigureOut">
              <a:rPr lang="en-GB" smtClean="0"/>
              <a:t>01/12/2021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32975907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4" y="457200"/>
            <a:ext cx="3932239"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93" y="98743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4" y="2057400"/>
            <a:ext cx="3932239"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F7FF70-876A-DF45-8DE3-70AFC6F73412}" type="datetimeFigureOut">
              <a:rPr lang="en-GB" smtClean="0"/>
              <a:t>01/12/2021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817777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9A02D2D-92D5-42CF-8BA3-AA26667F8E3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136889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4" y="457200"/>
            <a:ext cx="3932239"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93" y="987436"/>
            <a:ext cx="6172201" cy="4873625"/>
          </a:xfrm>
        </p:spPr>
        <p:txBody>
          <a:bodyPr anchor="t"/>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839794" y="2057400"/>
            <a:ext cx="3932239"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F7FF70-876A-DF45-8DE3-70AFC6F73412}" type="datetimeFigureOut">
              <a:rPr lang="en-GB" smtClean="0"/>
              <a:t>01/12/2021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1336528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F7FF70-876A-DF45-8DE3-70AFC6F7341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36822435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F7FF70-876A-DF45-8DE3-70AFC6F7341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459E72-C8E5-6D44-BC26-7753AF8DDAB6}" type="slidenum">
              <a:rPr lang="en-GB" smtClean="0"/>
              <a:t>‹#›</a:t>
            </a:fld>
            <a:endParaRPr lang="en-GB"/>
          </a:p>
        </p:txBody>
      </p:sp>
    </p:spTree>
    <p:extLst>
      <p:ext uri="{BB962C8B-B14F-4D97-AF65-F5344CB8AC3E}">
        <p14:creationId xmlns:p14="http://schemas.microsoft.com/office/powerpoint/2010/main" val="2503467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6"/>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1" y="4589471"/>
            <a:ext cx="10515600" cy="1500187"/>
          </a:xfr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A02D2D-92D5-42CF-8BA3-AA26667F8E32}" type="datetimeFigureOut">
              <a:rPr lang="en-GB" smtClean="0"/>
              <a:t>01/12/2021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2221037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9A02D2D-92D5-42CF-8BA3-AA26667F8E32}" type="datetimeFigureOut">
              <a:rPr lang="en-GB" smtClean="0"/>
              <a:t>01/12/2021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692372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9A02D2D-92D5-42CF-8BA3-AA26667F8E32}" type="datetimeFigureOut">
              <a:rPr lang="en-GB" smtClean="0"/>
              <a:t>01/12/2021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1450283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9A02D2D-92D5-42CF-8BA3-AA26667F8E32}" type="datetimeFigureOut">
              <a:rPr lang="en-GB" smtClean="0"/>
              <a:t>01/12/2021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2977076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A02D2D-92D5-42CF-8BA3-AA26667F8E32}" type="datetimeFigureOut">
              <a:rPr lang="en-GB" smtClean="0"/>
              <a:t>01/12/2021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2446218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3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A02D2D-92D5-42CF-8BA3-AA26667F8E32}" type="datetimeFigureOut">
              <a:rPr lang="en-GB" smtClean="0"/>
              <a:t>01/12/2021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442977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33"/>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A02D2D-92D5-42CF-8BA3-AA26667F8E32}" type="datetimeFigureOut">
              <a:rPr lang="en-GB" smtClean="0"/>
              <a:t>01/12/2021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6F135B-3F8E-4576-BCFC-124ACA746234}" type="slidenum">
              <a:rPr lang="en-GB" smtClean="0"/>
              <a:t>‹#›</a:t>
            </a:fld>
            <a:endParaRPr lang="en-GB"/>
          </a:p>
        </p:txBody>
      </p:sp>
    </p:spTree>
    <p:extLst>
      <p:ext uri="{BB962C8B-B14F-4D97-AF65-F5344CB8AC3E}">
        <p14:creationId xmlns:p14="http://schemas.microsoft.com/office/powerpoint/2010/main" val="4259859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A02D2D-92D5-42CF-8BA3-AA26667F8E32}" type="datetimeFigureOut">
              <a:rPr lang="en-GB" smtClean="0"/>
              <a:t>01/12/2021</a:t>
            </a:fld>
            <a:endParaRPr lang="en-GB"/>
          </a:p>
        </p:txBody>
      </p:sp>
      <p:sp>
        <p:nvSpPr>
          <p:cNvPr id="5" name="Footer Placeholder 4"/>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6F135B-3F8E-4576-BCFC-124ACA746234}" type="slidenum">
              <a:rPr lang="en-GB" smtClean="0"/>
              <a:t>‹#›</a:t>
            </a:fld>
            <a:endParaRPr lang="en-GB"/>
          </a:p>
        </p:txBody>
      </p:sp>
    </p:spTree>
    <p:extLst>
      <p:ext uri="{BB962C8B-B14F-4D97-AF65-F5344CB8AC3E}">
        <p14:creationId xmlns:p14="http://schemas.microsoft.com/office/powerpoint/2010/main" val="1503047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1" y="635636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7FF70-876A-DF45-8DE3-70AFC6F73412}" type="datetimeFigureOut">
              <a:rPr lang="en-GB" smtClean="0"/>
              <a:t>01/12/2021</a:t>
            </a:fld>
            <a:endParaRPr lang="en-GB"/>
          </a:p>
        </p:txBody>
      </p:sp>
      <p:sp>
        <p:nvSpPr>
          <p:cNvPr id="5" name="Footer Placeholder 4"/>
          <p:cNvSpPr>
            <a:spLocks noGrp="1"/>
          </p:cNvSpPr>
          <p:nvPr>
            <p:ph type="ftr" sz="quarter" idx="3"/>
          </p:nvPr>
        </p:nvSpPr>
        <p:spPr>
          <a:xfrm>
            <a:off x="4038601" y="635636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1" y="635636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459E72-C8E5-6D44-BC26-7753AF8DDAB6}" type="slidenum">
              <a:rPr lang="en-GB" smtClean="0"/>
              <a:t>‹#›</a:t>
            </a:fld>
            <a:endParaRPr lang="en-GB"/>
          </a:p>
        </p:txBody>
      </p:sp>
    </p:spTree>
    <p:extLst>
      <p:ext uri="{BB962C8B-B14F-4D97-AF65-F5344CB8AC3E}">
        <p14:creationId xmlns:p14="http://schemas.microsoft.com/office/powerpoint/2010/main" val="32620635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hyperlink" Target="mailto:DC.seed@manchester.ac.uk" TargetMode="External"/><Relationship Id="rId2" Type="http://schemas.openxmlformats.org/officeDocument/2006/relationships/hyperlink" Target="mailto:studentsupport-seed@manchester.ac.u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teachfirst@manchester.ac.uk" TargetMode="External"/><Relationship Id="rId2" Type="http://schemas.openxmlformats.org/officeDocument/2006/relationships/hyperlink" Target="mailto:teachereducation@manchester.ac.u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pgr.seed@manchester.ac.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864264" y="3745453"/>
            <a:ext cx="1848888" cy="581685"/>
          </a:xfrm>
          <a:prstGeom prst="rect">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prstClr val="black"/>
                </a:solidFill>
                <a:latin typeface="Effra" charset="0"/>
                <a:ea typeface="Effra" charset="0"/>
                <a:cs typeface="Effra" charset="0"/>
              </a:rPr>
              <a:t>ESID Programme Manager</a:t>
            </a:r>
          </a:p>
          <a:p>
            <a:pPr algn="ctr"/>
            <a:r>
              <a:rPr lang="en-GB" sz="900" dirty="0">
                <a:solidFill>
                  <a:prstClr val="black"/>
                </a:solidFill>
                <a:latin typeface="Effra" charset="0"/>
                <a:ea typeface="Effra" charset="0"/>
                <a:cs typeface="Effra" charset="0"/>
              </a:rPr>
              <a:t>Julia </a:t>
            </a:r>
            <a:r>
              <a:rPr lang="en-GB" sz="900" dirty="0" smtClean="0">
                <a:solidFill>
                  <a:prstClr val="black"/>
                </a:solidFill>
                <a:latin typeface="Effra" charset="0"/>
                <a:ea typeface="Effra" charset="0"/>
                <a:cs typeface="Effra" charset="0"/>
              </a:rPr>
              <a:t>Brunt</a:t>
            </a:r>
            <a:endParaRPr lang="en-GB" sz="900" dirty="0">
              <a:solidFill>
                <a:prstClr val="black"/>
              </a:solidFill>
              <a:latin typeface="Effra" charset="0"/>
              <a:ea typeface="Effra" charset="0"/>
              <a:cs typeface="Effra" charset="0"/>
            </a:endParaRPr>
          </a:p>
        </p:txBody>
      </p:sp>
      <p:sp>
        <p:nvSpPr>
          <p:cNvPr id="3" name="Rectangular Callout 2"/>
          <p:cNvSpPr/>
          <p:nvPr/>
        </p:nvSpPr>
        <p:spPr>
          <a:xfrm>
            <a:off x="9131119" y="2617865"/>
            <a:ext cx="1831039" cy="1702397"/>
          </a:xfrm>
          <a:prstGeom prst="wedgeRectCallout">
            <a:avLst>
              <a:gd name="adj1" fmla="val -72482"/>
              <a:gd name="adj2" fmla="val 8525"/>
            </a:avLst>
          </a:prstGeom>
          <a:solidFill>
            <a:schemeClr val="accent1">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prstClr val="black"/>
                </a:solidFill>
                <a:latin typeface="Effra" charset="0"/>
                <a:ea typeface="Effra" charset="0"/>
                <a:cs typeface="Effra" charset="0"/>
              </a:rPr>
              <a:t>GDI Team Responsible for:</a:t>
            </a:r>
          </a:p>
          <a:p>
            <a:r>
              <a:rPr lang="en-GB" sz="900">
                <a:solidFill>
                  <a:schemeClr val="tx1"/>
                </a:solidFill>
                <a:latin typeface="Effra"/>
              </a:rPr>
              <a:t>To coordinate all post-award management of externally-funded projects for GDI including ACRC and FD. </a:t>
            </a:r>
            <a:endParaRPr lang="en-GB" sz="900" b="1">
              <a:solidFill>
                <a:schemeClr val="tx1"/>
              </a:solidFill>
              <a:latin typeface="Effra"/>
              <a:ea typeface="Effra" charset="0"/>
              <a:cs typeface="Effra" charset="0"/>
            </a:endParaRPr>
          </a:p>
          <a:p>
            <a:endParaRPr lang="en-GB" sz="900">
              <a:solidFill>
                <a:prstClr val="black"/>
              </a:solidFill>
              <a:latin typeface="Effra" charset="0"/>
              <a:ea typeface="Effra" charset="0"/>
              <a:cs typeface="Effra" charset="0"/>
            </a:endParaRPr>
          </a:p>
        </p:txBody>
      </p:sp>
      <p:sp>
        <p:nvSpPr>
          <p:cNvPr id="7" name="Rectangle 6"/>
          <p:cNvSpPr/>
          <p:nvPr/>
        </p:nvSpPr>
        <p:spPr>
          <a:xfrm>
            <a:off x="6864264" y="5338731"/>
            <a:ext cx="1848888" cy="511464"/>
          </a:xfrm>
          <a:prstGeom prst="rect">
            <a:avLst/>
          </a:prstGeom>
          <a:noFill/>
          <a:ln w="22225">
            <a:solidFill>
              <a:srgbClr val="2ED9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prstClr val="black"/>
                </a:solidFill>
                <a:latin typeface="Effra" charset="0"/>
                <a:ea typeface="Effra" charset="0"/>
                <a:cs typeface="Effra" charset="0"/>
              </a:rPr>
              <a:t>Technical Operations Manager</a:t>
            </a:r>
          </a:p>
          <a:p>
            <a:pPr algn="ctr"/>
            <a:r>
              <a:rPr lang="en-GB" sz="900" dirty="0">
                <a:solidFill>
                  <a:prstClr val="black"/>
                </a:solidFill>
                <a:latin typeface="Effra" charset="0"/>
                <a:ea typeface="Effra" charset="0"/>
                <a:cs typeface="Effra" charset="0"/>
              </a:rPr>
              <a:t>John </a:t>
            </a:r>
            <a:r>
              <a:rPr lang="en-GB" sz="900" dirty="0" smtClean="0">
                <a:solidFill>
                  <a:prstClr val="black"/>
                </a:solidFill>
                <a:latin typeface="Effra" charset="0"/>
                <a:ea typeface="Effra" charset="0"/>
                <a:cs typeface="Effra" charset="0"/>
              </a:rPr>
              <a:t>Moore</a:t>
            </a:r>
            <a:endParaRPr lang="en-GB" sz="900" dirty="0">
              <a:solidFill>
                <a:prstClr val="black"/>
              </a:solidFill>
              <a:latin typeface="Effra" charset="0"/>
              <a:ea typeface="Effra" charset="0"/>
              <a:cs typeface="Effra" charset="0"/>
            </a:endParaRPr>
          </a:p>
        </p:txBody>
      </p:sp>
      <p:sp>
        <p:nvSpPr>
          <p:cNvPr id="8" name="Rectangle 7"/>
          <p:cNvSpPr/>
          <p:nvPr/>
        </p:nvSpPr>
        <p:spPr>
          <a:xfrm>
            <a:off x="3374983" y="5290133"/>
            <a:ext cx="1848888" cy="808259"/>
          </a:xfrm>
          <a:prstGeom prst="rect">
            <a:avLst/>
          </a:prstGeom>
          <a:no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prstClr val="black"/>
                </a:solidFill>
                <a:latin typeface="Effra" charset="0"/>
                <a:ea typeface="Effra" charset="0"/>
                <a:cs typeface="Effra" charset="0"/>
              </a:rPr>
              <a:t>Senior Technical Operations Manager</a:t>
            </a:r>
          </a:p>
          <a:p>
            <a:pPr algn="ctr"/>
            <a:r>
              <a:rPr lang="en-GB" sz="900" dirty="0">
                <a:solidFill>
                  <a:prstClr val="black"/>
                </a:solidFill>
                <a:latin typeface="Effra" charset="0"/>
                <a:ea typeface="Effra" charset="0"/>
                <a:cs typeface="Effra" charset="0"/>
              </a:rPr>
              <a:t>Jonathan Lillie </a:t>
            </a:r>
          </a:p>
        </p:txBody>
      </p:sp>
      <p:sp>
        <p:nvSpPr>
          <p:cNvPr id="9" name="Rectangle 8"/>
          <p:cNvSpPr/>
          <p:nvPr/>
        </p:nvSpPr>
        <p:spPr>
          <a:xfrm>
            <a:off x="6864264" y="2982939"/>
            <a:ext cx="1848888" cy="661603"/>
          </a:xfrm>
          <a:prstGeom prst="rect">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prstClr val="black"/>
                </a:solidFill>
                <a:latin typeface="Effra" charset="0"/>
                <a:ea typeface="Effra" charset="0"/>
                <a:cs typeface="Effra" charset="0"/>
              </a:rPr>
              <a:t>Communications Manager</a:t>
            </a:r>
          </a:p>
          <a:p>
            <a:pPr algn="ctr"/>
            <a:r>
              <a:rPr lang="en-GB" sz="900" dirty="0">
                <a:solidFill>
                  <a:prstClr val="black"/>
                </a:solidFill>
                <a:latin typeface="Effra" charset="0"/>
                <a:ea typeface="Effra" charset="0"/>
                <a:cs typeface="Effra" charset="0"/>
              </a:rPr>
              <a:t>Chris </a:t>
            </a:r>
            <a:r>
              <a:rPr lang="en-GB" sz="900" dirty="0" smtClean="0">
                <a:solidFill>
                  <a:prstClr val="black"/>
                </a:solidFill>
                <a:latin typeface="Effra" charset="0"/>
                <a:ea typeface="Effra" charset="0"/>
                <a:cs typeface="Effra" charset="0"/>
              </a:rPr>
              <a:t>Jordan</a:t>
            </a:r>
            <a:endParaRPr lang="en-GB" sz="900" dirty="0">
              <a:solidFill>
                <a:prstClr val="black"/>
              </a:solidFill>
              <a:latin typeface="Effra" charset="0"/>
              <a:ea typeface="Effra" charset="0"/>
              <a:cs typeface="Effra" charset="0"/>
            </a:endParaRPr>
          </a:p>
        </p:txBody>
      </p:sp>
      <p:sp>
        <p:nvSpPr>
          <p:cNvPr id="6" name="Rectangle 5"/>
          <p:cNvSpPr/>
          <p:nvPr/>
        </p:nvSpPr>
        <p:spPr>
          <a:xfrm>
            <a:off x="3345677" y="3331107"/>
            <a:ext cx="1848888" cy="670603"/>
          </a:xfrm>
          <a:prstGeom prst="rect">
            <a:avLst/>
          </a:prstGeom>
          <a:noFill/>
          <a:ln w="222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prstClr val="black"/>
                </a:solidFill>
                <a:latin typeface="Effra" charset="0"/>
                <a:ea typeface="Effra" charset="0"/>
                <a:cs typeface="Effra" charset="0"/>
              </a:rPr>
              <a:t>Deputy School Operations Manager</a:t>
            </a:r>
          </a:p>
          <a:p>
            <a:pPr algn="ctr"/>
            <a:r>
              <a:rPr lang="en-GB" sz="900" dirty="0">
                <a:solidFill>
                  <a:prstClr val="black"/>
                </a:solidFill>
                <a:latin typeface="Effra" charset="0"/>
                <a:ea typeface="Effra" charset="0"/>
                <a:cs typeface="Effra" charset="0"/>
              </a:rPr>
              <a:t>Kerry McCann</a:t>
            </a:r>
          </a:p>
          <a:p>
            <a:pPr algn="ctr"/>
            <a:r>
              <a:rPr lang="en-GB" sz="900" b="1" dirty="0">
                <a:solidFill>
                  <a:srgbClr val="FF0000"/>
                </a:solidFill>
                <a:latin typeface="Effra" charset="0"/>
                <a:ea typeface="Effra" charset="0"/>
                <a:cs typeface="Effra" charset="0"/>
              </a:rPr>
              <a:t> </a:t>
            </a:r>
          </a:p>
        </p:txBody>
      </p:sp>
      <p:sp>
        <p:nvSpPr>
          <p:cNvPr id="27" name="Rectangle 26"/>
          <p:cNvSpPr/>
          <p:nvPr/>
        </p:nvSpPr>
        <p:spPr>
          <a:xfrm>
            <a:off x="5009483" y="302413"/>
            <a:ext cx="2001787" cy="511464"/>
          </a:xfrm>
          <a:prstGeom prst="rect">
            <a:avLst/>
          </a:prstGeom>
          <a:noFill/>
          <a:ln w="222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900" b="1" dirty="0">
                <a:solidFill>
                  <a:schemeClr val="tx1"/>
                </a:solidFill>
                <a:latin typeface="Effra"/>
                <a:ea typeface="Effra" charset="0"/>
                <a:cs typeface="Effra" charset="0"/>
              </a:rPr>
              <a:t>Head of School Operations</a:t>
            </a:r>
          </a:p>
          <a:p>
            <a:pPr algn="ctr"/>
            <a:r>
              <a:rPr lang="en-GB" sz="900" dirty="0">
                <a:solidFill>
                  <a:schemeClr val="tx1"/>
                </a:solidFill>
                <a:latin typeface="Effra"/>
                <a:ea typeface="Effra" charset="0"/>
                <a:cs typeface="Effra" charset="0"/>
              </a:rPr>
              <a:t>Kay Hodgson </a:t>
            </a:r>
          </a:p>
        </p:txBody>
      </p:sp>
      <p:sp>
        <p:nvSpPr>
          <p:cNvPr id="30" name="Rectangular Callout 29"/>
          <p:cNvSpPr/>
          <p:nvPr/>
        </p:nvSpPr>
        <p:spPr>
          <a:xfrm>
            <a:off x="9131119" y="4801725"/>
            <a:ext cx="1831039" cy="1962724"/>
          </a:xfrm>
          <a:prstGeom prst="wedgeRectCallout">
            <a:avLst>
              <a:gd name="adj1" fmla="val -72042"/>
              <a:gd name="adj2" fmla="val -6587"/>
            </a:avLst>
          </a:prstGeom>
          <a:solidFill>
            <a:srgbClr val="9FF2F3"/>
          </a:solidFill>
          <a:ln>
            <a:solidFill>
              <a:srgbClr val="2CC4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800" b="1">
                <a:solidFill>
                  <a:prstClr val="black"/>
                </a:solidFill>
                <a:latin typeface="Effra" charset="0"/>
                <a:ea typeface="Effra" charset="0"/>
                <a:cs typeface="Effra" charset="0"/>
              </a:rPr>
              <a:t>Geography Laboratory Team - Responsible for: </a:t>
            </a:r>
          </a:p>
          <a:p>
            <a:r>
              <a:rPr lang="en-GB" sz="800">
                <a:solidFill>
                  <a:prstClr val="black"/>
                </a:solidFill>
                <a:latin typeface="Effra" charset="0"/>
                <a:ea typeface="Effra" charset="0"/>
                <a:cs typeface="Effra" charset="0"/>
              </a:rPr>
              <a:t>Overall responsibility for SEED Lab technical operations (research and teaching) including Geography Labs and MIE Labs. </a:t>
            </a:r>
          </a:p>
          <a:p>
            <a:r>
              <a:rPr lang="en-GB" sz="800">
                <a:solidFill>
                  <a:prstClr val="black"/>
                </a:solidFill>
                <a:latin typeface="Effra" charset="0"/>
                <a:ea typeface="Effra" charset="0"/>
                <a:cs typeface="Effra" charset="0"/>
              </a:rPr>
              <a:t>Ensuring practical lab teaching and analytical research are delivered. Ensuring that legislative and university health and safety regulations obligations are met. Responsible for DEFRA soils importation licence compliance. Management of SEED labs team.</a:t>
            </a:r>
          </a:p>
        </p:txBody>
      </p:sp>
      <p:sp>
        <p:nvSpPr>
          <p:cNvPr id="31" name="Rectangular Callout 30"/>
          <p:cNvSpPr/>
          <p:nvPr/>
        </p:nvSpPr>
        <p:spPr>
          <a:xfrm>
            <a:off x="319403" y="2299309"/>
            <a:ext cx="1832400" cy="2725275"/>
          </a:xfrm>
          <a:prstGeom prst="wedgeRectCallout">
            <a:avLst>
              <a:gd name="adj1" fmla="val 113398"/>
              <a:gd name="adj2" fmla="val 7858"/>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900" b="1">
              <a:solidFill>
                <a:schemeClr val="tx1"/>
              </a:solidFill>
              <a:latin typeface="Effra" charset="0"/>
              <a:ea typeface="Effra" charset="0"/>
              <a:cs typeface="Effra" charset="0"/>
            </a:endParaRPr>
          </a:p>
          <a:p>
            <a:r>
              <a:rPr lang="en-GB" sz="900" b="1">
                <a:solidFill>
                  <a:schemeClr val="tx1"/>
                </a:solidFill>
                <a:latin typeface="Effra" charset="0"/>
                <a:ea typeface="Effra" charset="0"/>
                <a:cs typeface="Effra" charset="0"/>
              </a:rPr>
              <a:t>School Office - Responsible for:</a:t>
            </a:r>
          </a:p>
          <a:p>
            <a:r>
              <a:rPr lang="en-GB" sz="800">
                <a:solidFill>
                  <a:schemeClr val="tx1"/>
                </a:solidFill>
                <a:latin typeface="Effra"/>
              </a:rPr>
              <a:t>Implementation of School strategy and provision of advice and guidance to SEED colleagues regarding operational, organisational and governance matters. </a:t>
            </a:r>
          </a:p>
          <a:p>
            <a:r>
              <a:rPr lang="en-GB" sz="800">
                <a:solidFill>
                  <a:schemeClr val="tx1"/>
                </a:solidFill>
                <a:latin typeface="Effra"/>
              </a:rPr>
              <a:t>Managing delivery of School operational processes, including at Departmental level, with view to continuous business improvement, innovation and change. </a:t>
            </a:r>
          </a:p>
          <a:p>
            <a:r>
              <a:rPr lang="en-GB" sz="800">
                <a:solidFill>
                  <a:schemeClr val="tx1"/>
                </a:solidFill>
                <a:latin typeface="Effra"/>
              </a:rPr>
              <a:t>Key processes include all aspects of staff contracting / recruitment / appointment / induction, academic promotions and probation, budget approval / purchasing, School and Departmental committees [e.g. SPRC/School Board] and personal assistance to the </a:t>
            </a:r>
            <a:r>
              <a:rPr lang="en-GB" sz="800" err="1">
                <a:solidFill>
                  <a:schemeClr val="tx1"/>
                </a:solidFill>
                <a:latin typeface="Effra"/>
              </a:rPr>
              <a:t>HoS</a:t>
            </a:r>
            <a:r>
              <a:rPr lang="en-GB" sz="800">
                <a:solidFill>
                  <a:schemeClr val="tx1"/>
                </a:solidFill>
                <a:latin typeface="Effra"/>
              </a:rPr>
              <a:t>/HoSO.</a:t>
            </a:r>
          </a:p>
          <a:p>
            <a:endParaRPr lang="en-GB" sz="900" b="1">
              <a:solidFill>
                <a:prstClr val="black"/>
              </a:solidFill>
              <a:latin typeface="Effra" charset="0"/>
              <a:ea typeface="Effra" charset="0"/>
              <a:cs typeface="Effra" charset="0"/>
            </a:endParaRPr>
          </a:p>
        </p:txBody>
      </p:sp>
      <p:sp>
        <p:nvSpPr>
          <p:cNvPr id="33" name="Rectangular Callout 32"/>
          <p:cNvSpPr/>
          <p:nvPr/>
        </p:nvSpPr>
        <p:spPr>
          <a:xfrm>
            <a:off x="319403" y="5095706"/>
            <a:ext cx="1832400" cy="1668743"/>
          </a:xfrm>
          <a:prstGeom prst="wedgeRectCallout">
            <a:avLst>
              <a:gd name="adj1" fmla="val 113518"/>
              <a:gd name="adj2" fmla="val -16343"/>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prstClr val="black"/>
                </a:solidFill>
                <a:latin typeface="Effra" charset="0"/>
                <a:ea typeface="Effra" charset="0"/>
                <a:cs typeface="Effra" charset="0"/>
              </a:rPr>
              <a:t>Non-Lab Technical Team Responsible for:</a:t>
            </a:r>
          </a:p>
          <a:p>
            <a:r>
              <a:rPr lang="en-GB" sz="900">
                <a:solidFill>
                  <a:prstClr val="black"/>
                </a:solidFill>
                <a:latin typeface="Effra" charset="0"/>
                <a:ea typeface="Effra" charset="0"/>
                <a:cs typeface="Effra" charset="0"/>
              </a:rPr>
              <a:t>Operational management responsibility for the technical service provision within Urban Design, Architecture workshop, audio-visual support, Geospatial support. Relationship management with IT services.</a:t>
            </a:r>
          </a:p>
          <a:p>
            <a:r>
              <a:rPr lang="en-GB" sz="900">
                <a:solidFill>
                  <a:prstClr val="black"/>
                </a:solidFill>
                <a:latin typeface="Effra" charset="0"/>
                <a:ea typeface="Effra" charset="0"/>
                <a:cs typeface="Effra" charset="0"/>
              </a:rPr>
              <a:t>Budget management. </a:t>
            </a:r>
          </a:p>
        </p:txBody>
      </p:sp>
      <p:sp>
        <p:nvSpPr>
          <p:cNvPr id="56" name="Rectangular Callout 55"/>
          <p:cNvSpPr/>
          <p:nvPr/>
        </p:nvSpPr>
        <p:spPr>
          <a:xfrm>
            <a:off x="9131108" y="458266"/>
            <a:ext cx="1832400" cy="1515180"/>
          </a:xfrm>
          <a:prstGeom prst="wedgeRectCallout">
            <a:avLst>
              <a:gd name="adj1" fmla="val -163656"/>
              <a:gd name="adj2" fmla="val -43128"/>
            </a:avLst>
          </a:prstGeom>
          <a:solidFill>
            <a:schemeClr val="bg1">
              <a:lumMod val="8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prstClr val="black"/>
                </a:solidFill>
                <a:latin typeface="Effra" charset="0"/>
                <a:ea typeface="Effra" charset="0"/>
                <a:cs typeface="Effra" charset="0"/>
              </a:rPr>
              <a:t>Responsible for:</a:t>
            </a:r>
          </a:p>
          <a:p>
            <a:r>
              <a:rPr lang="en-GB" sz="900">
                <a:solidFill>
                  <a:prstClr val="black"/>
                </a:solidFill>
                <a:latin typeface="Effra" charset="0"/>
                <a:ea typeface="Effra" charset="0"/>
                <a:cs typeface="Effra" charset="0"/>
              </a:rPr>
              <a:t>Overall leadership and management of school operations; strategic support and advice to </a:t>
            </a:r>
            <a:r>
              <a:rPr lang="en-GB" sz="900" err="1">
                <a:solidFill>
                  <a:prstClr val="black"/>
                </a:solidFill>
                <a:latin typeface="Effra" charset="0"/>
                <a:ea typeface="Effra" charset="0"/>
                <a:cs typeface="Effra" charset="0"/>
              </a:rPr>
              <a:t>HoS</a:t>
            </a:r>
            <a:r>
              <a:rPr lang="en-GB" sz="900">
                <a:solidFill>
                  <a:prstClr val="black"/>
                </a:solidFill>
                <a:latin typeface="Effra" charset="0"/>
                <a:ea typeface="Effra" charset="0"/>
                <a:cs typeface="Effra" charset="0"/>
              </a:rPr>
              <a:t> and Directors on all school matters; management of budgets and budget-setting; supporting the delivery of SEED strategy and operational priorities</a:t>
            </a:r>
          </a:p>
        </p:txBody>
      </p:sp>
      <p:sp>
        <p:nvSpPr>
          <p:cNvPr id="57" name="TextBox 56"/>
          <p:cNvSpPr txBox="1"/>
          <p:nvPr/>
        </p:nvSpPr>
        <p:spPr>
          <a:xfrm>
            <a:off x="188656" y="150485"/>
            <a:ext cx="3685254" cy="307777"/>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SEED PS TEAMS – (NOVEMBER 2021)</a:t>
            </a:r>
          </a:p>
        </p:txBody>
      </p:sp>
      <p:sp>
        <p:nvSpPr>
          <p:cNvPr id="28" name="Rectangle 27"/>
          <p:cNvSpPr/>
          <p:nvPr/>
        </p:nvSpPr>
        <p:spPr>
          <a:xfrm>
            <a:off x="3345677" y="1119802"/>
            <a:ext cx="1848888" cy="853644"/>
          </a:xfrm>
          <a:prstGeom prst="rect">
            <a:avLst/>
          </a:prstGeom>
          <a:noFill/>
          <a:ln w="222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b="1" dirty="0">
              <a:solidFill>
                <a:prstClr val="black"/>
              </a:solidFill>
              <a:latin typeface="Effra" charset="0"/>
              <a:ea typeface="Effra" charset="0"/>
              <a:cs typeface="Effra" charset="0"/>
            </a:endParaRPr>
          </a:p>
          <a:p>
            <a:pPr algn="ctr"/>
            <a:r>
              <a:rPr lang="en-GB" sz="900" b="1" dirty="0">
                <a:solidFill>
                  <a:prstClr val="black"/>
                </a:solidFill>
                <a:latin typeface="Effra" charset="0"/>
                <a:ea typeface="Effra" charset="0"/>
                <a:cs typeface="Effra" charset="0"/>
              </a:rPr>
              <a:t>Head of Teaching, Learning and Student Experience </a:t>
            </a:r>
          </a:p>
          <a:p>
            <a:pPr algn="ctr"/>
            <a:r>
              <a:rPr lang="en-GB" sz="900" dirty="0">
                <a:solidFill>
                  <a:prstClr val="black"/>
                </a:solidFill>
                <a:latin typeface="Effra" charset="0"/>
                <a:ea typeface="Effra" charset="0"/>
                <a:cs typeface="Effra" charset="0"/>
              </a:rPr>
              <a:t>Kelly </a:t>
            </a:r>
            <a:r>
              <a:rPr lang="en-GB" sz="900" dirty="0" smtClean="0">
                <a:solidFill>
                  <a:prstClr val="black"/>
                </a:solidFill>
                <a:latin typeface="Effra" charset="0"/>
                <a:ea typeface="Effra" charset="0"/>
                <a:cs typeface="Effra" charset="0"/>
              </a:rPr>
              <a:t>Osgood</a:t>
            </a:r>
            <a:endParaRPr lang="en-GB" sz="900" dirty="0">
              <a:solidFill>
                <a:prstClr val="black"/>
              </a:solidFill>
              <a:latin typeface="Effra" charset="0"/>
              <a:ea typeface="Effra" charset="0"/>
              <a:cs typeface="Effra" charset="0"/>
            </a:endParaRPr>
          </a:p>
        </p:txBody>
      </p:sp>
      <p:cxnSp>
        <p:nvCxnSpPr>
          <p:cNvPr id="60" name="Curved Connector 59"/>
          <p:cNvCxnSpPr>
            <a:stCxn id="27" idx="2"/>
            <a:endCxn id="6" idx="3"/>
          </p:cNvCxnSpPr>
          <p:nvPr/>
        </p:nvCxnSpPr>
        <p:spPr>
          <a:xfrm rot="5400000">
            <a:off x="4176215" y="1832247"/>
            <a:ext cx="2852527" cy="815807"/>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ular Callout 33"/>
          <p:cNvSpPr/>
          <p:nvPr/>
        </p:nvSpPr>
        <p:spPr>
          <a:xfrm>
            <a:off x="319403" y="637141"/>
            <a:ext cx="1832400" cy="1515180"/>
          </a:xfrm>
          <a:prstGeom prst="wedgeRectCallout">
            <a:avLst>
              <a:gd name="adj1" fmla="val 114794"/>
              <a:gd name="adj2" fmla="val 11908"/>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prstClr val="black"/>
                </a:solidFill>
                <a:latin typeface="Effra" charset="0"/>
                <a:ea typeface="Effra" charset="0"/>
                <a:cs typeface="Effra" charset="0"/>
              </a:rPr>
              <a:t>TLSE - Responsible for:</a:t>
            </a:r>
          </a:p>
          <a:p>
            <a:r>
              <a:rPr lang="en-GB" sz="900">
                <a:solidFill>
                  <a:prstClr val="black"/>
                </a:solidFill>
                <a:latin typeface="Effra" charset="0"/>
                <a:ea typeface="Effra" charset="0"/>
                <a:cs typeface="Effra" charset="0"/>
              </a:rPr>
              <a:t>Overall leadership and management of student-facing operations; strategic support and advice to </a:t>
            </a:r>
            <a:r>
              <a:rPr lang="en-GB" sz="900" err="1">
                <a:solidFill>
                  <a:prstClr val="black"/>
                </a:solidFill>
                <a:latin typeface="Effra" charset="0"/>
                <a:ea typeface="Effra" charset="0"/>
                <a:cs typeface="Effra" charset="0"/>
              </a:rPr>
              <a:t>HoS</a:t>
            </a:r>
            <a:r>
              <a:rPr lang="en-GB" sz="900">
                <a:solidFill>
                  <a:prstClr val="black"/>
                </a:solidFill>
                <a:latin typeface="Effra" charset="0"/>
                <a:ea typeface="Effra" charset="0"/>
                <a:cs typeface="Effra" charset="0"/>
              </a:rPr>
              <a:t> and Directors on student-related matters; management of budgets and budget-setting; supporting the delivery of SEED strategy and operational priorities</a:t>
            </a:r>
          </a:p>
        </p:txBody>
      </p:sp>
      <p:cxnSp>
        <p:nvCxnSpPr>
          <p:cNvPr id="40" name="Curved Connector 39"/>
          <p:cNvCxnSpPr>
            <a:stCxn id="27" idx="2"/>
            <a:endCxn id="7" idx="1"/>
          </p:cNvCxnSpPr>
          <p:nvPr/>
        </p:nvCxnSpPr>
        <p:spPr>
          <a:xfrm rot="16200000" flipH="1">
            <a:off x="4047036" y="2777226"/>
            <a:ext cx="4780585" cy="85389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Curved Connector 43"/>
          <p:cNvCxnSpPr>
            <a:stCxn id="27" idx="2"/>
            <a:endCxn id="8" idx="3"/>
          </p:cNvCxnSpPr>
          <p:nvPr/>
        </p:nvCxnSpPr>
        <p:spPr>
          <a:xfrm rot="5400000">
            <a:off x="3176937" y="2860822"/>
            <a:ext cx="4880380" cy="786501"/>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Curved Connector 60"/>
          <p:cNvCxnSpPr>
            <a:stCxn id="27" idx="2"/>
            <a:endCxn id="11" idx="1"/>
          </p:cNvCxnSpPr>
          <p:nvPr/>
        </p:nvCxnSpPr>
        <p:spPr>
          <a:xfrm rot="16200000" flipH="1">
            <a:off x="4826119" y="1998142"/>
            <a:ext cx="3222415" cy="85389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Curved Connector 62"/>
          <p:cNvCxnSpPr>
            <a:stCxn id="27" idx="2"/>
            <a:endCxn id="9" idx="1"/>
          </p:cNvCxnSpPr>
          <p:nvPr/>
        </p:nvCxnSpPr>
        <p:spPr>
          <a:xfrm rot="16200000" flipH="1">
            <a:off x="5187394" y="1636865"/>
            <a:ext cx="2499859" cy="85389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Curved Connector 73"/>
          <p:cNvCxnSpPr>
            <a:stCxn id="27" idx="2"/>
            <a:endCxn id="28" idx="3"/>
          </p:cNvCxnSpPr>
          <p:nvPr/>
        </p:nvCxnSpPr>
        <p:spPr>
          <a:xfrm rot="5400000">
            <a:off x="5236107" y="772355"/>
            <a:ext cx="732743" cy="815807"/>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396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Group 44"/>
          <p:cNvGrpSpPr/>
          <p:nvPr/>
        </p:nvGrpSpPr>
        <p:grpSpPr>
          <a:xfrm>
            <a:off x="279523" y="337581"/>
            <a:ext cx="11541181" cy="6393439"/>
            <a:chOff x="175817" y="410897"/>
            <a:chExt cx="9358748" cy="4857138"/>
          </a:xfrm>
        </p:grpSpPr>
        <p:sp>
          <p:nvSpPr>
            <p:cNvPr id="46" name="Rectangle 45"/>
            <p:cNvSpPr/>
            <p:nvPr/>
          </p:nvSpPr>
          <p:spPr>
            <a:xfrm>
              <a:off x="7860887" y="4217347"/>
              <a:ext cx="1673678" cy="679299"/>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charset="0"/>
                  <a:ea typeface="Effra" charset="0"/>
                  <a:cs typeface="Effra" charset="0"/>
                </a:rPr>
                <a:t>Administrator </a:t>
              </a:r>
            </a:p>
            <a:p>
              <a:pPr algn="ctr"/>
              <a:r>
                <a:rPr lang="en-GB" sz="1000" b="1" dirty="0">
                  <a:solidFill>
                    <a:schemeClr val="tx1"/>
                  </a:solidFill>
                  <a:latin typeface="Effra" charset="0"/>
                  <a:ea typeface="Effra" charset="0"/>
                  <a:cs typeface="Effra" charset="0"/>
                </a:rPr>
                <a:t>(SEP CAPACITY)</a:t>
              </a:r>
            </a:p>
            <a:p>
              <a:pPr algn="ctr"/>
              <a:r>
                <a:rPr lang="en-GB" sz="1000" dirty="0" smtClean="0">
                  <a:solidFill>
                    <a:schemeClr val="tx1"/>
                  </a:solidFill>
                  <a:latin typeface="Effra" charset="0"/>
                  <a:ea typeface="Effra" charset="0"/>
                  <a:cs typeface="Effra" charset="0"/>
                </a:rPr>
                <a:t>VACANT</a:t>
              </a:r>
              <a:endParaRPr lang="en-GB" sz="1000" dirty="0">
                <a:solidFill>
                  <a:schemeClr val="tx1"/>
                </a:solidFill>
                <a:latin typeface="Effra" charset="0"/>
                <a:ea typeface="Effra" charset="0"/>
                <a:cs typeface="Effra" charset="0"/>
              </a:endParaRPr>
            </a:p>
            <a:p>
              <a:pPr algn="ctr"/>
              <a:endParaRPr lang="en-GB" sz="1000" b="1" dirty="0">
                <a:solidFill>
                  <a:srgbClr val="FF0000"/>
                </a:solidFill>
                <a:latin typeface="Effra" charset="0"/>
                <a:ea typeface="Effra" charset="0"/>
                <a:cs typeface="Effra" charset="0"/>
              </a:endParaRPr>
            </a:p>
            <a:p>
              <a:pPr algn="ctr"/>
              <a:endParaRPr lang="en-GB" sz="1000" dirty="0">
                <a:solidFill>
                  <a:schemeClr val="tx1"/>
                </a:solidFill>
                <a:latin typeface="Effra" charset="0"/>
                <a:ea typeface="Effra" charset="0"/>
                <a:cs typeface="Effra" charset="0"/>
              </a:endParaRPr>
            </a:p>
          </p:txBody>
        </p:sp>
        <p:grpSp>
          <p:nvGrpSpPr>
            <p:cNvPr id="47" name="Group 46"/>
            <p:cNvGrpSpPr/>
            <p:nvPr/>
          </p:nvGrpSpPr>
          <p:grpSpPr>
            <a:xfrm>
              <a:off x="175817" y="410897"/>
              <a:ext cx="9358748" cy="4857138"/>
              <a:chOff x="175817" y="410897"/>
              <a:chExt cx="9358748" cy="4857138"/>
            </a:xfrm>
          </p:grpSpPr>
          <p:sp>
            <p:nvSpPr>
              <p:cNvPr id="48" name="TextBox 47"/>
              <p:cNvSpPr txBox="1"/>
              <p:nvPr/>
            </p:nvSpPr>
            <p:spPr>
              <a:xfrm>
                <a:off x="175817" y="4730249"/>
                <a:ext cx="3208731" cy="537786"/>
              </a:xfrm>
              <a:prstGeom prst="rect">
                <a:avLst/>
              </a:prstGeom>
              <a:noFill/>
              <a:ln w="15875">
                <a:noFill/>
              </a:ln>
            </p:spPr>
            <p:txBody>
              <a:bodyPr wrap="square" rtlCol="0">
                <a:spAutoFit/>
              </a:bodyPr>
              <a:lstStyle/>
              <a:p>
                <a:endParaRPr lang="en-GB" sz="1000" b="1">
                  <a:latin typeface="Effra" charset="0"/>
                  <a:ea typeface="Effra" charset="0"/>
                  <a:cs typeface="Effra" charset="0"/>
                </a:endParaRPr>
              </a:p>
              <a:p>
                <a:r>
                  <a:rPr lang="en-GB" sz="1000">
                    <a:latin typeface="Effra" charset="0"/>
                    <a:ea typeface="Effra" charset="0"/>
                    <a:cs typeface="Effra" charset="0"/>
                  </a:rPr>
                  <a:t>Contact: </a:t>
                </a:r>
              </a:p>
              <a:p>
                <a:r>
                  <a:rPr lang="en-GB" sz="1000">
                    <a:latin typeface="Effra" charset="0"/>
                    <a:ea typeface="Effra" charset="0"/>
                    <a:cs typeface="Effra" charset="0"/>
                    <a:hlinkClick r:id="rId2"/>
                  </a:rPr>
                  <a:t>studentsupport-seed@manchester.ac.uk</a:t>
                </a:r>
                <a:endParaRPr lang="en-GB" sz="1000">
                  <a:latin typeface="Effra" charset="0"/>
                  <a:ea typeface="Effra" charset="0"/>
                  <a:cs typeface="Effra" charset="0"/>
                </a:endParaRPr>
              </a:p>
              <a:p>
                <a:r>
                  <a:rPr lang="en-GB" sz="1000">
                    <a:latin typeface="Effra" charset="0"/>
                    <a:ea typeface="Effra" charset="0"/>
                    <a:cs typeface="Effra" charset="0"/>
                    <a:hlinkClick r:id="rId3"/>
                  </a:rPr>
                  <a:t>DC.seed@manchester.ac.uk</a:t>
                </a:r>
                <a:r>
                  <a:rPr lang="en-GB" sz="1000">
                    <a:latin typeface="Effra" charset="0"/>
                    <a:ea typeface="Effra" charset="0"/>
                    <a:cs typeface="Effra" charset="0"/>
                  </a:rPr>
                  <a:t> </a:t>
                </a:r>
              </a:p>
            </p:txBody>
          </p:sp>
          <p:sp>
            <p:nvSpPr>
              <p:cNvPr id="49" name="Rectangle 48"/>
              <p:cNvSpPr/>
              <p:nvPr/>
            </p:nvSpPr>
            <p:spPr>
              <a:xfrm>
                <a:off x="3407229" y="1210898"/>
                <a:ext cx="2621474" cy="673768"/>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Student Support and Guidance Manager</a:t>
                </a:r>
              </a:p>
              <a:p>
                <a:pPr algn="ctr"/>
                <a:r>
                  <a:rPr lang="en-GB" sz="1000" dirty="0">
                    <a:solidFill>
                      <a:schemeClr val="tx1"/>
                    </a:solidFill>
                    <a:latin typeface="Effra" charset="0"/>
                    <a:ea typeface="Effra" charset="0"/>
                    <a:cs typeface="Effra" charset="0"/>
                  </a:rPr>
                  <a:t>Janice </a:t>
                </a:r>
                <a:r>
                  <a:rPr lang="en-GB" sz="1000" dirty="0" smtClean="0">
                    <a:solidFill>
                      <a:schemeClr val="tx1"/>
                    </a:solidFill>
                    <a:latin typeface="Effra" charset="0"/>
                    <a:ea typeface="Effra" charset="0"/>
                    <a:cs typeface="Effra" charset="0"/>
                  </a:rPr>
                  <a:t>Dodds</a:t>
                </a:r>
                <a:endParaRPr lang="en-GB" sz="1000" dirty="0">
                  <a:solidFill>
                    <a:schemeClr val="tx1"/>
                  </a:solidFill>
                  <a:latin typeface="Effra" charset="0"/>
                  <a:ea typeface="Effra" charset="0"/>
                  <a:cs typeface="Effra" charset="0"/>
                </a:endParaRPr>
              </a:p>
            </p:txBody>
          </p:sp>
          <p:cxnSp>
            <p:nvCxnSpPr>
              <p:cNvPr id="50" name="Straight Arrow Connector 49"/>
              <p:cNvCxnSpPr>
                <a:endCxn id="52" idx="0"/>
              </p:cNvCxnSpPr>
              <p:nvPr/>
            </p:nvCxnSpPr>
            <p:spPr>
              <a:xfrm>
                <a:off x="4860948" y="1884666"/>
                <a:ext cx="1886835" cy="2338211"/>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722913" y="4222877"/>
                <a:ext cx="1861457" cy="673768"/>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Student Support and Guidance Administrative Assistant</a:t>
                </a:r>
              </a:p>
              <a:p>
                <a:pPr algn="ctr"/>
                <a:r>
                  <a:rPr lang="en-GB" sz="1000" dirty="0">
                    <a:solidFill>
                      <a:schemeClr val="tx1"/>
                    </a:solidFill>
                    <a:latin typeface="Effra" charset="0"/>
                    <a:ea typeface="Effra" charset="0"/>
                    <a:cs typeface="Effra" charset="0"/>
                  </a:rPr>
                  <a:t>Daniel </a:t>
                </a:r>
                <a:r>
                  <a:rPr lang="en-GB" sz="1000" dirty="0" smtClean="0">
                    <a:solidFill>
                      <a:schemeClr val="tx1"/>
                    </a:solidFill>
                    <a:latin typeface="Effra" charset="0"/>
                    <a:ea typeface="Effra" charset="0"/>
                    <a:cs typeface="Effra" charset="0"/>
                  </a:rPr>
                  <a:t>Chung</a:t>
                </a:r>
                <a:endParaRPr lang="en-GB" sz="1000" dirty="0">
                  <a:solidFill>
                    <a:schemeClr val="tx1"/>
                  </a:solidFill>
                  <a:latin typeface="Effra" charset="0"/>
                  <a:ea typeface="Effra" charset="0"/>
                  <a:cs typeface="Effra" charset="0"/>
                </a:endParaRPr>
              </a:p>
            </p:txBody>
          </p:sp>
          <p:sp>
            <p:nvSpPr>
              <p:cNvPr id="52" name="Rectangle 51"/>
              <p:cNvSpPr/>
              <p:nvPr/>
            </p:nvSpPr>
            <p:spPr>
              <a:xfrm>
                <a:off x="5910943" y="4222877"/>
                <a:ext cx="1673678" cy="673767"/>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Student Support and Guidance Administrator </a:t>
                </a:r>
              </a:p>
              <a:p>
                <a:pPr algn="ctr"/>
                <a:r>
                  <a:rPr lang="en-GB" sz="1000" dirty="0">
                    <a:solidFill>
                      <a:schemeClr val="tx1"/>
                    </a:solidFill>
                    <a:latin typeface="Effra" charset="0"/>
                    <a:ea typeface="Effra" charset="0"/>
                    <a:cs typeface="Effra" charset="0"/>
                  </a:rPr>
                  <a:t>Liam Collins </a:t>
                </a:r>
              </a:p>
            </p:txBody>
          </p:sp>
          <p:sp>
            <p:nvSpPr>
              <p:cNvPr id="55" name="Rectangle 54"/>
              <p:cNvSpPr/>
              <p:nvPr/>
            </p:nvSpPr>
            <p:spPr>
              <a:xfrm>
                <a:off x="855805" y="3184071"/>
                <a:ext cx="1861457" cy="661308"/>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Student Support and Engagement Officer</a:t>
                </a:r>
              </a:p>
              <a:p>
                <a:pPr algn="ctr"/>
                <a:r>
                  <a:rPr lang="en-GB" sz="1000" dirty="0">
                    <a:solidFill>
                      <a:schemeClr val="tx1"/>
                    </a:solidFill>
                    <a:latin typeface="Effra" charset="0"/>
                    <a:ea typeface="Effra" charset="0"/>
                    <a:cs typeface="Effra" charset="0"/>
                  </a:rPr>
                  <a:t>Rachid </a:t>
                </a:r>
                <a:r>
                  <a:rPr lang="en-GB" sz="1000" dirty="0" err="1">
                    <a:solidFill>
                      <a:schemeClr val="tx1"/>
                    </a:solidFill>
                    <a:latin typeface="Effra" charset="0"/>
                    <a:ea typeface="Effra" charset="0"/>
                    <a:cs typeface="Effra" charset="0"/>
                  </a:rPr>
                  <a:t>M’Rabty</a:t>
                </a:r>
                <a:endParaRPr lang="en-GB" sz="1000" dirty="0">
                  <a:solidFill>
                    <a:schemeClr val="tx1"/>
                  </a:solidFill>
                  <a:latin typeface="Effra" charset="0"/>
                  <a:ea typeface="Effra" charset="0"/>
                  <a:cs typeface="Effra" charset="0"/>
                </a:endParaRPr>
              </a:p>
              <a:p>
                <a:pPr algn="ctr"/>
                <a:endParaRPr lang="en-GB" sz="1000" dirty="0">
                  <a:solidFill>
                    <a:schemeClr val="tx1"/>
                  </a:solidFill>
                  <a:latin typeface="Effra" charset="0"/>
                  <a:ea typeface="Effra" charset="0"/>
                  <a:cs typeface="Effra" charset="0"/>
                </a:endParaRPr>
              </a:p>
            </p:txBody>
          </p:sp>
          <p:sp>
            <p:nvSpPr>
              <p:cNvPr id="56" name="Rectangle 55"/>
              <p:cNvSpPr/>
              <p:nvPr/>
            </p:nvSpPr>
            <p:spPr>
              <a:xfrm>
                <a:off x="855805" y="4222878"/>
                <a:ext cx="2013857" cy="673768"/>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charset="0"/>
                    <a:ea typeface="Effra" charset="0"/>
                    <a:cs typeface="Effra" charset="0"/>
                  </a:rPr>
                  <a:t>Student Support and Engagement Administrator</a:t>
                </a:r>
              </a:p>
              <a:p>
                <a:pPr algn="ctr"/>
                <a:r>
                  <a:rPr lang="en-GB" sz="1000" dirty="0">
                    <a:solidFill>
                      <a:schemeClr val="tx1"/>
                    </a:solidFill>
                    <a:latin typeface="Effra"/>
                    <a:ea typeface="Effra" charset="0"/>
                    <a:cs typeface="Effra" charset="0"/>
                  </a:rPr>
                  <a:t>Irene </a:t>
                </a:r>
                <a:r>
                  <a:rPr lang="en-GB" sz="1000" dirty="0" smtClean="0">
                    <a:solidFill>
                      <a:schemeClr val="tx1"/>
                    </a:solidFill>
                    <a:latin typeface="Effra"/>
                    <a:ea typeface="Effra" charset="0"/>
                    <a:cs typeface="Effra" charset="0"/>
                  </a:rPr>
                  <a:t>Kapetanaki</a:t>
                </a:r>
                <a:endParaRPr lang="en-GB" sz="1000" dirty="0">
                  <a:solidFill>
                    <a:schemeClr val="tx1"/>
                  </a:solidFill>
                  <a:latin typeface="Effra" charset="0"/>
                  <a:ea typeface="Effra" charset="0"/>
                  <a:cs typeface="Effra" charset="0"/>
                </a:endParaRPr>
              </a:p>
            </p:txBody>
          </p:sp>
          <p:cxnSp>
            <p:nvCxnSpPr>
              <p:cNvPr id="57" name="Curved Connector 56"/>
              <p:cNvCxnSpPr>
                <a:stCxn id="55" idx="2"/>
              </p:cNvCxnSpPr>
              <p:nvPr/>
            </p:nvCxnSpPr>
            <p:spPr>
              <a:xfrm rot="5400000">
                <a:off x="1591435" y="4034128"/>
                <a:ext cx="383848" cy="6350"/>
              </a:xfrm>
              <a:prstGeom prst="curvedConnector3">
                <a:avLst>
                  <a:gd name="adj1" fmla="val 50000"/>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6899520" y="410897"/>
                <a:ext cx="2635045" cy="1287261"/>
              </a:xfrm>
              <a:prstGeom prst="rect">
                <a:avLst/>
              </a:prstGeom>
              <a:solidFill>
                <a:schemeClr val="accent6">
                  <a:lumMod val="40000"/>
                  <a:lumOff val="6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000" b="1">
                    <a:solidFill>
                      <a:schemeClr val="tx1"/>
                    </a:solidFill>
                    <a:latin typeface="Effra" charset="0"/>
                    <a:ea typeface="Effra" charset="0"/>
                    <a:cs typeface="Effra" charset="0"/>
                  </a:rPr>
                  <a:t>Responsible for:</a:t>
                </a:r>
              </a:p>
              <a:p>
                <a:endParaRPr lang="en-GB" sz="1000" b="1">
                  <a:solidFill>
                    <a:schemeClr val="tx1"/>
                  </a:solidFill>
                  <a:latin typeface="Effra" charset="0"/>
                  <a:ea typeface="Effra" charset="0"/>
                  <a:cs typeface="Effra" charset="0"/>
                </a:endParaRPr>
              </a:p>
              <a:p>
                <a:r>
                  <a:rPr lang="en-GB" sz="1000">
                    <a:solidFill>
                      <a:schemeClr val="tx1"/>
                    </a:solidFill>
                    <a:latin typeface="Effra"/>
                    <a:ea typeface="Effra" charset="0"/>
                    <a:cs typeface="Effra" charset="0"/>
                  </a:rPr>
                  <a:t>Academic appeals; student complaints; student conduct and discipline; academic malpractice and plagiarism; Fitness to Study procedures; mitigating circumstances; disability coordinator; attendance monitoring; student engagement; student representation; Peer/PASS mentoring; student welfare and pastoral care; academic advising; employability; Tier 4.</a:t>
                </a:r>
              </a:p>
            </p:txBody>
          </p:sp>
          <p:cxnSp>
            <p:nvCxnSpPr>
              <p:cNvPr id="59" name="Straight Arrow Connector 58"/>
              <p:cNvCxnSpPr>
                <a:endCxn id="46" idx="0"/>
              </p:cNvCxnSpPr>
              <p:nvPr/>
            </p:nvCxnSpPr>
            <p:spPr>
              <a:xfrm>
                <a:off x="4860948" y="1884666"/>
                <a:ext cx="3836778" cy="2332681"/>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64" name="TextBox 63"/>
          <p:cNvSpPr txBox="1"/>
          <p:nvPr/>
        </p:nvSpPr>
        <p:spPr>
          <a:xfrm>
            <a:off x="136449" y="106749"/>
            <a:ext cx="8949363"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STUDENT SUPPORT AND GUIDANCE (</a:t>
            </a:r>
            <a:r>
              <a:rPr lang="en-GB" sz="1400" b="1">
                <a:ea typeface="+mn-lt"/>
                <a:cs typeface="+mn-lt"/>
              </a:rPr>
              <a:t>NOVEMBER 2021</a:t>
            </a:r>
            <a:r>
              <a:rPr lang="en-GB" sz="1400" b="1">
                <a:latin typeface="Effra"/>
                <a:ea typeface="Effra" charset="0"/>
                <a:cs typeface="Effra" charset="0"/>
              </a:rPr>
              <a:t>)</a:t>
            </a:r>
          </a:p>
          <a:p>
            <a:endParaRPr lang="en-GB" sz="1000">
              <a:latin typeface="Effra" charset="0"/>
              <a:ea typeface="Effra" charset="0"/>
              <a:cs typeface="Effra" charset="0"/>
            </a:endParaRPr>
          </a:p>
        </p:txBody>
      </p:sp>
      <p:cxnSp>
        <p:nvCxnSpPr>
          <p:cNvPr id="18" name="Straight Arrow Connector 17"/>
          <p:cNvCxnSpPr>
            <a:stCxn id="49" idx="2"/>
          </p:cNvCxnSpPr>
          <p:nvPr/>
        </p:nvCxnSpPr>
        <p:spPr>
          <a:xfrm flipH="1">
            <a:off x="5609561" y="2277499"/>
            <a:ext cx="271327" cy="3111531"/>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49" idx="2"/>
            <a:endCxn id="55" idx="0"/>
          </p:cNvCxnSpPr>
          <p:nvPr/>
        </p:nvCxnSpPr>
        <p:spPr>
          <a:xfrm flipH="1">
            <a:off x="2265854" y="2277499"/>
            <a:ext cx="3615034" cy="1710404"/>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7887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7FFC9-EBE5-4387-883A-05E3E8096C43}"/>
              </a:ext>
            </a:extLst>
          </p:cNvPr>
          <p:cNvSpPr>
            <a:spLocks noGrp="1"/>
          </p:cNvSpPr>
          <p:nvPr>
            <p:ph type="ctrTitle"/>
          </p:nvPr>
        </p:nvSpPr>
        <p:spPr/>
        <p:txBody>
          <a:bodyPr/>
          <a:lstStyle/>
          <a:p>
            <a:r>
              <a:rPr lang="en-GB">
                <a:cs typeface="Calibri Light"/>
              </a:rPr>
              <a:t>Other SEED PS teams</a:t>
            </a:r>
            <a:endParaRPr lang="en-GB"/>
          </a:p>
        </p:txBody>
      </p:sp>
      <p:sp>
        <p:nvSpPr>
          <p:cNvPr id="3" name="Subtitle 2">
            <a:extLst>
              <a:ext uri="{FF2B5EF4-FFF2-40B4-BE49-F238E27FC236}">
                <a16:creationId xmlns:a16="http://schemas.microsoft.com/office/drawing/2014/main" id="{99110D1C-EB72-40E6-9303-07730C65E240}"/>
              </a:ext>
            </a:extLst>
          </p:cNvPr>
          <p:cNvSpPr>
            <a:spLocks noGrp="1"/>
          </p:cNvSpPr>
          <p:nvPr>
            <p:ph type="subTitle" idx="1"/>
          </p:nvPr>
        </p:nvSpPr>
        <p:spPr>
          <a:xfrm>
            <a:off x="468312" y="3578225"/>
            <a:ext cx="11183937" cy="1409700"/>
          </a:xfrm>
        </p:spPr>
        <p:txBody>
          <a:bodyPr vert="horz" lIns="91440" tIns="45720" rIns="91440" bIns="45720" rtlCol="0" anchor="t">
            <a:normAutofit/>
          </a:bodyPr>
          <a:lstStyle/>
          <a:p>
            <a:r>
              <a:rPr lang="en-GB">
                <a:cs typeface="Calibri"/>
              </a:rPr>
              <a:t>Note:</a:t>
            </a:r>
          </a:p>
          <a:p>
            <a:pPr marL="342900" indent="-342900" algn="l">
              <a:buChar char="•"/>
            </a:pPr>
            <a:r>
              <a:rPr lang="en-GB">
                <a:cs typeface="Calibri"/>
              </a:rPr>
              <a:t>Research Services – report through Research &amp; Business Engagement Directorate</a:t>
            </a:r>
          </a:p>
          <a:p>
            <a:pPr marL="342900" indent="-342900" algn="l">
              <a:buChar char="•"/>
            </a:pPr>
            <a:r>
              <a:rPr lang="en-GB">
                <a:cs typeface="Calibri"/>
              </a:rPr>
              <a:t>Finance Team – report through Finance Directorate</a:t>
            </a:r>
          </a:p>
        </p:txBody>
      </p:sp>
    </p:spTree>
    <p:extLst>
      <p:ext uri="{BB962C8B-B14F-4D97-AF65-F5344CB8AC3E}">
        <p14:creationId xmlns:p14="http://schemas.microsoft.com/office/powerpoint/2010/main" val="2294220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6449" y="106749"/>
            <a:ext cx="11700875"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SEED RESEARCH SUPPORT HUB (</a:t>
            </a:r>
            <a:r>
              <a:rPr lang="en-GB" sz="1400" b="1">
                <a:ea typeface="+mn-lt"/>
                <a:cs typeface="+mn-lt"/>
              </a:rPr>
              <a:t>NOVEMBER 2021</a:t>
            </a:r>
            <a:r>
              <a:rPr lang="en-GB" sz="1400" b="1">
                <a:latin typeface="Effra"/>
                <a:ea typeface="Effra" charset="0"/>
                <a:cs typeface="Effra" charset="0"/>
              </a:rPr>
              <a:t>) - REPORT THROUGH RESEARCH &amp; BUSINESS ENGAGEMENT</a:t>
            </a:r>
          </a:p>
          <a:p>
            <a:endParaRPr lang="en-GB" sz="1000">
              <a:latin typeface="Effra" charset="0"/>
              <a:ea typeface="Effra" charset="0"/>
              <a:cs typeface="Effra" charset="0"/>
            </a:endParaRPr>
          </a:p>
        </p:txBody>
      </p:sp>
      <p:sp>
        <p:nvSpPr>
          <p:cNvPr id="4" name="Rectangle 3"/>
          <p:cNvSpPr/>
          <p:nvPr/>
        </p:nvSpPr>
        <p:spPr>
          <a:xfrm>
            <a:off x="4629272" y="1044663"/>
            <a:ext cx="2133600"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charset="0"/>
                <a:ea typeface="Effra" charset="0"/>
                <a:cs typeface="Effra" charset="0"/>
              </a:rPr>
              <a:t>Research Support Manager</a:t>
            </a:r>
            <a:endParaRPr lang="en-GB" sz="1000" b="1" dirty="0">
              <a:solidFill>
                <a:schemeClr val="tx1"/>
              </a:solidFill>
              <a:latin typeface="Arial"/>
              <a:ea typeface="+mn-lt"/>
              <a:cs typeface="+mn-lt"/>
            </a:endParaRPr>
          </a:p>
          <a:p>
            <a:pPr algn="ctr"/>
            <a:r>
              <a:rPr lang="en-GB" sz="1000" dirty="0">
                <a:solidFill>
                  <a:schemeClr val="tx1"/>
                </a:solidFill>
                <a:latin typeface="Arial"/>
                <a:ea typeface="+mn-lt"/>
                <a:cs typeface="+mn-lt"/>
              </a:rPr>
              <a:t>Louise Gorton </a:t>
            </a:r>
          </a:p>
        </p:txBody>
      </p:sp>
      <p:sp>
        <p:nvSpPr>
          <p:cNvPr id="30" name="Rectangle 29"/>
          <p:cNvSpPr/>
          <p:nvPr/>
        </p:nvSpPr>
        <p:spPr>
          <a:xfrm>
            <a:off x="2803023" y="2242107"/>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spcBef>
                <a:spcPct val="0"/>
              </a:spcBef>
            </a:pPr>
            <a:r>
              <a:rPr lang="en-GB" sz="1000" b="1" dirty="0">
                <a:solidFill>
                  <a:schemeClr val="tx1"/>
                </a:solidFill>
                <a:latin typeface="Effra"/>
                <a:ea typeface="Effra" charset="0"/>
                <a:cs typeface="Effra" charset="0"/>
              </a:rPr>
              <a:t>Research Support Team</a:t>
            </a:r>
          </a:p>
          <a:p>
            <a:pPr algn="ctr">
              <a:spcBef>
                <a:spcPct val="0"/>
              </a:spcBef>
            </a:pPr>
            <a:r>
              <a:rPr lang="en-US" sz="1000" dirty="0">
                <a:solidFill>
                  <a:schemeClr val="tx1"/>
                </a:solidFill>
                <a:latin typeface="Effra"/>
                <a:ea typeface="+mn-lt"/>
                <a:cs typeface="+mn-lt"/>
              </a:rPr>
              <a:t>G</a:t>
            </a:r>
            <a:r>
              <a:rPr lang="en-US" sz="1000" dirty="0">
                <a:solidFill>
                  <a:schemeClr val="tx1"/>
                </a:solidFill>
                <a:latin typeface="Effra"/>
                <a:cs typeface="Arial"/>
              </a:rPr>
              <a:t>eorgia </a:t>
            </a:r>
            <a:r>
              <a:rPr lang="en-US" sz="1000" dirty="0" err="1">
                <a:solidFill>
                  <a:schemeClr val="tx1"/>
                </a:solidFill>
                <a:latin typeface="Effra"/>
                <a:cs typeface="Arial"/>
              </a:rPr>
              <a:t>Vesma</a:t>
            </a:r>
            <a:r>
              <a:rPr lang="en-US" sz="1000" dirty="0">
                <a:solidFill>
                  <a:schemeClr val="tx1"/>
                </a:solidFill>
                <a:ea typeface="+mn-lt"/>
                <a:cs typeface="+mn-lt"/>
              </a:rPr>
              <a:t> </a:t>
            </a:r>
            <a:r>
              <a:rPr lang="en-US" altLang="en-US" sz="1000" dirty="0">
                <a:solidFill>
                  <a:schemeClr val="tx1"/>
                </a:solidFill>
                <a:latin typeface="Effra"/>
                <a:ea typeface="Arial" charset="0"/>
                <a:cs typeface="Arial"/>
              </a:rPr>
              <a:t> (RSO)</a:t>
            </a:r>
            <a:endParaRPr lang="en-US" sz="1000" dirty="0">
              <a:solidFill>
                <a:schemeClr val="tx1"/>
              </a:solidFill>
            </a:endParaRPr>
          </a:p>
          <a:p>
            <a:pPr algn="ctr">
              <a:spcBef>
                <a:spcPct val="0"/>
              </a:spcBef>
              <a:buFontTx/>
              <a:buNone/>
            </a:pPr>
            <a:r>
              <a:rPr lang="en-US" altLang="en-US" sz="1000" dirty="0">
                <a:solidFill>
                  <a:schemeClr val="tx1"/>
                </a:solidFill>
                <a:latin typeface="Effra"/>
                <a:ea typeface="Arial" charset="0"/>
                <a:cs typeface="Arial"/>
              </a:rPr>
              <a:t>Melanie Canham (RSO)</a:t>
            </a:r>
            <a:endParaRPr lang="en-US" sz="1000" dirty="0">
              <a:solidFill>
                <a:schemeClr val="tx1"/>
              </a:solidFill>
              <a:latin typeface="Effra"/>
              <a:cs typeface="Arial"/>
            </a:endParaRPr>
          </a:p>
          <a:p>
            <a:pPr algn="ctr">
              <a:spcBef>
                <a:spcPct val="0"/>
              </a:spcBef>
            </a:pPr>
            <a:r>
              <a:rPr lang="en-US" sz="1000" dirty="0">
                <a:solidFill>
                  <a:schemeClr val="tx1"/>
                </a:solidFill>
                <a:latin typeface="Effra"/>
                <a:cs typeface="Arial"/>
              </a:rPr>
              <a:t>Alyona Goncharova</a:t>
            </a:r>
            <a:r>
              <a:rPr lang="en-US" sz="1000" dirty="0">
                <a:solidFill>
                  <a:schemeClr val="tx1"/>
                </a:solidFill>
                <a:latin typeface="Effra"/>
                <a:ea typeface="+mn-lt"/>
                <a:cs typeface="+mn-lt"/>
              </a:rPr>
              <a:t> </a:t>
            </a:r>
            <a:r>
              <a:rPr lang="en-US" altLang="en-US" sz="1000" dirty="0">
                <a:solidFill>
                  <a:schemeClr val="tx1"/>
                </a:solidFill>
                <a:latin typeface="Effra"/>
                <a:ea typeface="Arial" charset="0"/>
                <a:cs typeface="Arial"/>
              </a:rPr>
              <a:t> (RSO)</a:t>
            </a:r>
            <a:endParaRPr lang="en-US" sz="1000" dirty="0">
              <a:solidFill>
                <a:schemeClr val="tx1"/>
              </a:solidFill>
              <a:latin typeface="Effra"/>
            </a:endParaRPr>
          </a:p>
        </p:txBody>
      </p:sp>
      <p:sp>
        <p:nvSpPr>
          <p:cNvPr id="56" name="Rectangle 55"/>
          <p:cNvSpPr/>
          <p:nvPr/>
        </p:nvSpPr>
        <p:spPr>
          <a:xfrm>
            <a:off x="2800478" y="3158899"/>
            <a:ext cx="236833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a:rPr>
              <a:t>Knowledge Exchange And Impact Officer (KEIO)</a:t>
            </a:r>
          </a:p>
          <a:p>
            <a:pPr algn="ctr"/>
            <a:r>
              <a:rPr lang="en-GB" sz="1000" dirty="0">
                <a:solidFill>
                  <a:schemeClr val="tx1"/>
                </a:solidFill>
                <a:latin typeface="Effra"/>
              </a:rPr>
              <a:t>Carly </a:t>
            </a:r>
            <a:r>
              <a:rPr lang="en-GB" sz="1000" dirty="0" smtClean="0">
                <a:solidFill>
                  <a:schemeClr val="tx1"/>
                </a:solidFill>
                <a:latin typeface="Effra"/>
              </a:rPr>
              <a:t>Chadwick</a:t>
            </a:r>
            <a:endParaRPr lang="en-GB" sz="1000" dirty="0">
              <a:solidFill>
                <a:schemeClr val="tx1"/>
              </a:solidFill>
              <a:latin typeface="Effra"/>
            </a:endParaRPr>
          </a:p>
        </p:txBody>
      </p:sp>
      <p:cxnSp>
        <p:nvCxnSpPr>
          <p:cNvPr id="71" name="Elbow Connector 70"/>
          <p:cNvCxnSpPr>
            <a:cxnSpLocks/>
          </p:cNvCxnSpPr>
          <p:nvPr/>
        </p:nvCxnSpPr>
        <p:spPr>
          <a:xfrm rot="5400000">
            <a:off x="3841137" y="767785"/>
            <a:ext cx="816820" cy="2893060"/>
          </a:xfrm>
          <a:prstGeom prst="bentConnector4">
            <a:avLst>
              <a:gd name="adj1" fmla="val 26701"/>
              <a:gd name="adj2" fmla="val 10790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Elbow Connector 72"/>
          <p:cNvCxnSpPr>
            <a:cxnSpLocks/>
          </p:cNvCxnSpPr>
          <p:nvPr/>
        </p:nvCxnSpPr>
        <p:spPr>
          <a:xfrm rot="5400000">
            <a:off x="3381473" y="1224917"/>
            <a:ext cx="1733613" cy="2895599"/>
          </a:xfrm>
          <a:prstGeom prst="bentConnector4">
            <a:avLst>
              <a:gd name="adj1" fmla="val 13167"/>
              <a:gd name="adj2" fmla="val 107895"/>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332895" y="2239547"/>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spcBef>
                <a:spcPct val="0"/>
              </a:spcBef>
            </a:pPr>
            <a:r>
              <a:rPr lang="en-GB" sz="1000" b="1">
                <a:solidFill>
                  <a:schemeClr val="tx1"/>
                </a:solidFill>
                <a:latin typeface="Effra"/>
                <a:ea typeface="Effra" charset="0"/>
                <a:cs typeface="Effra" charset="0"/>
              </a:rPr>
              <a:t>Senior Research Officer (SRSO)</a:t>
            </a:r>
          </a:p>
          <a:p>
            <a:pPr algn="ctr">
              <a:spcBef>
                <a:spcPct val="0"/>
              </a:spcBef>
            </a:pPr>
            <a:r>
              <a:rPr lang="en-US" altLang="en-US" sz="1000">
                <a:solidFill>
                  <a:schemeClr val="tx1"/>
                </a:solidFill>
                <a:latin typeface="Effra"/>
                <a:cs typeface="Arial"/>
              </a:rPr>
              <a:t>VACANT</a:t>
            </a:r>
            <a:endParaRPr lang="en-US" sz="1000">
              <a:solidFill>
                <a:schemeClr val="tx1"/>
              </a:solidFill>
              <a:latin typeface="Effra"/>
            </a:endParaRPr>
          </a:p>
        </p:txBody>
      </p:sp>
      <p:sp>
        <p:nvSpPr>
          <p:cNvPr id="24" name="Rectangle 23"/>
          <p:cNvSpPr/>
          <p:nvPr/>
        </p:nvSpPr>
        <p:spPr>
          <a:xfrm>
            <a:off x="7342039" y="3087085"/>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spcBef>
                <a:spcPct val="0"/>
              </a:spcBef>
            </a:pPr>
            <a:r>
              <a:rPr lang="en-GB" sz="1000" b="1" dirty="0">
                <a:solidFill>
                  <a:schemeClr val="tx1"/>
                </a:solidFill>
                <a:latin typeface="Effra"/>
                <a:ea typeface="Effra" charset="0"/>
                <a:cs typeface="Effra" charset="0"/>
              </a:rPr>
              <a:t>Research Finance Officer (RFO</a:t>
            </a:r>
            <a:r>
              <a:rPr lang="en-GB" sz="1000" dirty="0">
                <a:solidFill>
                  <a:schemeClr val="tx1"/>
                </a:solidFill>
                <a:latin typeface="Effra"/>
                <a:ea typeface="Effra" charset="0"/>
                <a:cs typeface="Effra" charset="0"/>
              </a:rPr>
              <a:t>)</a:t>
            </a:r>
          </a:p>
          <a:p>
            <a:pPr algn="ctr"/>
            <a:r>
              <a:rPr lang="en-GB" sz="1100" dirty="0">
                <a:solidFill>
                  <a:schemeClr val="tx1"/>
                </a:solidFill>
                <a:ea typeface="+mn-lt"/>
                <a:cs typeface="+mn-lt"/>
              </a:rPr>
              <a:t>TBC</a:t>
            </a:r>
            <a:endParaRPr lang="en-GB" sz="1100" dirty="0">
              <a:solidFill>
                <a:schemeClr val="tx1"/>
              </a:solidFill>
              <a:cs typeface="Calibri"/>
            </a:endParaRPr>
          </a:p>
          <a:p>
            <a:pPr algn="ctr"/>
            <a:r>
              <a:rPr lang="en-GB" sz="1000" dirty="0">
                <a:solidFill>
                  <a:schemeClr val="tx1"/>
                </a:solidFill>
                <a:latin typeface="Effra"/>
                <a:ea typeface="Arial" charset="0"/>
                <a:cs typeface="Arial"/>
              </a:rPr>
              <a:t>Humanities Research Finance</a:t>
            </a:r>
          </a:p>
          <a:p>
            <a:pPr algn="ctr">
              <a:spcBef>
                <a:spcPct val="0"/>
              </a:spcBef>
            </a:pPr>
            <a:endParaRPr lang="en-GB" sz="1000" dirty="0">
              <a:solidFill>
                <a:schemeClr val="tx1"/>
              </a:solidFill>
              <a:ea typeface="+mn-lt"/>
              <a:cs typeface="+mn-lt"/>
            </a:endParaRPr>
          </a:p>
        </p:txBody>
      </p:sp>
      <p:cxnSp>
        <p:nvCxnSpPr>
          <p:cNvPr id="32" name="Elbow Connector 31"/>
          <p:cNvCxnSpPr>
            <a:endCxn id="23" idx="3"/>
          </p:cNvCxnSpPr>
          <p:nvPr/>
        </p:nvCxnSpPr>
        <p:spPr>
          <a:xfrm>
            <a:off x="5696078" y="2019945"/>
            <a:ext cx="4002603" cy="600220"/>
          </a:xfrm>
          <a:prstGeom prst="bentConnector3">
            <a:avLst>
              <a:gd name="adj1" fmla="val 10571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Elbow Connector 11"/>
          <p:cNvCxnSpPr>
            <a:endCxn id="24" idx="3"/>
          </p:cNvCxnSpPr>
          <p:nvPr/>
        </p:nvCxnSpPr>
        <p:spPr>
          <a:xfrm rot="5400000">
            <a:off x="9394081" y="2933909"/>
            <a:ext cx="847539" cy="22005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2EDB78FB-17E3-4282-9BF9-D4057CD37708}"/>
              </a:ext>
            </a:extLst>
          </p:cNvPr>
          <p:cNvSpPr/>
          <p:nvPr/>
        </p:nvSpPr>
        <p:spPr>
          <a:xfrm>
            <a:off x="2800477" y="4104513"/>
            <a:ext cx="236833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100" b="1" dirty="0">
                <a:solidFill>
                  <a:schemeClr val="tx1"/>
                </a:solidFill>
                <a:latin typeface="Effra"/>
                <a:ea typeface="Calibri" panose="020F0502020204030204" pitchFamily="34" charset="0"/>
              </a:rPr>
              <a:t>Knowledge Exchange And Impact Officer (KEIO)</a:t>
            </a:r>
          </a:p>
          <a:p>
            <a:pPr algn="ctr"/>
            <a:r>
              <a:rPr lang="en-GB" sz="1000" dirty="0">
                <a:solidFill>
                  <a:schemeClr val="tx1"/>
                </a:solidFill>
                <a:latin typeface="Effra"/>
                <a:ea typeface="Effra" charset="0"/>
                <a:cs typeface="Effra" charset="0"/>
              </a:rPr>
              <a:t>Luke Postlethwaite </a:t>
            </a:r>
          </a:p>
        </p:txBody>
      </p:sp>
      <p:sp>
        <p:nvSpPr>
          <p:cNvPr id="13" name="Rectangle 12">
            <a:extLst>
              <a:ext uri="{FF2B5EF4-FFF2-40B4-BE49-F238E27FC236}">
                <a16:creationId xmlns:a16="http://schemas.microsoft.com/office/drawing/2014/main" id="{35336606-D606-4E5D-A8B4-FF5CAB9A12F7}"/>
              </a:ext>
            </a:extLst>
          </p:cNvPr>
          <p:cNvSpPr/>
          <p:nvPr/>
        </p:nvSpPr>
        <p:spPr>
          <a:xfrm>
            <a:off x="2800477" y="5009388"/>
            <a:ext cx="236833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100" b="1" dirty="0">
                <a:solidFill>
                  <a:schemeClr val="tx1"/>
                </a:solidFill>
                <a:latin typeface="Effra"/>
                <a:ea typeface="Calibri" panose="020F0502020204030204" pitchFamily="34" charset="0"/>
              </a:rPr>
              <a:t>Post Award Project Officer</a:t>
            </a:r>
          </a:p>
          <a:p>
            <a:pPr algn="ctr"/>
            <a:r>
              <a:rPr lang="en-GB" sz="1000" dirty="0">
                <a:solidFill>
                  <a:schemeClr val="tx1"/>
                </a:solidFill>
                <a:latin typeface="Effra"/>
              </a:rPr>
              <a:t>Richard </a:t>
            </a:r>
            <a:r>
              <a:rPr lang="en-GB" sz="1000" dirty="0" smtClean="0">
                <a:solidFill>
                  <a:schemeClr val="tx1"/>
                </a:solidFill>
                <a:latin typeface="Effra"/>
              </a:rPr>
              <a:t>Ternouth</a:t>
            </a:r>
            <a:endParaRPr lang="en-GB" sz="1000" dirty="0">
              <a:solidFill>
                <a:schemeClr val="tx1"/>
              </a:solidFill>
              <a:latin typeface="Effra"/>
            </a:endParaRPr>
          </a:p>
        </p:txBody>
      </p:sp>
    </p:spTree>
    <p:extLst>
      <p:ext uri="{BB962C8B-B14F-4D97-AF65-F5344CB8AC3E}">
        <p14:creationId xmlns:p14="http://schemas.microsoft.com/office/powerpoint/2010/main" val="2635911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6449" y="106749"/>
            <a:ext cx="8949363" cy="461665"/>
          </a:xfrm>
          <a:prstGeom prst="rect">
            <a:avLst/>
          </a:prstGeom>
          <a:noFill/>
          <a:ln w="15875">
            <a:noFill/>
          </a:ln>
        </p:spPr>
        <p:txBody>
          <a:bodyPr wrap="square" lIns="91440" tIns="45720" rIns="91440" bIns="45720" rtlCol="0" anchor="t">
            <a:spAutoFit/>
          </a:bodyPr>
          <a:lstStyle/>
          <a:p>
            <a:r>
              <a:rPr lang="en-GB" sz="1400" b="1" dirty="0">
                <a:latin typeface="Effra"/>
                <a:ea typeface="Effra" charset="0"/>
                <a:cs typeface="Effra" charset="0"/>
              </a:rPr>
              <a:t>SEED FINANCE TEAM (</a:t>
            </a:r>
            <a:r>
              <a:rPr lang="en-GB" sz="1400" b="1" dirty="0">
                <a:ea typeface="+mn-lt"/>
                <a:cs typeface="+mn-lt"/>
              </a:rPr>
              <a:t>NOVEMBER 2021</a:t>
            </a:r>
            <a:r>
              <a:rPr lang="en-GB" sz="1400" b="1" dirty="0">
                <a:latin typeface="Effra"/>
                <a:ea typeface="Effra" charset="0"/>
                <a:cs typeface="Effra" charset="0"/>
              </a:rPr>
              <a:t>) – REPORT THROUGH DIRECTORATE OF FINANCE </a:t>
            </a:r>
            <a:endParaRPr lang="en-GB" sz="1400" b="1" dirty="0">
              <a:latin typeface="Effra" charset="0"/>
              <a:ea typeface="Effra" charset="0"/>
              <a:cs typeface="Effra" charset="0"/>
            </a:endParaRPr>
          </a:p>
          <a:p>
            <a:endParaRPr lang="en-GB" sz="1000">
              <a:latin typeface="Effra" charset="0"/>
              <a:ea typeface="Effra" charset="0"/>
              <a:cs typeface="Effra" charset="0"/>
            </a:endParaRPr>
          </a:p>
        </p:txBody>
      </p:sp>
      <p:sp>
        <p:nvSpPr>
          <p:cNvPr id="4" name="Rectangle 3"/>
          <p:cNvSpPr/>
          <p:nvPr/>
        </p:nvSpPr>
        <p:spPr>
          <a:xfrm>
            <a:off x="4629272" y="1044663"/>
            <a:ext cx="2133600"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a:ea typeface="Effra" charset="0"/>
                <a:cs typeface="Effra" charset="0"/>
              </a:rPr>
              <a:t>Head of School Finance</a:t>
            </a:r>
          </a:p>
          <a:p>
            <a:pPr algn="ctr"/>
            <a:r>
              <a:rPr lang="en-GB" sz="1000" dirty="0">
                <a:solidFill>
                  <a:schemeClr val="tx1"/>
                </a:solidFill>
                <a:latin typeface="Effra"/>
                <a:ea typeface="Effra" charset="0"/>
                <a:cs typeface="Effra" charset="0"/>
              </a:rPr>
              <a:t>Elizabeth Langton</a:t>
            </a:r>
          </a:p>
        </p:txBody>
      </p:sp>
      <p:sp>
        <p:nvSpPr>
          <p:cNvPr id="30" name="Rectangle 29"/>
          <p:cNvSpPr/>
          <p:nvPr/>
        </p:nvSpPr>
        <p:spPr>
          <a:xfrm>
            <a:off x="2803023" y="2242107"/>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lgn="ctr"/>
            <a:r>
              <a:rPr lang="en-US" sz="1000" b="1" dirty="0">
                <a:solidFill>
                  <a:schemeClr val="tx1"/>
                </a:solidFill>
                <a:latin typeface="Effra" charset="0"/>
                <a:ea typeface="Effra" charset="0"/>
                <a:cs typeface="Effra" charset="0"/>
              </a:rPr>
              <a:t>Management Accountant </a:t>
            </a:r>
          </a:p>
          <a:p>
            <a:pPr lvl="0" algn="ctr"/>
            <a:r>
              <a:rPr lang="en-US" sz="1000" dirty="0">
                <a:solidFill>
                  <a:schemeClr val="tx1"/>
                </a:solidFill>
                <a:latin typeface="Effra"/>
                <a:ea typeface="Effra" charset="0"/>
                <a:cs typeface="Effra" charset="0"/>
              </a:rPr>
              <a:t>Suzanne </a:t>
            </a:r>
            <a:r>
              <a:rPr lang="en-US" sz="1000" dirty="0" smtClean="0">
                <a:solidFill>
                  <a:schemeClr val="tx1"/>
                </a:solidFill>
                <a:latin typeface="Effra"/>
                <a:ea typeface="Effra" charset="0"/>
                <a:cs typeface="Effra" charset="0"/>
              </a:rPr>
              <a:t>Davies</a:t>
            </a:r>
            <a:endParaRPr lang="en-US" sz="1000" b="1" dirty="0">
              <a:solidFill>
                <a:srgbClr val="FF0000"/>
              </a:solidFill>
              <a:latin typeface="Effra"/>
              <a:ea typeface="Effra" charset="0"/>
              <a:cs typeface="Effra" charset="0"/>
            </a:endParaRPr>
          </a:p>
        </p:txBody>
      </p:sp>
      <p:cxnSp>
        <p:nvCxnSpPr>
          <p:cNvPr id="71" name="Elbow Connector 70"/>
          <p:cNvCxnSpPr>
            <a:stCxn id="4" idx="2"/>
            <a:endCxn id="30" idx="1"/>
          </p:cNvCxnSpPr>
          <p:nvPr/>
        </p:nvCxnSpPr>
        <p:spPr>
          <a:xfrm rot="5400000">
            <a:off x="3841137" y="767786"/>
            <a:ext cx="816820" cy="2893060"/>
          </a:xfrm>
          <a:prstGeom prst="bentConnector4">
            <a:avLst>
              <a:gd name="adj1" fmla="val 26701"/>
              <a:gd name="adj2" fmla="val 107902"/>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322763" y="3278380"/>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b="1" dirty="0">
                <a:solidFill>
                  <a:schemeClr val="tx1"/>
                </a:solidFill>
                <a:latin typeface="Effra" charset="0"/>
                <a:ea typeface="Effra" charset="0"/>
                <a:cs typeface="Effra" charset="0"/>
              </a:rPr>
              <a:t>Senior Finance Officer</a:t>
            </a:r>
          </a:p>
          <a:p>
            <a:pPr algn="ctr"/>
            <a:r>
              <a:rPr lang="en-US" sz="1000" dirty="0">
                <a:solidFill>
                  <a:schemeClr val="tx1"/>
                </a:solidFill>
                <a:latin typeface="Effra" charset="0"/>
                <a:ea typeface="Effra" charset="0"/>
                <a:cs typeface="Effra" charset="0"/>
              </a:rPr>
              <a:t>Karen Hildreth</a:t>
            </a:r>
          </a:p>
        </p:txBody>
      </p:sp>
      <p:sp>
        <p:nvSpPr>
          <p:cNvPr id="11" name="Rectangle 10"/>
          <p:cNvSpPr/>
          <p:nvPr/>
        </p:nvSpPr>
        <p:spPr>
          <a:xfrm>
            <a:off x="3332788" y="4140424"/>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lgn="ctr"/>
            <a:r>
              <a:rPr lang="en-US" sz="1000" b="1" dirty="0">
                <a:solidFill>
                  <a:schemeClr val="tx1"/>
                </a:solidFill>
                <a:latin typeface="Effra" charset="0"/>
                <a:ea typeface="Effra" charset="0"/>
                <a:cs typeface="Effra" charset="0"/>
              </a:rPr>
              <a:t>Finance Officer</a:t>
            </a:r>
          </a:p>
          <a:p>
            <a:pPr algn="ctr"/>
            <a:r>
              <a:rPr lang="en-US" sz="1000" dirty="0">
                <a:solidFill>
                  <a:schemeClr val="tx1"/>
                </a:solidFill>
                <a:latin typeface="Effra" charset="0"/>
                <a:ea typeface="Effra" charset="0"/>
                <a:cs typeface="Effra" charset="0"/>
              </a:rPr>
              <a:t>Stuart Baker </a:t>
            </a:r>
          </a:p>
          <a:p>
            <a:pPr lvl="0" algn="ctr"/>
            <a:endParaRPr lang="en-US" sz="1000" dirty="0">
              <a:solidFill>
                <a:schemeClr val="tx1"/>
              </a:solidFill>
              <a:latin typeface="Effra" charset="0"/>
              <a:ea typeface="Effra" charset="0"/>
              <a:cs typeface="Effra" charset="0"/>
            </a:endParaRPr>
          </a:p>
        </p:txBody>
      </p:sp>
      <p:cxnSp>
        <p:nvCxnSpPr>
          <p:cNvPr id="18" name="Connector: Elbow 17">
            <a:extLst>
              <a:ext uri="{FF2B5EF4-FFF2-40B4-BE49-F238E27FC236}">
                <a16:creationId xmlns:a16="http://schemas.microsoft.com/office/drawing/2014/main" id="{795FAE38-0232-4945-BF6B-93ECFFAEC98F}"/>
              </a:ext>
            </a:extLst>
          </p:cNvPr>
          <p:cNvCxnSpPr/>
          <p:nvPr/>
        </p:nvCxnSpPr>
        <p:spPr>
          <a:xfrm flipH="1">
            <a:off x="5688013" y="2559051"/>
            <a:ext cx="831850" cy="127952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5DD4D919-B6DB-4AA3-A281-A9F1BFEA9F76}"/>
              </a:ext>
            </a:extLst>
          </p:cNvPr>
          <p:cNvSpPr/>
          <p:nvPr/>
        </p:nvSpPr>
        <p:spPr>
          <a:xfrm>
            <a:off x="6541586" y="2234169"/>
            <a:ext cx="2365791"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lvl="0" algn="ctr"/>
            <a:r>
              <a:rPr lang="en-US" sz="1000" b="1" dirty="0">
                <a:solidFill>
                  <a:schemeClr val="tx1"/>
                </a:solidFill>
                <a:latin typeface="Effra" charset="0"/>
                <a:ea typeface="Effra" charset="0"/>
                <a:cs typeface="Effra" charset="0"/>
              </a:rPr>
              <a:t>Management Accountant </a:t>
            </a:r>
          </a:p>
          <a:p>
            <a:pPr algn="ctr"/>
            <a:r>
              <a:rPr lang="en-US" sz="1000" dirty="0">
                <a:solidFill>
                  <a:schemeClr val="tx1"/>
                </a:solidFill>
                <a:latin typeface="Effra"/>
              </a:rPr>
              <a:t>Gareth Martin </a:t>
            </a:r>
            <a:endParaRPr lang="en-US" dirty="0">
              <a:solidFill>
                <a:schemeClr val="tx1"/>
              </a:solidFill>
            </a:endParaRPr>
          </a:p>
        </p:txBody>
      </p:sp>
      <p:cxnSp>
        <p:nvCxnSpPr>
          <p:cNvPr id="19" name="Elbow Connector 31">
            <a:extLst>
              <a:ext uri="{FF2B5EF4-FFF2-40B4-BE49-F238E27FC236}">
                <a16:creationId xmlns:a16="http://schemas.microsoft.com/office/drawing/2014/main" id="{02CC2F62-2F73-47DC-A1E9-E07FA7F5A856}"/>
              </a:ext>
            </a:extLst>
          </p:cNvPr>
          <p:cNvCxnSpPr/>
          <p:nvPr/>
        </p:nvCxnSpPr>
        <p:spPr>
          <a:xfrm>
            <a:off x="5696078" y="2035820"/>
            <a:ext cx="3216791" cy="592283"/>
          </a:xfrm>
          <a:prstGeom prst="bentConnector3">
            <a:avLst>
              <a:gd name="adj1" fmla="val 10571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1">
            <a:extLst>
              <a:ext uri="{FF2B5EF4-FFF2-40B4-BE49-F238E27FC236}">
                <a16:creationId xmlns:a16="http://schemas.microsoft.com/office/drawing/2014/main" id="{1E377DD3-BB7F-4E4E-9B16-2F11B115CE08}"/>
              </a:ext>
            </a:extLst>
          </p:cNvPr>
          <p:cNvCxnSpPr>
            <a:endCxn id="11" idx="3"/>
          </p:cNvCxnSpPr>
          <p:nvPr/>
        </p:nvCxnSpPr>
        <p:spPr>
          <a:xfrm rot="5400000">
            <a:off x="5549131" y="3968176"/>
            <a:ext cx="702321" cy="40342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872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6449" y="106752"/>
            <a:ext cx="4718184" cy="461665"/>
          </a:xfrm>
          <a:prstGeom prst="rect">
            <a:avLst/>
          </a:prstGeom>
          <a:noFill/>
          <a:ln w="15875">
            <a:noFill/>
          </a:ln>
        </p:spPr>
        <p:txBody>
          <a:bodyPr wrap="square" lIns="91440" tIns="45720" rIns="91440" bIns="45720" rtlCol="0" anchor="t">
            <a:spAutoFit/>
          </a:bodyPr>
          <a:lstStyle/>
          <a:p>
            <a:pPr defTabSz="914354">
              <a:defRPr/>
            </a:pPr>
            <a:r>
              <a:rPr lang="en-GB" sz="1400" b="1">
                <a:latin typeface="Effra"/>
                <a:ea typeface="Effra" charset="0"/>
                <a:cs typeface="Effra" charset="0"/>
              </a:rPr>
              <a:t>SEED SCHOOL OFFICE (</a:t>
            </a:r>
            <a:r>
              <a:rPr lang="en-GB" sz="1400" b="1">
                <a:ea typeface="+mn-lt"/>
                <a:cs typeface="+mn-lt"/>
              </a:rPr>
              <a:t>NOVEMBER 2021</a:t>
            </a:r>
            <a:r>
              <a:rPr lang="en-GB" sz="1400" b="1">
                <a:latin typeface="Effra"/>
                <a:ea typeface="Effra" charset="0"/>
                <a:cs typeface="Effra" charset="0"/>
              </a:rPr>
              <a:t>) </a:t>
            </a:r>
          </a:p>
          <a:p>
            <a:pPr defTabSz="914354">
              <a:defRPr/>
            </a:pPr>
            <a:endParaRPr lang="en-GB" sz="1000">
              <a:solidFill>
                <a:prstClr val="black"/>
              </a:solidFill>
              <a:latin typeface="Effra" charset="0"/>
              <a:ea typeface="Effra" charset="0"/>
              <a:cs typeface="Effra" charset="0"/>
            </a:endParaRPr>
          </a:p>
        </p:txBody>
      </p:sp>
      <p:sp>
        <p:nvSpPr>
          <p:cNvPr id="4" name="Rectangle 3"/>
          <p:cNvSpPr/>
          <p:nvPr/>
        </p:nvSpPr>
        <p:spPr>
          <a:xfrm>
            <a:off x="4139216" y="337586"/>
            <a:ext cx="2581888" cy="9416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r>
              <a:rPr lang="en-GB" sz="1000" b="1" dirty="0">
                <a:solidFill>
                  <a:prstClr val="black"/>
                </a:solidFill>
                <a:latin typeface="Effra" charset="0"/>
                <a:ea typeface="Effra" charset="0"/>
                <a:cs typeface="Effra" charset="0"/>
              </a:rPr>
              <a:t>Head of School Operations (HoSO)</a:t>
            </a:r>
            <a:br>
              <a:rPr lang="en-GB" sz="1000" b="1" dirty="0">
                <a:solidFill>
                  <a:prstClr val="black"/>
                </a:solidFill>
                <a:latin typeface="Effra" charset="0"/>
                <a:ea typeface="Effra" charset="0"/>
                <a:cs typeface="Effra" charset="0"/>
              </a:rPr>
            </a:br>
            <a:r>
              <a:rPr lang="en-GB" sz="1000" dirty="0">
                <a:solidFill>
                  <a:prstClr val="black"/>
                </a:solidFill>
                <a:latin typeface="Effra" charset="0"/>
                <a:ea typeface="Effra" charset="0"/>
                <a:cs typeface="Effra" charset="0"/>
              </a:rPr>
              <a:t>Kay </a:t>
            </a:r>
            <a:r>
              <a:rPr lang="en-GB" sz="1000" dirty="0" smtClean="0">
                <a:solidFill>
                  <a:prstClr val="black"/>
                </a:solidFill>
                <a:latin typeface="Effra" charset="0"/>
                <a:ea typeface="Effra" charset="0"/>
                <a:cs typeface="Effra" charset="0"/>
              </a:rPr>
              <a:t>Hodgson</a:t>
            </a:r>
            <a:endParaRPr lang="en-GB" sz="1000" dirty="0">
              <a:solidFill>
                <a:prstClr val="black"/>
              </a:solidFill>
              <a:latin typeface="Effra" charset="0"/>
              <a:ea typeface="Effra" charset="0"/>
              <a:cs typeface="Effra" charset="0"/>
            </a:endParaRPr>
          </a:p>
        </p:txBody>
      </p:sp>
      <p:sp>
        <p:nvSpPr>
          <p:cNvPr id="29" name="Rectangle 28"/>
          <p:cNvSpPr/>
          <p:nvPr/>
        </p:nvSpPr>
        <p:spPr>
          <a:xfrm>
            <a:off x="7295529" y="1804142"/>
            <a:ext cx="3062884" cy="9416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r>
              <a:rPr lang="en-GB" sz="1000" b="1" dirty="0">
                <a:solidFill>
                  <a:prstClr val="black"/>
                </a:solidFill>
                <a:latin typeface="Effra" charset="0"/>
                <a:ea typeface="Effra" charset="0"/>
                <a:cs typeface="Effra" charset="0"/>
              </a:rPr>
              <a:t>Deputy School Operations Manager </a:t>
            </a:r>
          </a:p>
          <a:p>
            <a:pPr algn="ctr" defTabSz="914354">
              <a:defRPr/>
            </a:pPr>
            <a:r>
              <a:rPr lang="en-GB" sz="1000" dirty="0">
                <a:solidFill>
                  <a:prstClr val="black"/>
                </a:solidFill>
                <a:latin typeface="Effra" charset="0"/>
                <a:ea typeface="Effra" charset="0"/>
                <a:cs typeface="Effra" charset="0"/>
              </a:rPr>
              <a:t>Kerry </a:t>
            </a:r>
            <a:r>
              <a:rPr lang="en-GB" sz="1000" dirty="0" smtClean="0">
                <a:solidFill>
                  <a:prstClr val="black"/>
                </a:solidFill>
                <a:latin typeface="Effra" charset="0"/>
                <a:ea typeface="Effra" charset="0"/>
                <a:cs typeface="Effra" charset="0"/>
              </a:rPr>
              <a:t>McCann</a:t>
            </a:r>
            <a:endParaRPr lang="en-GB" sz="1000" dirty="0">
              <a:solidFill>
                <a:prstClr val="black"/>
              </a:solidFill>
              <a:latin typeface="Effra" charset="0"/>
              <a:ea typeface="Effra" charset="0"/>
              <a:cs typeface="Effra" charset="0"/>
            </a:endParaRPr>
          </a:p>
        </p:txBody>
      </p:sp>
      <p:sp>
        <p:nvSpPr>
          <p:cNvPr id="30" name="Rectangle 29"/>
          <p:cNvSpPr/>
          <p:nvPr/>
        </p:nvSpPr>
        <p:spPr>
          <a:xfrm>
            <a:off x="1929244" y="1818845"/>
            <a:ext cx="2862864" cy="9416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54">
              <a:defRPr/>
            </a:pPr>
            <a:r>
              <a:rPr lang="en-GB" sz="1000" b="1" dirty="0">
                <a:solidFill>
                  <a:schemeClr val="tx1"/>
                </a:solidFill>
                <a:latin typeface="Effra"/>
                <a:ea typeface="Effra" charset="0"/>
                <a:cs typeface="Effra" charset="0"/>
              </a:rPr>
              <a:t>Compliance, Safety &amp; Estates Manager</a:t>
            </a:r>
            <a:r>
              <a:rPr lang="en-GB" sz="1000" b="1" dirty="0">
                <a:latin typeface="Effra" charset="0"/>
                <a:ea typeface="Effra" charset="0"/>
                <a:cs typeface="Effra" charset="0"/>
              </a:rPr>
              <a:t/>
            </a:r>
            <a:br>
              <a:rPr lang="en-GB" sz="1000" b="1" dirty="0">
                <a:latin typeface="Effra" charset="0"/>
                <a:ea typeface="Effra" charset="0"/>
                <a:cs typeface="Effra" charset="0"/>
              </a:rPr>
            </a:br>
            <a:r>
              <a:rPr lang="en-GB" sz="1000" dirty="0">
                <a:solidFill>
                  <a:schemeClr val="tx1"/>
                </a:solidFill>
                <a:latin typeface="Effra"/>
                <a:ea typeface="Effra" charset="0"/>
                <a:cs typeface="Effra" charset="0"/>
              </a:rPr>
              <a:t>Fidel </a:t>
            </a:r>
            <a:r>
              <a:rPr lang="en-GB" sz="1000" dirty="0" smtClean="0">
                <a:solidFill>
                  <a:schemeClr val="tx1"/>
                </a:solidFill>
                <a:latin typeface="Effra"/>
                <a:ea typeface="Effra" charset="0"/>
                <a:cs typeface="Effra" charset="0"/>
              </a:rPr>
              <a:t>Peacock</a:t>
            </a:r>
            <a:endParaRPr lang="en-GB" sz="1000" dirty="0">
              <a:solidFill>
                <a:schemeClr val="tx1"/>
              </a:solidFill>
              <a:latin typeface="Effra"/>
              <a:ea typeface="Effra" charset="0"/>
              <a:cs typeface="Effra" charset="0"/>
            </a:endParaRPr>
          </a:p>
        </p:txBody>
      </p:sp>
      <p:sp>
        <p:nvSpPr>
          <p:cNvPr id="18" name="Rectangle 17"/>
          <p:cNvSpPr/>
          <p:nvPr/>
        </p:nvSpPr>
        <p:spPr>
          <a:xfrm>
            <a:off x="6420225" y="2952928"/>
            <a:ext cx="2227863" cy="69154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r>
              <a:rPr lang="en-GB" sz="1000" b="1" dirty="0">
                <a:solidFill>
                  <a:prstClr val="black"/>
                </a:solidFill>
                <a:latin typeface="Effra" charset="0"/>
                <a:ea typeface="Effra" charset="0"/>
                <a:cs typeface="Effra" charset="0"/>
              </a:rPr>
              <a:t>Senior Departmental Administrator </a:t>
            </a:r>
            <a:r>
              <a:rPr lang="en-GB" sz="1000" b="1" dirty="0" smtClean="0">
                <a:solidFill>
                  <a:prstClr val="black"/>
                </a:solidFill>
                <a:latin typeface="Effra" charset="0"/>
                <a:ea typeface="Effra" charset="0"/>
                <a:cs typeface="Effra" charset="0"/>
              </a:rPr>
              <a:t>(Arch/</a:t>
            </a:r>
            <a:r>
              <a:rPr lang="en-GB" sz="1000" b="1" dirty="0" err="1" smtClean="0">
                <a:solidFill>
                  <a:prstClr val="black"/>
                </a:solidFill>
                <a:latin typeface="Effra" charset="0"/>
                <a:ea typeface="Effra" charset="0"/>
                <a:cs typeface="Effra" charset="0"/>
              </a:rPr>
              <a:t>Geog</a:t>
            </a:r>
            <a:r>
              <a:rPr lang="en-GB" sz="1000" b="1" dirty="0">
                <a:solidFill>
                  <a:prstClr val="black"/>
                </a:solidFill>
                <a:latin typeface="Effra" charset="0"/>
                <a:ea typeface="Effra" charset="0"/>
                <a:cs typeface="Effra" charset="0"/>
              </a:rPr>
              <a:t>)</a:t>
            </a:r>
          </a:p>
          <a:p>
            <a:pPr algn="ctr" defTabSz="914354">
              <a:defRPr/>
            </a:pPr>
            <a:r>
              <a:rPr lang="en-GB" sz="1000" dirty="0">
                <a:solidFill>
                  <a:prstClr val="black"/>
                </a:solidFill>
                <a:latin typeface="Effra" charset="0"/>
                <a:ea typeface="Effra" charset="0"/>
                <a:cs typeface="Effra" charset="0"/>
              </a:rPr>
              <a:t>Melissa </a:t>
            </a:r>
            <a:r>
              <a:rPr lang="en-GB" sz="1000" dirty="0" smtClean="0">
                <a:solidFill>
                  <a:prstClr val="black"/>
                </a:solidFill>
                <a:latin typeface="Effra" charset="0"/>
                <a:ea typeface="Effra" charset="0"/>
                <a:cs typeface="Effra" charset="0"/>
              </a:rPr>
              <a:t>Markauskas</a:t>
            </a:r>
            <a:endParaRPr lang="en-GB" sz="1000" dirty="0">
              <a:solidFill>
                <a:prstClr val="black"/>
              </a:solidFill>
              <a:latin typeface="Effra" charset="0"/>
              <a:ea typeface="Effra" charset="0"/>
              <a:cs typeface="Effra" charset="0"/>
            </a:endParaRPr>
          </a:p>
        </p:txBody>
      </p:sp>
      <p:sp>
        <p:nvSpPr>
          <p:cNvPr id="19" name="Rectangle 18"/>
          <p:cNvSpPr/>
          <p:nvPr/>
        </p:nvSpPr>
        <p:spPr>
          <a:xfrm>
            <a:off x="8729330" y="2954651"/>
            <a:ext cx="2196279" cy="68982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endParaRPr lang="en-GB" sz="1000" b="1" dirty="0">
              <a:solidFill>
                <a:prstClr val="black"/>
              </a:solidFill>
              <a:latin typeface="Effra" charset="0"/>
              <a:ea typeface="Effra" charset="0"/>
              <a:cs typeface="Effra" charset="0"/>
            </a:endParaRPr>
          </a:p>
          <a:p>
            <a:pPr algn="ctr" defTabSz="914354">
              <a:defRPr/>
            </a:pPr>
            <a:r>
              <a:rPr lang="en-GB" sz="1000" b="1" dirty="0">
                <a:solidFill>
                  <a:prstClr val="black"/>
                </a:solidFill>
                <a:latin typeface="Effra" charset="0"/>
                <a:ea typeface="Effra" charset="0"/>
                <a:cs typeface="Effra" charset="0"/>
              </a:rPr>
              <a:t>Departmental Support Administrator </a:t>
            </a:r>
            <a:r>
              <a:rPr lang="en-GB" sz="1000" b="1" dirty="0" smtClean="0">
                <a:solidFill>
                  <a:prstClr val="black"/>
                </a:solidFill>
                <a:latin typeface="Effra" charset="0"/>
                <a:ea typeface="Effra" charset="0"/>
                <a:cs typeface="Effra" charset="0"/>
              </a:rPr>
              <a:t>(PEM)</a:t>
            </a:r>
            <a:endParaRPr lang="en-GB" sz="1000" b="1" dirty="0">
              <a:solidFill>
                <a:prstClr val="black"/>
              </a:solidFill>
              <a:latin typeface="Effra" charset="0"/>
              <a:ea typeface="Effra" charset="0"/>
              <a:cs typeface="Effra" charset="0"/>
            </a:endParaRPr>
          </a:p>
          <a:p>
            <a:pPr algn="ctr" defTabSz="914354">
              <a:defRPr/>
            </a:pPr>
            <a:r>
              <a:rPr lang="en-GB" sz="1000" dirty="0">
                <a:solidFill>
                  <a:prstClr val="black"/>
                </a:solidFill>
                <a:latin typeface="Effra" charset="0"/>
                <a:ea typeface="Effra" charset="0"/>
                <a:cs typeface="Effra" charset="0"/>
              </a:rPr>
              <a:t>Shelley Darlington</a:t>
            </a:r>
          </a:p>
          <a:p>
            <a:pPr algn="ctr" defTabSz="914354">
              <a:defRPr/>
            </a:pPr>
            <a:endParaRPr lang="en-GB" sz="1000" dirty="0">
              <a:solidFill>
                <a:prstClr val="black"/>
              </a:solidFill>
              <a:latin typeface="Effra" charset="0"/>
              <a:ea typeface="Effra" charset="0"/>
              <a:cs typeface="Effra" charset="0"/>
            </a:endParaRPr>
          </a:p>
        </p:txBody>
      </p:sp>
      <p:sp>
        <p:nvSpPr>
          <p:cNvPr id="21" name="Rectangle 20"/>
          <p:cNvSpPr/>
          <p:nvPr/>
        </p:nvSpPr>
        <p:spPr>
          <a:xfrm>
            <a:off x="8729330" y="6096302"/>
            <a:ext cx="2204317" cy="678124"/>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r>
              <a:rPr lang="en-GB" sz="1000" b="1" dirty="0">
                <a:solidFill>
                  <a:prstClr val="black"/>
                </a:solidFill>
                <a:latin typeface="Effra" charset="0"/>
                <a:ea typeface="Effra" charset="0"/>
                <a:cs typeface="Effra" charset="0"/>
              </a:rPr>
              <a:t>PA to Head of School/HoSO </a:t>
            </a:r>
          </a:p>
          <a:p>
            <a:pPr algn="ctr" defTabSz="914354">
              <a:defRPr/>
            </a:pPr>
            <a:r>
              <a:rPr lang="en-GB" sz="1000" dirty="0">
                <a:solidFill>
                  <a:prstClr val="black"/>
                </a:solidFill>
                <a:latin typeface="Effra" charset="0"/>
                <a:ea typeface="Effra" charset="0"/>
                <a:cs typeface="Effra" charset="0"/>
              </a:rPr>
              <a:t>Isabella </a:t>
            </a:r>
            <a:r>
              <a:rPr lang="en-GB" sz="1000" dirty="0" smtClean="0">
                <a:solidFill>
                  <a:prstClr val="black"/>
                </a:solidFill>
                <a:latin typeface="Effra" charset="0"/>
                <a:ea typeface="Effra" charset="0"/>
                <a:cs typeface="Effra" charset="0"/>
              </a:rPr>
              <a:t>Machin</a:t>
            </a:r>
            <a:endParaRPr lang="en-GB" sz="1000" dirty="0">
              <a:solidFill>
                <a:prstClr val="black"/>
              </a:solidFill>
              <a:latin typeface="Effra" charset="0"/>
              <a:ea typeface="Effra" charset="0"/>
              <a:cs typeface="Effra" charset="0"/>
            </a:endParaRPr>
          </a:p>
        </p:txBody>
      </p:sp>
      <p:sp>
        <p:nvSpPr>
          <p:cNvPr id="55" name="Rectangle 54"/>
          <p:cNvSpPr/>
          <p:nvPr/>
        </p:nvSpPr>
        <p:spPr>
          <a:xfrm>
            <a:off x="1929247" y="4087022"/>
            <a:ext cx="2862864" cy="9416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r>
              <a:rPr lang="en-GB" sz="1000" b="1" dirty="0">
                <a:solidFill>
                  <a:prstClr val="black"/>
                </a:solidFill>
                <a:latin typeface="Effra" charset="0"/>
                <a:ea typeface="Effra" charset="0"/>
                <a:cs typeface="Effra" charset="0"/>
              </a:rPr>
              <a:t>Management Information Analyst</a:t>
            </a:r>
          </a:p>
          <a:p>
            <a:pPr algn="ctr" defTabSz="914354">
              <a:defRPr/>
            </a:pPr>
            <a:r>
              <a:rPr lang="en-GB" sz="1000" dirty="0">
                <a:solidFill>
                  <a:prstClr val="black"/>
                </a:solidFill>
                <a:latin typeface="Effra" charset="0"/>
                <a:ea typeface="Effra" charset="0"/>
                <a:cs typeface="Effra" charset="0"/>
              </a:rPr>
              <a:t>Andy </a:t>
            </a:r>
            <a:r>
              <a:rPr lang="en-GB" sz="1000" dirty="0" smtClean="0">
                <a:solidFill>
                  <a:prstClr val="black"/>
                </a:solidFill>
                <a:latin typeface="Effra" charset="0"/>
                <a:ea typeface="Effra" charset="0"/>
                <a:cs typeface="Effra" charset="0"/>
              </a:rPr>
              <a:t>Milne</a:t>
            </a:r>
            <a:endParaRPr lang="en-GB" sz="1000" dirty="0">
              <a:solidFill>
                <a:prstClr val="black"/>
              </a:solidFill>
              <a:latin typeface="Effra" charset="0"/>
              <a:ea typeface="Effra" charset="0"/>
              <a:cs typeface="Effra" charset="0"/>
            </a:endParaRPr>
          </a:p>
        </p:txBody>
      </p:sp>
      <p:sp>
        <p:nvSpPr>
          <p:cNvPr id="56" name="Rectangle 55"/>
          <p:cNvSpPr/>
          <p:nvPr/>
        </p:nvSpPr>
        <p:spPr>
          <a:xfrm>
            <a:off x="1926172" y="2952934"/>
            <a:ext cx="2865936" cy="94167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r>
              <a:rPr lang="en-GB" sz="1000" b="1" dirty="0">
                <a:solidFill>
                  <a:prstClr val="black"/>
                </a:solidFill>
                <a:latin typeface="Effra" charset="0"/>
                <a:ea typeface="Effra" charset="0"/>
                <a:cs typeface="Effra" charset="0"/>
              </a:rPr>
              <a:t>Senior Communications &amp; Engagement Officer </a:t>
            </a:r>
          </a:p>
          <a:p>
            <a:pPr algn="ctr" defTabSz="914354">
              <a:defRPr/>
            </a:pPr>
            <a:r>
              <a:rPr lang="en-GB" sz="1000" dirty="0">
                <a:solidFill>
                  <a:prstClr val="black"/>
                </a:solidFill>
                <a:latin typeface="Effra" charset="0"/>
                <a:ea typeface="Effra" charset="0"/>
                <a:cs typeface="Effra" charset="0"/>
              </a:rPr>
              <a:t>Lorna </a:t>
            </a:r>
            <a:r>
              <a:rPr lang="en-GB" sz="1000" dirty="0" smtClean="0">
                <a:solidFill>
                  <a:prstClr val="black"/>
                </a:solidFill>
                <a:latin typeface="Effra" charset="0"/>
                <a:ea typeface="Effra" charset="0"/>
                <a:cs typeface="Effra" charset="0"/>
              </a:rPr>
              <a:t>Pontefract</a:t>
            </a:r>
            <a:endParaRPr lang="en-GB" sz="1000" dirty="0">
              <a:solidFill>
                <a:prstClr val="black"/>
              </a:solidFill>
              <a:latin typeface="Effra" charset="0"/>
              <a:ea typeface="Effra" charset="0"/>
              <a:cs typeface="Effra" charset="0"/>
            </a:endParaRPr>
          </a:p>
        </p:txBody>
      </p:sp>
      <p:cxnSp>
        <p:nvCxnSpPr>
          <p:cNvPr id="71" name="Elbow Connector 70"/>
          <p:cNvCxnSpPr>
            <a:cxnSpLocks/>
          </p:cNvCxnSpPr>
          <p:nvPr/>
        </p:nvCxnSpPr>
        <p:spPr>
          <a:xfrm rot="5400000">
            <a:off x="3090862" y="43305"/>
            <a:ext cx="1010421" cy="3500917"/>
          </a:xfrm>
          <a:prstGeom prst="bentConnector4">
            <a:avLst>
              <a:gd name="adj1" fmla="val 26701"/>
              <a:gd name="adj2" fmla="val 10790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Elbow Connector 72"/>
          <p:cNvCxnSpPr>
            <a:cxnSpLocks/>
          </p:cNvCxnSpPr>
          <p:nvPr/>
        </p:nvCxnSpPr>
        <p:spPr>
          <a:xfrm rot="5400000">
            <a:off x="2522289" y="608814"/>
            <a:ext cx="2144511" cy="3503988"/>
          </a:xfrm>
          <a:prstGeom prst="bentConnector4">
            <a:avLst>
              <a:gd name="adj1" fmla="val 13167"/>
              <a:gd name="adj2" fmla="val 10789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p:cNvCxnSpPr>
            <a:cxnSpLocks/>
          </p:cNvCxnSpPr>
          <p:nvPr/>
        </p:nvCxnSpPr>
        <p:spPr>
          <a:xfrm rot="16200000" flipH="1">
            <a:off x="6767754" y="-144526"/>
            <a:ext cx="524881" cy="339680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Elbow Connector 80"/>
          <p:cNvCxnSpPr>
            <a:stCxn id="29" idx="2"/>
            <a:endCxn id="18" idx="1"/>
          </p:cNvCxnSpPr>
          <p:nvPr/>
        </p:nvCxnSpPr>
        <p:spPr>
          <a:xfrm rot="5400000">
            <a:off x="7347156" y="1818886"/>
            <a:ext cx="552884" cy="2406746"/>
          </a:xfrm>
          <a:prstGeom prst="bentConnector4">
            <a:avLst>
              <a:gd name="adj1" fmla="val 18730"/>
              <a:gd name="adj2" fmla="val 10949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Elbow Connector 82"/>
          <p:cNvCxnSpPr>
            <a:stCxn id="29" idx="2"/>
            <a:endCxn id="19" idx="3"/>
          </p:cNvCxnSpPr>
          <p:nvPr/>
        </p:nvCxnSpPr>
        <p:spPr>
          <a:xfrm rot="16200000" flipH="1">
            <a:off x="9599418" y="1973370"/>
            <a:ext cx="553745" cy="2098638"/>
          </a:xfrm>
          <a:prstGeom prst="bentConnector4">
            <a:avLst>
              <a:gd name="adj1" fmla="val 18857"/>
              <a:gd name="adj2" fmla="val 110893"/>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8729330" y="3722294"/>
            <a:ext cx="2205331" cy="71530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54">
              <a:defRPr/>
            </a:pPr>
            <a:endParaRPr lang="en-GB" sz="1000" b="1" dirty="0">
              <a:solidFill>
                <a:prstClr val="black"/>
              </a:solidFill>
              <a:latin typeface="Effra" charset="0"/>
              <a:ea typeface="Effra" charset="0"/>
              <a:cs typeface="Effra" charset="0"/>
            </a:endParaRPr>
          </a:p>
          <a:p>
            <a:pPr algn="ctr" defTabSz="914354">
              <a:defRPr/>
            </a:pPr>
            <a:r>
              <a:rPr lang="en-GB" sz="1000" b="1" dirty="0">
                <a:solidFill>
                  <a:prstClr val="black"/>
                </a:solidFill>
                <a:latin typeface="Effra" charset="0"/>
                <a:ea typeface="Effra" charset="0"/>
                <a:cs typeface="Effra" charset="0"/>
              </a:rPr>
              <a:t>Departmental Support Administrator (GDI)</a:t>
            </a:r>
          </a:p>
          <a:p>
            <a:pPr algn="ctr" defTabSz="914354">
              <a:defRPr/>
            </a:pPr>
            <a:r>
              <a:rPr lang="en-GB" sz="1000" dirty="0">
                <a:solidFill>
                  <a:prstClr val="black"/>
                </a:solidFill>
                <a:latin typeface="Effra" charset="0"/>
                <a:ea typeface="Effra" charset="0"/>
                <a:cs typeface="Effra" charset="0"/>
              </a:rPr>
              <a:t>Bridie Williams</a:t>
            </a:r>
          </a:p>
          <a:p>
            <a:pPr algn="ctr" defTabSz="914354">
              <a:defRPr/>
            </a:pPr>
            <a:endParaRPr lang="en-GB" sz="1000" dirty="0">
              <a:solidFill>
                <a:prstClr val="black"/>
              </a:solidFill>
              <a:latin typeface="Effra" charset="0"/>
              <a:ea typeface="Effra" charset="0"/>
              <a:cs typeface="Effra" charset="0"/>
            </a:endParaRPr>
          </a:p>
        </p:txBody>
      </p:sp>
      <p:cxnSp>
        <p:nvCxnSpPr>
          <p:cNvPr id="31" name="Elbow Connector 30"/>
          <p:cNvCxnSpPr>
            <a:endCxn id="23" idx="3"/>
          </p:cNvCxnSpPr>
          <p:nvPr/>
        </p:nvCxnSpPr>
        <p:spPr>
          <a:xfrm rot="5400000">
            <a:off x="10651778" y="3575647"/>
            <a:ext cx="787183" cy="22141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8729331" y="4564387"/>
            <a:ext cx="2196278" cy="63325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54">
              <a:defRPr/>
            </a:pPr>
            <a:r>
              <a:rPr lang="en-GB" sz="1000" b="1" dirty="0">
                <a:solidFill>
                  <a:srgbClr val="000000"/>
                </a:solidFill>
                <a:latin typeface="Effra"/>
                <a:ea typeface="Effra" charset="0"/>
                <a:cs typeface="Effra" charset="0"/>
              </a:rPr>
              <a:t>Departmental Support </a:t>
            </a:r>
            <a:r>
              <a:rPr lang="en-GB" sz="1000" b="1" dirty="0" smtClean="0">
                <a:solidFill>
                  <a:srgbClr val="000000"/>
                </a:solidFill>
                <a:latin typeface="Effra"/>
                <a:ea typeface="Effra" charset="0"/>
                <a:cs typeface="Effra" charset="0"/>
              </a:rPr>
              <a:t>Administrator (MIE)</a:t>
            </a:r>
            <a:r>
              <a:rPr lang="en-GB" sz="1000" b="1" dirty="0">
                <a:solidFill>
                  <a:srgbClr val="000000"/>
                </a:solidFill>
                <a:latin typeface="Effra"/>
                <a:ea typeface="Effra" charset="0"/>
                <a:cs typeface="Effra" charset="0"/>
              </a:rPr>
              <a:t> </a:t>
            </a:r>
            <a:endParaRPr lang="en-GB" sz="1000" b="1" dirty="0">
              <a:solidFill>
                <a:srgbClr val="000000"/>
              </a:solidFill>
              <a:latin typeface="Effra" charset="0"/>
              <a:ea typeface="Effra" charset="0"/>
              <a:cs typeface="Effra" charset="0"/>
            </a:endParaRPr>
          </a:p>
          <a:p>
            <a:pPr algn="ctr" defTabSz="914354">
              <a:defRPr/>
            </a:pPr>
            <a:r>
              <a:rPr lang="en-GB" sz="1000" dirty="0">
                <a:solidFill>
                  <a:srgbClr val="000000"/>
                </a:solidFill>
                <a:latin typeface="Effra"/>
                <a:ea typeface="Effra" charset="0"/>
                <a:cs typeface="Effra" charset="0"/>
              </a:rPr>
              <a:t>Andrew Lyons </a:t>
            </a:r>
            <a:endParaRPr lang="en-GB" sz="1000" dirty="0" smtClean="0">
              <a:solidFill>
                <a:srgbClr val="000000"/>
              </a:solidFill>
              <a:latin typeface="Effra"/>
              <a:ea typeface="Effra" charset="0"/>
              <a:cs typeface="Effra" charset="0"/>
            </a:endParaRPr>
          </a:p>
        </p:txBody>
      </p:sp>
      <p:sp>
        <p:nvSpPr>
          <p:cNvPr id="37" name="Rectangle 36"/>
          <p:cNvSpPr/>
          <p:nvPr/>
        </p:nvSpPr>
        <p:spPr>
          <a:xfrm>
            <a:off x="8729330" y="5317048"/>
            <a:ext cx="2205331" cy="63325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354">
              <a:defRPr/>
            </a:pPr>
            <a:r>
              <a:rPr lang="en-GB" sz="1000" b="1" dirty="0">
                <a:solidFill>
                  <a:prstClr val="black"/>
                </a:solidFill>
                <a:latin typeface="Effra" charset="0"/>
                <a:ea typeface="Effra" charset="0"/>
                <a:cs typeface="Effra" charset="0"/>
              </a:rPr>
              <a:t>Departmental Assistant</a:t>
            </a:r>
          </a:p>
          <a:p>
            <a:pPr algn="ctr" defTabSz="914354">
              <a:defRPr/>
            </a:pPr>
            <a:r>
              <a:rPr lang="en-GB" sz="1000" dirty="0">
                <a:solidFill>
                  <a:schemeClr val="tx1">
                    <a:lumMod val="95000"/>
                    <a:lumOff val="5000"/>
                  </a:schemeClr>
                </a:solidFill>
                <a:latin typeface="Effra"/>
                <a:ea typeface="Effra" charset="0"/>
                <a:cs typeface="Effra" charset="0"/>
              </a:rPr>
              <a:t>Arlene </a:t>
            </a:r>
            <a:r>
              <a:rPr lang="en-GB" sz="1000" dirty="0" smtClean="0">
                <a:solidFill>
                  <a:schemeClr val="tx1">
                    <a:lumMod val="95000"/>
                    <a:lumOff val="5000"/>
                  </a:schemeClr>
                </a:solidFill>
                <a:latin typeface="Effra"/>
                <a:ea typeface="Effra" charset="0"/>
                <a:cs typeface="Effra" charset="0"/>
              </a:rPr>
              <a:t>Grenade</a:t>
            </a:r>
            <a:endParaRPr lang="en-GB" sz="1000" dirty="0">
              <a:solidFill>
                <a:schemeClr val="tx1">
                  <a:lumMod val="95000"/>
                  <a:lumOff val="5000"/>
                </a:schemeClr>
              </a:solidFill>
              <a:latin typeface="Effra"/>
              <a:ea typeface="Effra" charset="0"/>
              <a:cs typeface="Effra" charset="0"/>
            </a:endParaRPr>
          </a:p>
        </p:txBody>
      </p:sp>
      <p:cxnSp>
        <p:nvCxnSpPr>
          <p:cNvPr id="39" name="Elbow Connector 38"/>
          <p:cNvCxnSpPr/>
          <p:nvPr/>
        </p:nvCxnSpPr>
        <p:spPr>
          <a:xfrm rot="5400000">
            <a:off x="10651778" y="4362831"/>
            <a:ext cx="787183" cy="22141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Elbow Connector 40"/>
          <p:cNvCxnSpPr/>
          <p:nvPr/>
        </p:nvCxnSpPr>
        <p:spPr>
          <a:xfrm rot="5400000">
            <a:off x="10670896" y="5146915"/>
            <a:ext cx="761161" cy="21236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Elbow Connector 42"/>
          <p:cNvCxnSpPr/>
          <p:nvPr/>
        </p:nvCxnSpPr>
        <p:spPr>
          <a:xfrm rot="5400000">
            <a:off x="10642725" y="5879507"/>
            <a:ext cx="787183" cy="22141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560412" y="4437599"/>
            <a:ext cx="23368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1564640" y="3433064"/>
            <a:ext cx="0" cy="100453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529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6449" y="106749"/>
            <a:ext cx="5025486" cy="461665"/>
          </a:xfrm>
          <a:prstGeom prst="rect">
            <a:avLst/>
          </a:prstGeom>
          <a:noFill/>
          <a:ln w="15875">
            <a:noFill/>
          </a:ln>
        </p:spPr>
        <p:txBody>
          <a:bodyPr wrap="square" lIns="91440" tIns="45720" rIns="91440" bIns="45720" rtlCol="0" anchor="t">
            <a:spAutoFit/>
          </a:bodyPr>
          <a:lstStyle/>
          <a:p>
            <a:r>
              <a:rPr lang="en-GB" sz="1400" b="1" dirty="0">
                <a:latin typeface="Effra"/>
                <a:ea typeface="Effra" charset="0"/>
                <a:cs typeface="Effra" charset="0"/>
              </a:rPr>
              <a:t>SEED LAB AND NON-LAB TEAMS (</a:t>
            </a:r>
            <a:r>
              <a:rPr lang="en-GB" sz="1400" b="1" dirty="0">
                <a:ea typeface="+mn-lt"/>
                <a:cs typeface="+mn-lt"/>
              </a:rPr>
              <a:t>NOVEMBER 2021</a:t>
            </a:r>
            <a:r>
              <a:rPr lang="en-GB" sz="1400" b="1" dirty="0">
                <a:latin typeface="Effra"/>
                <a:ea typeface="Effra" charset="0"/>
                <a:cs typeface="Effra" charset="0"/>
              </a:rPr>
              <a:t>) </a:t>
            </a:r>
            <a:endParaRPr lang="en-GB" sz="1400" b="1" dirty="0">
              <a:latin typeface="Effra" charset="0"/>
              <a:ea typeface="Effra" charset="0"/>
              <a:cs typeface="Effra" charset="0"/>
            </a:endParaRPr>
          </a:p>
          <a:p>
            <a:endParaRPr lang="en-GB" sz="1000" dirty="0">
              <a:latin typeface="Effra" charset="0"/>
              <a:ea typeface="Effra" charset="0"/>
              <a:cs typeface="Effra" charset="0"/>
            </a:endParaRPr>
          </a:p>
        </p:txBody>
      </p:sp>
      <p:grpSp>
        <p:nvGrpSpPr>
          <p:cNvPr id="2" name="Group 1"/>
          <p:cNvGrpSpPr/>
          <p:nvPr/>
        </p:nvGrpSpPr>
        <p:grpSpPr>
          <a:xfrm>
            <a:off x="215200" y="568414"/>
            <a:ext cx="10774486" cy="5704295"/>
            <a:chOff x="1497454" y="777403"/>
            <a:chExt cx="9018147" cy="5220106"/>
          </a:xfrm>
        </p:grpSpPr>
        <p:sp>
          <p:nvSpPr>
            <p:cNvPr id="4" name="Rectangle 3"/>
            <p:cNvSpPr/>
            <p:nvPr/>
          </p:nvSpPr>
          <p:spPr>
            <a:xfrm>
              <a:off x="4854633" y="777403"/>
              <a:ext cx="2382924"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1000" b="1" dirty="0">
                  <a:solidFill>
                    <a:prstClr val="black"/>
                  </a:solidFill>
                  <a:latin typeface="Effra" charset="0"/>
                  <a:ea typeface="Effra" charset="0"/>
                  <a:cs typeface="Effra" charset="0"/>
                </a:rPr>
                <a:t>Head of School Operations (HoSO)</a:t>
              </a:r>
              <a:br>
                <a:rPr lang="en-GB" sz="1000" b="1" dirty="0">
                  <a:solidFill>
                    <a:prstClr val="black"/>
                  </a:solidFill>
                  <a:latin typeface="Effra" charset="0"/>
                  <a:ea typeface="Effra" charset="0"/>
                  <a:cs typeface="Effra" charset="0"/>
                </a:rPr>
              </a:br>
              <a:r>
                <a:rPr lang="en-GB" sz="1000" dirty="0">
                  <a:solidFill>
                    <a:prstClr val="black"/>
                  </a:solidFill>
                  <a:latin typeface="Effra" charset="0"/>
                  <a:ea typeface="Effra" charset="0"/>
                  <a:cs typeface="Effra" charset="0"/>
                </a:rPr>
                <a:t>Kay </a:t>
              </a:r>
              <a:r>
                <a:rPr lang="en-GB" sz="1000" dirty="0" smtClean="0">
                  <a:solidFill>
                    <a:prstClr val="black"/>
                  </a:solidFill>
                  <a:latin typeface="Effra" charset="0"/>
                  <a:ea typeface="Effra" charset="0"/>
                  <a:cs typeface="Effra" charset="0"/>
                </a:rPr>
                <a:t>Hodgson</a:t>
              </a:r>
              <a:endParaRPr lang="en-GB" sz="1000" dirty="0">
                <a:solidFill>
                  <a:prstClr val="black"/>
                </a:solidFill>
                <a:latin typeface="Effra" charset="0"/>
                <a:ea typeface="Effra" charset="0"/>
                <a:cs typeface="Effra" charset="0"/>
              </a:endParaRPr>
            </a:p>
          </p:txBody>
        </p:sp>
        <p:sp>
          <p:nvSpPr>
            <p:cNvPr id="29" name="Rectangle 28"/>
            <p:cNvSpPr/>
            <p:nvPr/>
          </p:nvSpPr>
          <p:spPr>
            <a:xfrm>
              <a:off x="7237557" y="2230213"/>
              <a:ext cx="2531082"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latin typeface="Effra" charset="0"/>
                  <a:ea typeface="Effra" charset="0"/>
                  <a:cs typeface="Effra" charset="0"/>
                </a:rPr>
                <a:t>Senior Technical Operations Manager</a:t>
              </a:r>
            </a:p>
            <a:p>
              <a:pPr algn="ctr"/>
              <a:r>
                <a:rPr lang="en-US" sz="1000" b="1" dirty="0">
                  <a:solidFill>
                    <a:schemeClr val="tx1"/>
                  </a:solidFill>
                  <a:latin typeface="Effra" charset="0"/>
                  <a:ea typeface="Effra" charset="0"/>
                  <a:cs typeface="Effra" charset="0"/>
                </a:rPr>
                <a:t>(Lab)</a:t>
              </a:r>
            </a:p>
            <a:p>
              <a:pPr algn="ctr"/>
              <a:r>
                <a:rPr lang="en-GB" sz="1000" dirty="0">
                  <a:solidFill>
                    <a:schemeClr val="tx1"/>
                  </a:solidFill>
                  <a:latin typeface="Effra" charset="0"/>
                  <a:ea typeface="Effra" charset="0"/>
                  <a:cs typeface="Effra" charset="0"/>
                </a:rPr>
                <a:t>John </a:t>
              </a:r>
              <a:r>
                <a:rPr lang="en-GB" sz="1000" dirty="0" smtClean="0">
                  <a:solidFill>
                    <a:schemeClr val="tx1"/>
                  </a:solidFill>
                  <a:latin typeface="Effra" charset="0"/>
                  <a:ea typeface="Effra" charset="0"/>
                  <a:cs typeface="Effra" charset="0"/>
                </a:rPr>
                <a:t>Moore</a:t>
              </a:r>
              <a:endParaRPr lang="en-GB" sz="1000" dirty="0">
                <a:solidFill>
                  <a:schemeClr val="tx1"/>
                </a:solidFill>
                <a:latin typeface="Effra" charset="0"/>
                <a:ea typeface="Effra" charset="0"/>
                <a:cs typeface="Effra" charset="0"/>
              </a:endParaRPr>
            </a:p>
          </p:txBody>
        </p:sp>
        <p:sp>
          <p:nvSpPr>
            <p:cNvPr id="30" name="Rectangle 29"/>
            <p:cNvSpPr/>
            <p:nvPr/>
          </p:nvSpPr>
          <p:spPr>
            <a:xfrm>
              <a:off x="2761673" y="2204874"/>
              <a:ext cx="2465685"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latin typeface="Effra" charset="0"/>
                  <a:ea typeface="Effra" charset="0"/>
                  <a:cs typeface="Effra" charset="0"/>
                </a:rPr>
                <a:t>Senior Technical Operations Manager </a:t>
              </a:r>
            </a:p>
            <a:p>
              <a:pPr algn="ctr"/>
              <a:r>
                <a:rPr lang="en-US" sz="1000" b="1" dirty="0">
                  <a:solidFill>
                    <a:schemeClr val="tx1"/>
                  </a:solidFill>
                  <a:latin typeface="Effra" charset="0"/>
                  <a:ea typeface="Effra" charset="0"/>
                  <a:cs typeface="Effra" charset="0"/>
                </a:rPr>
                <a:t>(Non-Lab)</a:t>
              </a:r>
              <a:endParaRPr lang="en-GB" sz="1000" b="1" dirty="0">
                <a:solidFill>
                  <a:schemeClr val="tx1"/>
                </a:solidFill>
                <a:latin typeface="Effra" charset="0"/>
                <a:ea typeface="Effra" charset="0"/>
                <a:cs typeface="Effra" charset="0"/>
              </a:endParaRPr>
            </a:p>
            <a:p>
              <a:pPr algn="ctr"/>
              <a:r>
                <a:rPr lang="en-GB" sz="1000" dirty="0">
                  <a:solidFill>
                    <a:schemeClr val="tx1"/>
                  </a:solidFill>
                  <a:latin typeface="Effra" charset="0"/>
                  <a:ea typeface="Effra" charset="0"/>
                  <a:cs typeface="Effra" charset="0"/>
                </a:rPr>
                <a:t>Jonathan </a:t>
              </a:r>
              <a:r>
                <a:rPr lang="en-GB" sz="1000" dirty="0" smtClean="0">
                  <a:solidFill>
                    <a:schemeClr val="tx1"/>
                  </a:solidFill>
                  <a:latin typeface="Effra" charset="0"/>
                  <a:ea typeface="Effra" charset="0"/>
                  <a:cs typeface="Effra" charset="0"/>
                </a:rPr>
                <a:t>Lillie</a:t>
              </a:r>
              <a:endParaRPr lang="en-GB" sz="1000" dirty="0">
                <a:solidFill>
                  <a:schemeClr val="tx1"/>
                </a:solidFill>
                <a:latin typeface="Effra" charset="0"/>
                <a:ea typeface="Effra" charset="0"/>
                <a:cs typeface="Effra" charset="0"/>
              </a:endParaRPr>
            </a:p>
          </p:txBody>
        </p:sp>
        <p:sp>
          <p:nvSpPr>
            <p:cNvPr id="19" name="Rectangle 18"/>
            <p:cNvSpPr/>
            <p:nvPr/>
          </p:nvSpPr>
          <p:spPr>
            <a:xfrm>
              <a:off x="8533285" y="3160280"/>
              <a:ext cx="1704068"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Lab Technician </a:t>
              </a:r>
            </a:p>
            <a:p>
              <a:pPr algn="ctr"/>
              <a:r>
                <a:rPr lang="en-GB" sz="1000" dirty="0">
                  <a:solidFill>
                    <a:schemeClr val="tx1"/>
                  </a:solidFill>
                  <a:latin typeface="Effra" charset="0"/>
                  <a:ea typeface="Effra" charset="0"/>
                  <a:cs typeface="Effra" charset="0"/>
                </a:rPr>
                <a:t>Jonathan </a:t>
              </a:r>
              <a:r>
                <a:rPr lang="en-GB" sz="1000" dirty="0" err="1" smtClean="0">
                  <a:solidFill>
                    <a:schemeClr val="tx1"/>
                  </a:solidFill>
                  <a:latin typeface="Effra" charset="0"/>
                  <a:ea typeface="Effra" charset="0"/>
                  <a:cs typeface="Effra" charset="0"/>
                </a:rPr>
                <a:t>Yarwood</a:t>
              </a:r>
              <a:endParaRPr lang="en-GB" sz="1000" dirty="0">
                <a:solidFill>
                  <a:schemeClr val="tx1"/>
                </a:solidFill>
                <a:latin typeface="Effra" charset="0"/>
                <a:ea typeface="Effra" charset="0"/>
                <a:cs typeface="Effra" charset="0"/>
              </a:endParaRPr>
            </a:p>
          </p:txBody>
        </p:sp>
        <p:cxnSp>
          <p:nvCxnSpPr>
            <p:cNvPr id="71" name="Elbow Connector 70"/>
            <p:cNvCxnSpPr>
              <a:stCxn id="4" idx="2"/>
              <a:endCxn id="30" idx="0"/>
            </p:cNvCxnSpPr>
            <p:nvPr/>
          </p:nvCxnSpPr>
          <p:spPr>
            <a:xfrm rot="5400000">
              <a:off x="4687194" y="845972"/>
              <a:ext cx="666225" cy="2051579"/>
            </a:xfrm>
            <a:prstGeom prst="bentConnector3">
              <a:avLst>
                <a:gd name="adj1" fmla="val 5169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Elbow Connector 78"/>
            <p:cNvCxnSpPr>
              <a:stCxn id="4" idx="2"/>
              <a:endCxn id="29" idx="0"/>
            </p:cNvCxnSpPr>
            <p:nvPr/>
          </p:nvCxnSpPr>
          <p:spPr>
            <a:xfrm rot="16200000" flipH="1">
              <a:off x="6928814" y="655929"/>
              <a:ext cx="691564" cy="245700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Elbow Connector 82"/>
            <p:cNvCxnSpPr>
              <a:stCxn id="29" idx="2"/>
              <a:endCxn id="19" idx="3"/>
            </p:cNvCxnSpPr>
            <p:nvPr/>
          </p:nvCxnSpPr>
          <p:spPr>
            <a:xfrm rot="16200000" flipH="1">
              <a:off x="9095503" y="2399053"/>
              <a:ext cx="549444" cy="1734255"/>
            </a:xfrm>
            <a:prstGeom prst="bentConnector4">
              <a:avLst>
                <a:gd name="adj1" fmla="val 15363"/>
                <a:gd name="adj2" fmla="val 11620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Elbow Connector 84"/>
            <p:cNvCxnSpPr/>
            <p:nvPr/>
          </p:nvCxnSpPr>
          <p:spPr>
            <a:xfrm rot="5400000">
              <a:off x="9936680" y="3811788"/>
              <a:ext cx="879595" cy="278247"/>
            </a:xfrm>
            <a:prstGeom prst="bentConnector3">
              <a:avLst>
                <a:gd name="adj1" fmla="val 99899"/>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8533285" y="4010086"/>
              <a:ext cx="1704068"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Research and Teaching Technician </a:t>
              </a:r>
            </a:p>
            <a:p>
              <a:pPr algn="ctr"/>
              <a:r>
                <a:rPr lang="en-GB" sz="1000" dirty="0">
                  <a:solidFill>
                    <a:schemeClr val="tx1"/>
                  </a:solidFill>
                  <a:latin typeface="Effra" charset="0"/>
                  <a:ea typeface="Effra" charset="0"/>
                  <a:cs typeface="Effra" charset="0"/>
                </a:rPr>
                <a:t>Thomas </a:t>
              </a:r>
              <a:r>
                <a:rPr lang="en-GB" sz="1000" dirty="0" smtClean="0">
                  <a:solidFill>
                    <a:schemeClr val="tx1"/>
                  </a:solidFill>
                  <a:latin typeface="Effra" charset="0"/>
                  <a:ea typeface="Effra" charset="0"/>
                  <a:cs typeface="Effra" charset="0"/>
                </a:rPr>
                <a:t>Bishop</a:t>
              </a:r>
              <a:endParaRPr lang="en-GB" sz="1000" dirty="0">
                <a:solidFill>
                  <a:schemeClr val="tx1"/>
                </a:solidFill>
                <a:latin typeface="Effra" charset="0"/>
                <a:ea typeface="Effra" charset="0"/>
                <a:cs typeface="Effra" charset="0"/>
              </a:endParaRPr>
            </a:p>
          </p:txBody>
        </p:sp>
        <p:sp>
          <p:nvSpPr>
            <p:cNvPr id="26" name="Rectangle 25"/>
            <p:cNvSpPr/>
            <p:nvPr/>
          </p:nvSpPr>
          <p:spPr>
            <a:xfrm>
              <a:off x="8533285" y="4879185"/>
              <a:ext cx="1704068"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Research Technician </a:t>
              </a:r>
            </a:p>
            <a:p>
              <a:pPr algn="ctr"/>
              <a:r>
                <a:rPr lang="en-GB" sz="1000" dirty="0">
                  <a:solidFill>
                    <a:schemeClr val="tx1"/>
                  </a:solidFill>
                  <a:latin typeface="Effra" charset="0"/>
                  <a:ea typeface="Effra" charset="0"/>
                  <a:cs typeface="Effra" charset="0"/>
                </a:rPr>
                <a:t>Martin </a:t>
              </a:r>
              <a:r>
                <a:rPr lang="en-GB" sz="1000" dirty="0" smtClean="0">
                  <a:solidFill>
                    <a:schemeClr val="tx1"/>
                  </a:solidFill>
                  <a:latin typeface="Effra" charset="0"/>
                  <a:ea typeface="Effra" charset="0"/>
                  <a:cs typeface="Effra" charset="0"/>
                </a:rPr>
                <a:t>Kay</a:t>
              </a:r>
              <a:endParaRPr lang="en-GB" sz="1000" dirty="0">
                <a:solidFill>
                  <a:schemeClr val="tx1"/>
                </a:solidFill>
                <a:latin typeface="Effra" charset="0"/>
                <a:ea typeface="Effra" charset="0"/>
                <a:cs typeface="Effra" charset="0"/>
              </a:endParaRPr>
            </a:p>
          </p:txBody>
        </p:sp>
        <p:cxnSp>
          <p:nvCxnSpPr>
            <p:cNvPr id="31" name="Elbow Connector 30"/>
            <p:cNvCxnSpPr/>
            <p:nvPr/>
          </p:nvCxnSpPr>
          <p:spPr>
            <a:xfrm rot="5400000">
              <a:off x="9936679" y="4697362"/>
              <a:ext cx="879595" cy="278247"/>
            </a:xfrm>
            <a:prstGeom prst="bentConnector3">
              <a:avLst>
                <a:gd name="adj1" fmla="val 9989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Elbow Connector 36"/>
            <p:cNvCxnSpPr/>
            <p:nvPr/>
          </p:nvCxnSpPr>
          <p:spPr>
            <a:xfrm rot="5400000">
              <a:off x="2902612" y="2381729"/>
              <a:ext cx="549444" cy="1734255"/>
            </a:xfrm>
            <a:prstGeom prst="bentConnector4">
              <a:avLst>
                <a:gd name="adj1" fmla="val 15363"/>
                <a:gd name="adj2" fmla="val 116202"/>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2315300" y="3155501"/>
              <a:ext cx="1837893" cy="55526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GIS Officer</a:t>
              </a:r>
            </a:p>
            <a:p>
              <a:pPr algn="ctr"/>
              <a:r>
                <a:rPr lang="en-GB" sz="1000" dirty="0">
                  <a:solidFill>
                    <a:schemeClr val="tx1"/>
                  </a:solidFill>
                  <a:latin typeface="Effra" charset="0"/>
                  <a:ea typeface="Effra" charset="0"/>
                  <a:cs typeface="Effra" charset="0"/>
                </a:rPr>
                <a:t>Gail </a:t>
              </a:r>
              <a:r>
                <a:rPr lang="en-GB" sz="1000" dirty="0" err="1" smtClean="0">
                  <a:solidFill>
                    <a:schemeClr val="tx1"/>
                  </a:solidFill>
                  <a:latin typeface="Effra" charset="0"/>
                  <a:ea typeface="Effra" charset="0"/>
                  <a:cs typeface="Effra" charset="0"/>
                </a:rPr>
                <a:t>Milin</a:t>
              </a:r>
              <a:r>
                <a:rPr lang="en-GB" sz="1000" dirty="0" smtClean="0">
                  <a:solidFill>
                    <a:schemeClr val="tx1"/>
                  </a:solidFill>
                  <a:latin typeface="Effra" charset="0"/>
                  <a:ea typeface="Effra" charset="0"/>
                  <a:cs typeface="Effra" charset="0"/>
                </a:rPr>
                <a:t>-Chalabi</a:t>
              </a:r>
              <a:endParaRPr lang="en-GB" sz="1000" dirty="0">
                <a:solidFill>
                  <a:schemeClr val="tx1"/>
                </a:solidFill>
                <a:latin typeface="Effra" charset="0"/>
                <a:ea typeface="Effra" charset="0"/>
                <a:cs typeface="Effra" charset="0"/>
              </a:endParaRPr>
            </a:p>
          </p:txBody>
        </p:sp>
        <p:sp>
          <p:nvSpPr>
            <p:cNvPr id="40" name="Rectangle 39"/>
            <p:cNvSpPr/>
            <p:nvPr/>
          </p:nvSpPr>
          <p:spPr>
            <a:xfrm>
              <a:off x="2309017" y="4435766"/>
              <a:ext cx="1839247"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Workshop Technical Manager</a:t>
              </a:r>
            </a:p>
            <a:p>
              <a:pPr algn="ctr"/>
              <a:r>
                <a:rPr lang="en-GB" sz="1000" dirty="0">
                  <a:solidFill>
                    <a:schemeClr val="tx1"/>
                  </a:solidFill>
                  <a:latin typeface="Effra" charset="0"/>
                  <a:ea typeface="Effra" charset="0"/>
                  <a:cs typeface="Effra" charset="0"/>
                </a:rPr>
                <a:t>Scott Miller</a:t>
              </a:r>
            </a:p>
            <a:p>
              <a:pPr algn="ctr"/>
              <a:endParaRPr lang="en-GB" sz="1000" dirty="0">
                <a:solidFill>
                  <a:srgbClr val="00B050"/>
                </a:solidFill>
                <a:latin typeface="Effra" charset="0"/>
                <a:ea typeface="Effra" charset="0"/>
                <a:cs typeface="Effra" charset="0"/>
              </a:endParaRPr>
            </a:p>
          </p:txBody>
        </p:sp>
        <p:sp>
          <p:nvSpPr>
            <p:cNvPr id="41" name="Rectangle 40"/>
            <p:cNvSpPr/>
            <p:nvPr/>
          </p:nvSpPr>
          <p:spPr>
            <a:xfrm>
              <a:off x="1497454" y="5443109"/>
              <a:ext cx="1839055"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Architecture Workshop Assistant </a:t>
              </a:r>
            </a:p>
            <a:p>
              <a:pPr algn="ctr"/>
              <a:r>
                <a:rPr lang="en-GB" sz="1000" dirty="0">
                  <a:solidFill>
                    <a:schemeClr val="tx1"/>
                  </a:solidFill>
                  <a:latin typeface="Effra" charset="0"/>
                  <a:ea typeface="Effra" charset="0"/>
                  <a:cs typeface="Effra" charset="0"/>
                </a:rPr>
                <a:t>Saul </a:t>
              </a:r>
              <a:r>
                <a:rPr lang="en-GB" sz="1000" dirty="0" smtClean="0">
                  <a:solidFill>
                    <a:schemeClr val="tx1"/>
                  </a:solidFill>
                  <a:latin typeface="Effra" charset="0"/>
                  <a:ea typeface="Effra" charset="0"/>
                  <a:cs typeface="Effra" charset="0"/>
                </a:rPr>
                <a:t>Parker-Backhouse</a:t>
              </a:r>
              <a:endParaRPr lang="en-GB" sz="1000" dirty="0">
                <a:solidFill>
                  <a:schemeClr val="tx1"/>
                </a:solidFill>
                <a:latin typeface="Effra" charset="0"/>
                <a:ea typeface="Effra" charset="0"/>
                <a:cs typeface="Effra" charset="0"/>
              </a:endParaRPr>
            </a:p>
          </p:txBody>
        </p:sp>
        <p:sp>
          <p:nvSpPr>
            <p:cNvPr id="42" name="Rectangle 41"/>
            <p:cNvSpPr/>
            <p:nvPr/>
          </p:nvSpPr>
          <p:spPr>
            <a:xfrm>
              <a:off x="4766286" y="3796064"/>
              <a:ext cx="1839247"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Multimedia Technician </a:t>
              </a:r>
            </a:p>
            <a:p>
              <a:pPr algn="ctr"/>
              <a:r>
                <a:rPr lang="en-GB" sz="1000" dirty="0">
                  <a:solidFill>
                    <a:schemeClr val="tx1"/>
                  </a:solidFill>
                  <a:latin typeface="Effra" charset="0"/>
                  <a:ea typeface="Effra" charset="0"/>
                  <a:cs typeface="Effra" charset="0"/>
                </a:rPr>
                <a:t>Peter </a:t>
              </a:r>
              <a:r>
                <a:rPr lang="en-GB" sz="1000" dirty="0" smtClean="0">
                  <a:solidFill>
                    <a:schemeClr val="tx1"/>
                  </a:solidFill>
                  <a:latin typeface="Effra" charset="0"/>
                  <a:ea typeface="Effra" charset="0"/>
                  <a:cs typeface="Effra" charset="0"/>
                </a:rPr>
                <a:t>Leigh</a:t>
              </a:r>
              <a:endParaRPr lang="en-GB" sz="1000" dirty="0">
                <a:solidFill>
                  <a:schemeClr val="tx1"/>
                </a:solidFill>
                <a:latin typeface="Effra" charset="0"/>
                <a:ea typeface="Effra" charset="0"/>
                <a:cs typeface="Effra" charset="0"/>
              </a:endParaRPr>
            </a:p>
          </p:txBody>
        </p:sp>
        <p:sp>
          <p:nvSpPr>
            <p:cNvPr id="43" name="Rectangle 42"/>
            <p:cNvSpPr/>
            <p:nvPr/>
          </p:nvSpPr>
          <p:spPr>
            <a:xfrm>
              <a:off x="2310206" y="3796064"/>
              <a:ext cx="1842987"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Urban Design Officer</a:t>
              </a:r>
            </a:p>
            <a:p>
              <a:pPr algn="ctr"/>
              <a:r>
                <a:rPr lang="en-GB" sz="1000" dirty="0">
                  <a:solidFill>
                    <a:schemeClr val="tx1"/>
                  </a:solidFill>
                  <a:latin typeface="Effra" charset="0"/>
                  <a:ea typeface="Effra" charset="0"/>
                  <a:cs typeface="Effra" charset="0"/>
                </a:rPr>
                <a:t>Taki Sonbli </a:t>
              </a:r>
            </a:p>
          </p:txBody>
        </p:sp>
        <p:cxnSp>
          <p:nvCxnSpPr>
            <p:cNvPr id="45" name="Elbow Connector 44"/>
            <p:cNvCxnSpPr/>
            <p:nvPr/>
          </p:nvCxnSpPr>
          <p:spPr>
            <a:xfrm rot="16200000" flipH="1">
              <a:off x="1894630" y="3657374"/>
              <a:ext cx="551046" cy="28345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Elbow Connector 49"/>
            <p:cNvCxnSpPr/>
            <p:nvPr/>
          </p:nvCxnSpPr>
          <p:spPr>
            <a:xfrm rot="16200000" flipH="1">
              <a:off x="1858757" y="4245764"/>
              <a:ext cx="622984" cy="28365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Elbow Connector 51"/>
            <p:cNvCxnSpPr>
              <a:endCxn id="35" idx="0"/>
            </p:cNvCxnSpPr>
            <p:nvPr/>
          </p:nvCxnSpPr>
          <p:spPr>
            <a:xfrm>
              <a:off x="3245789" y="5162851"/>
              <a:ext cx="1184362" cy="28897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Elbow Connector 56"/>
            <p:cNvCxnSpPr>
              <a:endCxn id="43" idx="1"/>
            </p:cNvCxnSpPr>
            <p:nvPr/>
          </p:nvCxnSpPr>
          <p:spPr>
            <a:xfrm rot="16200000" flipH="1">
              <a:off x="1854352" y="3617411"/>
              <a:ext cx="628872" cy="28283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27" name="Elbow Connector 26"/>
          <p:cNvCxnSpPr/>
          <p:nvPr/>
        </p:nvCxnSpPr>
        <p:spPr>
          <a:xfrm>
            <a:off x="3258253" y="3063894"/>
            <a:ext cx="862404" cy="51874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127027" y="3175765"/>
            <a:ext cx="2195834" cy="60676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GIS Technical Specialist</a:t>
            </a:r>
          </a:p>
          <a:p>
            <a:pPr algn="ctr"/>
            <a:r>
              <a:rPr lang="en-GB" sz="1000" dirty="0" smtClean="0">
                <a:solidFill>
                  <a:schemeClr val="tx1"/>
                </a:solidFill>
                <a:latin typeface="Effra" charset="0"/>
                <a:ea typeface="Effra" charset="0"/>
                <a:cs typeface="Effra" charset="0"/>
              </a:rPr>
              <a:t>VACANT</a:t>
            </a:r>
            <a:endParaRPr lang="en-GB" sz="1000" dirty="0">
              <a:solidFill>
                <a:schemeClr val="tx1"/>
              </a:solidFill>
              <a:latin typeface="Effra" charset="0"/>
              <a:ea typeface="Effra" charset="0"/>
              <a:cs typeface="Effra" charset="0"/>
            </a:endParaRPr>
          </a:p>
        </p:txBody>
      </p:sp>
      <p:cxnSp>
        <p:nvCxnSpPr>
          <p:cNvPr id="33" name="Elbow Connector 32"/>
          <p:cNvCxnSpPr>
            <a:endCxn id="42" idx="1"/>
          </p:cNvCxnSpPr>
          <p:nvPr/>
        </p:nvCxnSpPr>
        <p:spPr>
          <a:xfrm rot="16200000" flipH="1">
            <a:off x="3630802" y="3680127"/>
            <a:ext cx="578110" cy="40159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2620447" y="5676407"/>
            <a:ext cx="2197222" cy="60582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Architecture Workshop Assistant </a:t>
            </a:r>
          </a:p>
          <a:p>
            <a:pPr algn="ctr"/>
            <a:r>
              <a:rPr lang="en-GB" sz="1000" dirty="0" smtClean="0">
                <a:solidFill>
                  <a:schemeClr val="tx1"/>
                </a:solidFill>
                <a:latin typeface="Effra" charset="0"/>
                <a:ea typeface="Effra" charset="0"/>
                <a:cs typeface="Effra" charset="0"/>
              </a:rPr>
              <a:t>VACANT</a:t>
            </a:r>
            <a:endParaRPr lang="en-GB" sz="1000" dirty="0">
              <a:solidFill>
                <a:schemeClr val="tx1"/>
              </a:solidFill>
              <a:latin typeface="Effra" charset="0"/>
              <a:ea typeface="Effra" charset="0"/>
              <a:cs typeface="Effra" charset="0"/>
            </a:endParaRPr>
          </a:p>
        </p:txBody>
      </p:sp>
      <p:cxnSp>
        <p:nvCxnSpPr>
          <p:cNvPr id="49" name="Elbow Connector 48"/>
          <p:cNvCxnSpPr>
            <a:endCxn id="41" idx="0"/>
          </p:cNvCxnSpPr>
          <p:nvPr/>
        </p:nvCxnSpPr>
        <p:spPr>
          <a:xfrm rot="10800000" flipV="1">
            <a:off x="1313811" y="5360632"/>
            <a:ext cx="990222" cy="30625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Elbow Connector 62"/>
          <p:cNvCxnSpPr/>
          <p:nvPr/>
        </p:nvCxnSpPr>
        <p:spPr>
          <a:xfrm rot="5400000">
            <a:off x="2343530" y="5240824"/>
            <a:ext cx="188704" cy="5091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37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6449" y="106749"/>
            <a:ext cx="4718184"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SEED GDI RESEARCH TEAM (</a:t>
            </a:r>
            <a:r>
              <a:rPr lang="en-GB" sz="1400" b="1">
                <a:ea typeface="+mn-lt"/>
                <a:cs typeface="+mn-lt"/>
              </a:rPr>
              <a:t>NOVEMBER 2021</a:t>
            </a:r>
            <a:r>
              <a:rPr lang="en-GB" sz="1400" b="1">
                <a:latin typeface="Effra"/>
                <a:ea typeface="Effra" charset="0"/>
                <a:cs typeface="Effra" charset="0"/>
              </a:rPr>
              <a:t>) </a:t>
            </a:r>
          </a:p>
          <a:p>
            <a:endParaRPr lang="en-GB" sz="1000">
              <a:latin typeface="Effra" charset="0"/>
              <a:ea typeface="Effra" charset="0"/>
              <a:cs typeface="Effra" charset="0"/>
            </a:endParaRPr>
          </a:p>
        </p:txBody>
      </p:sp>
      <p:sp>
        <p:nvSpPr>
          <p:cNvPr id="3" name="Rectangle 2"/>
          <p:cNvSpPr/>
          <p:nvPr/>
        </p:nvSpPr>
        <p:spPr>
          <a:xfrm>
            <a:off x="6288847" y="3068837"/>
            <a:ext cx="242374" cy="369332"/>
          </a:xfrm>
          <a:prstGeom prst="rect">
            <a:avLst/>
          </a:prstGeom>
        </p:spPr>
        <p:txBody>
          <a:bodyPr wrap="none">
            <a:spAutoFit/>
          </a:bodyPr>
          <a:lstStyle/>
          <a:p>
            <a:r>
              <a:rPr lang="en-GB">
                <a:solidFill>
                  <a:srgbClr val="000000"/>
                </a:solidFill>
                <a:latin typeface="Times New Roman" panose="02020603050405020304" pitchFamily="18" charset="0"/>
              </a:rPr>
              <a:t> </a:t>
            </a:r>
            <a:endParaRPr lang="en-GB"/>
          </a:p>
        </p:txBody>
      </p:sp>
      <p:sp>
        <p:nvSpPr>
          <p:cNvPr id="8" name="Rectangle 7"/>
          <p:cNvSpPr/>
          <p:nvPr/>
        </p:nvSpPr>
        <p:spPr>
          <a:xfrm>
            <a:off x="4854638" y="777411"/>
            <a:ext cx="2382924"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1000" b="1" dirty="0">
                <a:solidFill>
                  <a:prstClr val="black"/>
                </a:solidFill>
                <a:latin typeface="Effra" charset="0"/>
                <a:ea typeface="Effra" charset="0"/>
                <a:cs typeface="Effra" charset="0"/>
              </a:rPr>
              <a:t>Head of School Operations (HoSO)</a:t>
            </a:r>
            <a:br>
              <a:rPr lang="en-GB" sz="1000" b="1" dirty="0">
                <a:solidFill>
                  <a:prstClr val="black"/>
                </a:solidFill>
                <a:latin typeface="Effra" charset="0"/>
                <a:ea typeface="Effra" charset="0"/>
                <a:cs typeface="Effra" charset="0"/>
              </a:rPr>
            </a:br>
            <a:r>
              <a:rPr lang="en-GB" sz="1000" dirty="0">
                <a:solidFill>
                  <a:prstClr val="black"/>
                </a:solidFill>
                <a:latin typeface="Effra" charset="0"/>
                <a:ea typeface="Effra" charset="0"/>
                <a:cs typeface="Effra" charset="0"/>
              </a:rPr>
              <a:t>Kay </a:t>
            </a:r>
            <a:r>
              <a:rPr lang="en-GB" sz="1000" dirty="0" smtClean="0">
                <a:solidFill>
                  <a:prstClr val="black"/>
                </a:solidFill>
                <a:latin typeface="Effra" charset="0"/>
                <a:ea typeface="Effra" charset="0"/>
                <a:cs typeface="Effra" charset="0"/>
              </a:rPr>
              <a:t>Hodgson</a:t>
            </a:r>
            <a:endParaRPr lang="en-GB" sz="1000" dirty="0">
              <a:solidFill>
                <a:prstClr val="black"/>
              </a:solidFill>
              <a:latin typeface="Effra" charset="0"/>
              <a:ea typeface="Effra" charset="0"/>
              <a:cs typeface="Effra" charset="0"/>
            </a:endParaRPr>
          </a:p>
        </p:txBody>
      </p:sp>
      <p:sp>
        <p:nvSpPr>
          <p:cNvPr id="11" name="Rectangle 10"/>
          <p:cNvSpPr/>
          <p:nvPr/>
        </p:nvSpPr>
        <p:spPr>
          <a:xfrm>
            <a:off x="4651441" y="2017831"/>
            <a:ext cx="2783840" cy="761247"/>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Head, Research Programme Management, and Director of Operations African Cities </a:t>
            </a:r>
          </a:p>
          <a:p>
            <a:pPr algn="ctr"/>
            <a:r>
              <a:rPr lang="en-GB" sz="1000" dirty="0">
                <a:solidFill>
                  <a:schemeClr val="tx1"/>
                </a:solidFill>
                <a:latin typeface="Effra" charset="0"/>
                <a:ea typeface="Effra" charset="0"/>
                <a:cs typeface="Effra" charset="0"/>
              </a:rPr>
              <a:t>Julia Brunt </a:t>
            </a:r>
          </a:p>
        </p:txBody>
      </p:sp>
      <p:cxnSp>
        <p:nvCxnSpPr>
          <p:cNvPr id="20" name="Elbow Connector 19"/>
          <p:cNvCxnSpPr/>
          <p:nvPr/>
        </p:nvCxnSpPr>
        <p:spPr>
          <a:xfrm rot="5400000">
            <a:off x="4934614" y="2206243"/>
            <a:ext cx="549444" cy="1734255"/>
          </a:xfrm>
          <a:prstGeom prst="bentConnector4">
            <a:avLst>
              <a:gd name="adj1" fmla="val 15363"/>
              <a:gd name="adj2" fmla="val 116202"/>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347307" y="2980013"/>
            <a:ext cx="2441431" cy="55526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Programme Manager Future Dams  </a:t>
            </a:r>
          </a:p>
          <a:p>
            <a:pPr algn="ctr"/>
            <a:r>
              <a:rPr lang="en-GB" sz="1000" dirty="0">
                <a:solidFill>
                  <a:schemeClr val="tx1"/>
                </a:solidFill>
                <a:latin typeface="Effra" charset="0"/>
                <a:ea typeface="Effra" charset="0"/>
                <a:cs typeface="Effra" charset="0"/>
              </a:rPr>
              <a:t>Adam Randon </a:t>
            </a:r>
          </a:p>
          <a:p>
            <a:pPr algn="ctr"/>
            <a:endParaRPr lang="en-GB" sz="1000" dirty="0">
              <a:solidFill>
                <a:schemeClr val="tx1"/>
              </a:solidFill>
              <a:latin typeface="Effra" charset="0"/>
              <a:ea typeface="Effra" charset="0"/>
              <a:cs typeface="Effra" charset="0"/>
            </a:endParaRPr>
          </a:p>
        </p:txBody>
      </p:sp>
      <p:sp>
        <p:nvSpPr>
          <p:cNvPr id="22" name="Rectangle 21"/>
          <p:cNvSpPr/>
          <p:nvPr/>
        </p:nvSpPr>
        <p:spPr>
          <a:xfrm>
            <a:off x="4345952" y="3621929"/>
            <a:ext cx="2442785"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Research Finance Officer</a:t>
            </a:r>
          </a:p>
          <a:p>
            <a:pPr algn="ctr"/>
            <a:r>
              <a:rPr lang="en-GB" sz="1000" dirty="0">
                <a:solidFill>
                  <a:schemeClr val="tx1"/>
                </a:solidFill>
                <a:latin typeface="Effra" charset="0"/>
                <a:ea typeface="Effra" charset="0"/>
                <a:cs typeface="Effra" charset="0"/>
              </a:rPr>
              <a:t>Julie </a:t>
            </a:r>
            <a:r>
              <a:rPr lang="en-GB" sz="1000" dirty="0" smtClean="0">
                <a:solidFill>
                  <a:schemeClr val="tx1"/>
                </a:solidFill>
                <a:latin typeface="Effra" charset="0"/>
                <a:ea typeface="Effra" charset="0"/>
                <a:cs typeface="Effra" charset="0"/>
              </a:rPr>
              <a:t>Rafferty</a:t>
            </a:r>
            <a:endParaRPr lang="en-GB" sz="1000" dirty="0">
              <a:solidFill>
                <a:schemeClr val="tx1"/>
              </a:solidFill>
              <a:latin typeface="Effra" charset="0"/>
              <a:ea typeface="Effra" charset="0"/>
              <a:cs typeface="Effra" charset="0"/>
            </a:endParaRPr>
          </a:p>
        </p:txBody>
      </p:sp>
      <p:sp>
        <p:nvSpPr>
          <p:cNvPr id="24" name="Rectangle 23"/>
          <p:cNvSpPr/>
          <p:nvPr/>
        </p:nvSpPr>
        <p:spPr>
          <a:xfrm>
            <a:off x="4346135" y="4248448"/>
            <a:ext cx="2442592"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Post-award Research Support Officer </a:t>
            </a:r>
          </a:p>
          <a:p>
            <a:pPr algn="ctr"/>
            <a:r>
              <a:rPr lang="en-GB" sz="1000" dirty="0">
                <a:solidFill>
                  <a:schemeClr val="tx1"/>
                </a:solidFill>
                <a:latin typeface="Effra" charset="0"/>
                <a:ea typeface="Effra" charset="0"/>
                <a:cs typeface="Effra" charset="0"/>
              </a:rPr>
              <a:t>Freya </a:t>
            </a:r>
            <a:r>
              <a:rPr lang="en-GB" sz="1000" dirty="0" smtClean="0">
                <a:solidFill>
                  <a:schemeClr val="tx1"/>
                </a:solidFill>
                <a:latin typeface="Effra" charset="0"/>
                <a:ea typeface="Effra" charset="0"/>
                <a:cs typeface="Effra" charset="0"/>
              </a:rPr>
              <a:t>Lloyd</a:t>
            </a:r>
            <a:endParaRPr lang="en-GB" sz="1000" dirty="0">
              <a:solidFill>
                <a:schemeClr val="tx1"/>
              </a:solidFill>
              <a:latin typeface="Effra" charset="0"/>
              <a:ea typeface="Effra" charset="0"/>
              <a:cs typeface="Effra" charset="0"/>
            </a:endParaRPr>
          </a:p>
        </p:txBody>
      </p:sp>
      <p:sp>
        <p:nvSpPr>
          <p:cNvPr id="25" name="Rectangle 24"/>
          <p:cNvSpPr/>
          <p:nvPr/>
        </p:nvSpPr>
        <p:spPr>
          <a:xfrm>
            <a:off x="4345943" y="4872036"/>
            <a:ext cx="2442784"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Project Officer </a:t>
            </a:r>
          </a:p>
          <a:p>
            <a:pPr algn="ctr"/>
            <a:r>
              <a:rPr lang="en-GB" sz="1000" dirty="0">
                <a:solidFill>
                  <a:schemeClr val="tx1"/>
                </a:solidFill>
                <a:latin typeface="Effra" charset="0"/>
                <a:ea typeface="Effra" charset="0"/>
                <a:cs typeface="Effra" charset="0"/>
              </a:rPr>
              <a:t>Catherine </a:t>
            </a:r>
            <a:r>
              <a:rPr lang="en-GB" sz="1000" dirty="0" smtClean="0">
                <a:solidFill>
                  <a:schemeClr val="tx1"/>
                </a:solidFill>
                <a:latin typeface="Effra" charset="0"/>
                <a:ea typeface="Effra" charset="0"/>
                <a:cs typeface="Effra" charset="0"/>
              </a:rPr>
              <a:t>Wright</a:t>
            </a:r>
            <a:endParaRPr lang="en-GB" sz="1000" dirty="0">
              <a:solidFill>
                <a:schemeClr val="tx1"/>
              </a:solidFill>
              <a:latin typeface="Effra" charset="0"/>
              <a:ea typeface="Effra" charset="0"/>
              <a:cs typeface="Effra" charset="0"/>
            </a:endParaRPr>
          </a:p>
        </p:txBody>
      </p:sp>
      <p:sp>
        <p:nvSpPr>
          <p:cNvPr id="26" name="Rectangle 25"/>
          <p:cNvSpPr/>
          <p:nvPr/>
        </p:nvSpPr>
        <p:spPr>
          <a:xfrm>
            <a:off x="4342208" y="5497868"/>
            <a:ext cx="2446525" cy="554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Research Programme Officer</a:t>
            </a:r>
          </a:p>
          <a:p>
            <a:pPr algn="ctr"/>
            <a:r>
              <a:rPr lang="en-GB" sz="1000" dirty="0">
                <a:solidFill>
                  <a:schemeClr val="tx1"/>
                </a:solidFill>
                <a:latin typeface="Effra" charset="0"/>
                <a:ea typeface="Effra" charset="0"/>
                <a:cs typeface="Effra" charset="0"/>
              </a:rPr>
              <a:t>Kat Bethell </a:t>
            </a:r>
          </a:p>
        </p:txBody>
      </p:sp>
      <p:cxnSp>
        <p:nvCxnSpPr>
          <p:cNvPr id="27" name="Elbow Connector 26"/>
          <p:cNvCxnSpPr/>
          <p:nvPr/>
        </p:nvCxnSpPr>
        <p:spPr>
          <a:xfrm rot="16200000" flipH="1">
            <a:off x="3926635" y="3481886"/>
            <a:ext cx="551047" cy="28345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16200000" flipH="1">
            <a:off x="3890755" y="4070271"/>
            <a:ext cx="622984" cy="28365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Elbow Connector 28"/>
          <p:cNvCxnSpPr/>
          <p:nvPr/>
        </p:nvCxnSpPr>
        <p:spPr>
          <a:xfrm rot="16200000" flipH="1">
            <a:off x="3887387" y="4692798"/>
            <a:ext cx="628303" cy="28459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Elbow Connector 29"/>
          <p:cNvCxnSpPr>
            <a:endCxn id="26" idx="1"/>
          </p:cNvCxnSpPr>
          <p:nvPr/>
        </p:nvCxnSpPr>
        <p:spPr>
          <a:xfrm rot="16200000" flipH="1">
            <a:off x="3886359" y="5319218"/>
            <a:ext cx="628871" cy="28283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8" idx="2"/>
            <a:endCxn id="11" idx="0"/>
          </p:cNvCxnSpPr>
          <p:nvPr/>
        </p:nvCxnSpPr>
        <p:spPr>
          <a:xfrm flipH="1">
            <a:off x="6043371" y="1538659"/>
            <a:ext cx="2735" cy="4791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5580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88846" y="3068837"/>
            <a:ext cx="242374" cy="369332"/>
          </a:xfrm>
          <a:prstGeom prst="rect">
            <a:avLst/>
          </a:prstGeom>
        </p:spPr>
        <p:txBody>
          <a:bodyPr wrap="none">
            <a:spAutoFit/>
          </a:bodyPr>
          <a:lstStyle/>
          <a:p>
            <a:r>
              <a:rPr lang="en-GB">
                <a:solidFill>
                  <a:srgbClr val="000000"/>
                </a:solidFill>
                <a:latin typeface="Times New Roman" panose="02020603050405020304" pitchFamily="18" charset="0"/>
              </a:rPr>
              <a:t> </a:t>
            </a:r>
            <a:endParaRPr lang="en-GB"/>
          </a:p>
        </p:txBody>
      </p:sp>
      <p:sp>
        <p:nvSpPr>
          <p:cNvPr id="6" name="Rectangle 5"/>
          <p:cNvSpPr/>
          <p:nvPr/>
        </p:nvSpPr>
        <p:spPr>
          <a:xfrm>
            <a:off x="4854632" y="777403"/>
            <a:ext cx="2892829"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1000" b="1" dirty="0">
                <a:solidFill>
                  <a:prstClr val="black"/>
                </a:solidFill>
                <a:latin typeface="Effra" charset="0"/>
                <a:ea typeface="Effra" charset="0"/>
                <a:cs typeface="Effra" charset="0"/>
              </a:rPr>
              <a:t>Head of School Operations (HoSO)</a:t>
            </a:r>
            <a:br>
              <a:rPr lang="en-GB" sz="1000" b="1" dirty="0">
                <a:solidFill>
                  <a:prstClr val="black"/>
                </a:solidFill>
                <a:latin typeface="Effra" charset="0"/>
                <a:ea typeface="Effra" charset="0"/>
                <a:cs typeface="Effra" charset="0"/>
              </a:rPr>
            </a:br>
            <a:r>
              <a:rPr lang="en-GB" sz="1000" dirty="0">
                <a:solidFill>
                  <a:prstClr val="black"/>
                </a:solidFill>
                <a:latin typeface="Effra" charset="0"/>
                <a:ea typeface="Effra" charset="0"/>
                <a:cs typeface="Effra" charset="0"/>
              </a:rPr>
              <a:t>Kay </a:t>
            </a:r>
            <a:r>
              <a:rPr lang="en-GB" sz="1000" dirty="0" smtClean="0">
                <a:solidFill>
                  <a:prstClr val="black"/>
                </a:solidFill>
                <a:latin typeface="Effra" charset="0"/>
                <a:ea typeface="Effra" charset="0"/>
                <a:cs typeface="Effra" charset="0"/>
              </a:rPr>
              <a:t>Hodgson</a:t>
            </a:r>
            <a:endParaRPr lang="en-GB" sz="1000" dirty="0">
              <a:solidFill>
                <a:prstClr val="black"/>
              </a:solidFill>
              <a:latin typeface="Effra" charset="0"/>
              <a:ea typeface="Effra" charset="0"/>
              <a:cs typeface="Effra" charset="0"/>
            </a:endParaRPr>
          </a:p>
        </p:txBody>
      </p:sp>
      <p:sp>
        <p:nvSpPr>
          <p:cNvPr id="7" name="Rectangle 6"/>
          <p:cNvSpPr/>
          <p:nvPr/>
        </p:nvSpPr>
        <p:spPr>
          <a:xfrm>
            <a:off x="4863199" y="1843256"/>
            <a:ext cx="2884263" cy="7612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prstClr val="black"/>
                </a:solidFill>
                <a:latin typeface="Effra" charset="0"/>
                <a:ea typeface="Effra" charset="0"/>
                <a:cs typeface="Effra" charset="0"/>
              </a:rPr>
              <a:t>GDI Comms &amp; Impact Manager​</a:t>
            </a:r>
          </a:p>
          <a:p>
            <a:pPr algn="ctr"/>
            <a:r>
              <a:rPr lang="en-US" sz="1000" dirty="0">
                <a:solidFill>
                  <a:prstClr val="black"/>
                </a:solidFill>
                <a:latin typeface="Effra" charset="0"/>
                <a:ea typeface="Effra" charset="0"/>
                <a:cs typeface="Effra" charset="0"/>
              </a:rPr>
              <a:t>Chris Jordan</a:t>
            </a:r>
            <a:r>
              <a:rPr lang="en-US" sz="1000" dirty="0" smtClean="0">
                <a:solidFill>
                  <a:prstClr val="black"/>
                </a:solidFill>
                <a:latin typeface="Effra" charset="0"/>
                <a:ea typeface="Effra" charset="0"/>
                <a:cs typeface="Effra" charset="0"/>
              </a:rPr>
              <a:t>​</a:t>
            </a:r>
            <a:endParaRPr lang="en-US" sz="1000" dirty="0">
              <a:solidFill>
                <a:prstClr val="black"/>
              </a:solidFill>
              <a:latin typeface="Effra" charset="0"/>
              <a:ea typeface="Effra" charset="0"/>
              <a:cs typeface="Effra" charset="0"/>
            </a:endParaRPr>
          </a:p>
        </p:txBody>
      </p:sp>
      <p:cxnSp>
        <p:nvCxnSpPr>
          <p:cNvPr id="8" name="Elbow Connector 7"/>
          <p:cNvCxnSpPr>
            <a:stCxn id="7" idx="2"/>
            <a:endCxn id="9" idx="0"/>
          </p:cNvCxnSpPr>
          <p:nvPr/>
        </p:nvCxnSpPr>
        <p:spPr>
          <a:xfrm rot="5400000">
            <a:off x="4613104" y="1213241"/>
            <a:ext cx="300966" cy="308348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887520" y="2905468"/>
            <a:ext cx="2668645" cy="69606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prstClr val="black"/>
                </a:solidFill>
                <a:latin typeface="Effra" charset="0"/>
                <a:ea typeface="Effra" charset="0"/>
                <a:cs typeface="Effra" charset="0"/>
              </a:rPr>
              <a:t>GDI Communication Officers</a:t>
            </a:r>
          </a:p>
          <a:p>
            <a:pPr algn="ctr"/>
            <a:r>
              <a:rPr lang="en-US" sz="1000" dirty="0">
                <a:solidFill>
                  <a:prstClr val="black"/>
                </a:solidFill>
                <a:latin typeface="Effra" charset="0"/>
                <a:ea typeface="Effra" charset="0"/>
                <a:cs typeface="Effra" charset="0"/>
              </a:rPr>
              <a:t>Emma Kelly (Digital)</a:t>
            </a:r>
          </a:p>
          <a:p>
            <a:pPr algn="ctr"/>
            <a:r>
              <a:rPr lang="en-US" sz="1000" dirty="0">
                <a:solidFill>
                  <a:prstClr val="black"/>
                </a:solidFill>
                <a:latin typeface="Effra" charset="0"/>
                <a:ea typeface="Effra" charset="0"/>
                <a:cs typeface="Effra" charset="0"/>
              </a:rPr>
              <a:t>Rob Dawber (Research</a:t>
            </a:r>
            <a:r>
              <a:rPr lang="en-US" sz="1000" dirty="0" smtClean="0">
                <a:solidFill>
                  <a:prstClr val="black"/>
                </a:solidFill>
                <a:latin typeface="Effra" charset="0"/>
                <a:ea typeface="Effra" charset="0"/>
                <a:cs typeface="Effra" charset="0"/>
              </a:rPr>
              <a:t>)</a:t>
            </a:r>
            <a:endParaRPr lang="en-US" sz="1000" dirty="0">
              <a:solidFill>
                <a:prstClr val="black"/>
              </a:solidFill>
              <a:latin typeface="Effra" charset="0"/>
              <a:ea typeface="Effra" charset="0"/>
              <a:cs typeface="Effra" charset="0"/>
            </a:endParaRPr>
          </a:p>
        </p:txBody>
      </p:sp>
      <p:cxnSp>
        <p:nvCxnSpPr>
          <p:cNvPr id="10" name="Straight Arrow Connector 9"/>
          <p:cNvCxnSpPr>
            <a:stCxn id="6" idx="2"/>
            <a:endCxn id="7" idx="0"/>
          </p:cNvCxnSpPr>
          <p:nvPr/>
        </p:nvCxnSpPr>
        <p:spPr>
          <a:xfrm>
            <a:off x="6301047" y="1538649"/>
            <a:ext cx="4284" cy="304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36449" y="106749"/>
            <a:ext cx="8151340"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SEED GDI COMMUNICATIONS TEAM (</a:t>
            </a:r>
            <a:r>
              <a:rPr lang="en-GB" sz="1400" b="1">
                <a:ea typeface="+mn-lt"/>
                <a:cs typeface="+mn-lt"/>
              </a:rPr>
              <a:t>NOVEMBER 2021</a:t>
            </a:r>
            <a:r>
              <a:rPr lang="en-GB" sz="1400" b="1">
                <a:latin typeface="Effra"/>
                <a:ea typeface="Effra" charset="0"/>
                <a:cs typeface="Effra" charset="0"/>
              </a:rPr>
              <a:t>) – EXTERNALLY FUNDED* </a:t>
            </a:r>
          </a:p>
          <a:p>
            <a:endParaRPr lang="en-GB" sz="1000">
              <a:latin typeface="Effra" charset="0"/>
              <a:ea typeface="Effra" charset="0"/>
              <a:cs typeface="Effra" charset="0"/>
            </a:endParaRPr>
          </a:p>
        </p:txBody>
      </p:sp>
      <p:sp>
        <p:nvSpPr>
          <p:cNvPr id="12" name="Rectangle 11"/>
          <p:cNvSpPr/>
          <p:nvPr/>
        </p:nvSpPr>
        <p:spPr>
          <a:xfrm>
            <a:off x="4971009" y="2901800"/>
            <a:ext cx="2668645" cy="857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prstClr val="black"/>
                </a:solidFill>
                <a:latin typeface="Effra" charset="0"/>
                <a:ea typeface="Effra" charset="0"/>
                <a:cs typeface="Effra" charset="0"/>
              </a:rPr>
              <a:t>African Cities Communication Officers*</a:t>
            </a:r>
          </a:p>
          <a:p>
            <a:pPr algn="ctr"/>
            <a:r>
              <a:rPr lang="en-US" sz="1000" dirty="0">
                <a:solidFill>
                  <a:prstClr val="black"/>
                </a:solidFill>
                <a:latin typeface="Effra" charset="0"/>
                <a:ea typeface="Effra" charset="0"/>
                <a:cs typeface="Effra" charset="0"/>
              </a:rPr>
              <a:t>Hannah van Rooyen (Digital)</a:t>
            </a:r>
          </a:p>
          <a:p>
            <a:pPr algn="ctr"/>
            <a:r>
              <a:rPr lang="en-US" sz="1000" dirty="0" smtClean="0">
                <a:solidFill>
                  <a:prstClr val="black"/>
                </a:solidFill>
                <a:latin typeface="Effra" charset="0"/>
                <a:ea typeface="Effra" charset="0"/>
                <a:cs typeface="Effra" charset="0"/>
              </a:rPr>
              <a:t>Clare Degenhardt</a:t>
            </a:r>
            <a:endParaRPr lang="en-US" sz="1000" dirty="0">
              <a:solidFill>
                <a:prstClr val="black"/>
              </a:solidFill>
              <a:latin typeface="Effra" charset="0"/>
              <a:ea typeface="Effra" charset="0"/>
              <a:cs typeface="Effra" charset="0"/>
            </a:endParaRPr>
          </a:p>
        </p:txBody>
      </p:sp>
      <p:cxnSp>
        <p:nvCxnSpPr>
          <p:cNvPr id="13" name="Straight Arrow Connector 12"/>
          <p:cNvCxnSpPr/>
          <p:nvPr/>
        </p:nvCxnSpPr>
        <p:spPr>
          <a:xfrm>
            <a:off x="6301046" y="2613449"/>
            <a:ext cx="4284" cy="304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8050210" y="2901800"/>
            <a:ext cx="2668645" cy="69606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err="1">
                <a:solidFill>
                  <a:prstClr val="black"/>
                </a:solidFill>
                <a:latin typeface="Effra" charset="0"/>
                <a:ea typeface="Effra" charset="0"/>
                <a:cs typeface="Effra" charset="0"/>
              </a:rPr>
              <a:t>FutureDAMS</a:t>
            </a:r>
            <a:r>
              <a:rPr lang="en-US" sz="1000" b="1" dirty="0">
                <a:solidFill>
                  <a:prstClr val="black"/>
                </a:solidFill>
                <a:latin typeface="Effra" charset="0"/>
                <a:ea typeface="Effra" charset="0"/>
                <a:cs typeface="Effra" charset="0"/>
              </a:rPr>
              <a:t> Comms &amp; Impact Manager*</a:t>
            </a:r>
          </a:p>
          <a:p>
            <a:pPr algn="ctr"/>
            <a:r>
              <a:rPr lang="en-US" sz="1000" dirty="0">
                <a:solidFill>
                  <a:prstClr val="black"/>
                </a:solidFill>
                <a:latin typeface="Effra" charset="0"/>
                <a:ea typeface="Effra" charset="0"/>
                <a:cs typeface="Effra" charset="0"/>
              </a:rPr>
              <a:t>Rose </a:t>
            </a:r>
            <a:r>
              <a:rPr lang="en-US" sz="1000" dirty="0" smtClean="0">
                <a:solidFill>
                  <a:prstClr val="black"/>
                </a:solidFill>
                <a:latin typeface="Effra" charset="0"/>
                <a:ea typeface="Effra" charset="0"/>
                <a:cs typeface="Effra" charset="0"/>
              </a:rPr>
              <a:t>Sumner</a:t>
            </a:r>
            <a:endParaRPr lang="en-US" sz="1000" dirty="0">
              <a:solidFill>
                <a:prstClr val="black"/>
              </a:solidFill>
              <a:latin typeface="Effra" charset="0"/>
              <a:ea typeface="Effra" charset="0"/>
              <a:cs typeface="Effra" charset="0"/>
            </a:endParaRPr>
          </a:p>
        </p:txBody>
      </p:sp>
      <p:cxnSp>
        <p:nvCxnSpPr>
          <p:cNvPr id="15" name="Elbow Connector 14"/>
          <p:cNvCxnSpPr>
            <a:stCxn id="7" idx="2"/>
            <a:endCxn id="14" idx="0"/>
          </p:cNvCxnSpPr>
          <p:nvPr/>
        </p:nvCxnSpPr>
        <p:spPr>
          <a:xfrm rot="16200000" flipH="1">
            <a:off x="7696283" y="1213550"/>
            <a:ext cx="297298" cy="307920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6302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82170" y="301161"/>
            <a:ext cx="11705030" cy="6395203"/>
            <a:chOff x="182170" y="302413"/>
            <a:chExt cx="9636976" cy="6457310"/>
          </a:xfrm>
        </p:grpSpPr>
        <p:sp>
          <p:nvSpPr>
            <p:cNvPr id="5" name="Rectangle 4"/>
            <p:cNvSpPr/>
            <p:nvPr/>
          </p:nvSpPr>
          <p:spPr>
            <a:xfrm>
              <a:off x="5721264" y="4402297"/>
              <a:ext cx="1848888" cy="581685"/>
            </a:xfrm>
            <a:prstGeom prst="rect">
              <a:avLst/>
            </a:prstGeom>
            <a:noFill/>
            <a:ln w="22225">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Initial Teacher Education and Training Services Manager</a:t>
              </a:r>
            </a:p>
            <a:p>
              <a:pPr algn="ctr"/>
              <a:r>
                <a:rPr lang="en-GB" sz="900" dirty="0">
                  <a:solidFill>
                    <a:schemeClr val="tx1"/>
                  </a:solidFill>
                  <a:latin typeface="Effra" charset="0"/>
                  <a:ea typeface="Effra" charset="0"/>
                  <a:cs typeface="Effra" charset="0"/>
                </a:rPr>
                <a:t>Cat </a:t>
              </a:r>
              <a:r>
                <a:rPr lang="en-GB" sz="900" dirty="0" smtClean="0">
                  <a:solidFill>
                    <a:schemeClr val="tx1"/>
                  </a:solidFill>
                  <a:latin typeface="Effra" charset="0"/>
                  <a:ea typeface="Effra" charset="0"/>
                  <a:cs typeface="Effra" charset="0"/>
                </a:rPr>
                <a:t>Fraser</a:t>
              </a:r>
              <a:endParaRPr lang="en-GB" sz="900" dirty="0">
                <a:solidFill>
                  <a:schemeClr val="tx1"/>
                </a:solidFill>
                <a:latin typeface="Effra" charset="0"/>
                <a:ea typeface="Effra" charset="0"/>
                <a:cs typeface="Effra" charset="0"/>
              </a:endParaRPr>
            </a:p>
          </p:txBody>
        </p:sp>
        <p:sp>
          <p:nvSpPr>
            <p:cNvPr id="6" name="Rectangular Callout 5"/>
            <p:cNvSpPr/>
            <p:nvPr/>
          </p:nvSpPr>
          <p:spPr>
            <a:xfrm>
              <a:off x="7988107" y="302413"/>
              <a:ext cx="1831039" cy="2412892"/>
            </a:xfrm>
            <a:prstGeom prst="wedgeRectCallout">
              <a:avLst>
                <a:gd name="adj1" fmla="val -72079"/>
                <a:gd name="adj2" fmla="val 64879"/>
              </a:avLst>
            </a:prstGeom>
            <a:solidFill>
              <a:schemeClr val="accent1">
                <a:lumMod val="40000"/>
                <a:lumOff val="6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900" b="1">
                  <a:solidFill>
                    <a:schemeClr val="tx1"/>
                  </a:solidFill>
                  <a:latin typeface="Effra"/>
                  <a:ea typeface="Effra" charset="0"/>
                  <a:cs typeface="Effra" charset="0"/>
                </a:rPr>
                <a:t>Responsible for:</a:t>
              </a:r>
            </a:p>
            <a:p>
              <a:r>
                <a:rPr lang="en-GB" sz="900">
                  <a:solidFill>
                    <a:schemeClr val="tx1"/>
                  </a:solidFill>
                  <a:latin typeface="Effra"/>
                  <a:ea typeface="Effra" charset="0"/>
                  <a:cs typeface="Effra" charset="0"/>
                </a:rPr>
                <a:t>Line management of UG, PGT and applied and distance learning teams; accreditation/collaborations; welcome and induction; continual monitoring; student surveys; timetabling; distance learning/CPD; employability and placements; Erasmus; exams and assessment; external examiners; external teaching; fieldwork; graduation; programme development and quality; student registration; School T&amp;L Committee; student experience fund.</a:t>
              </a:r>
            </a:p>
          </p:txBody>
        </p:sp>
        <p:sp>
          <p:nvSpPr>
            <p:cNvPr id="7" name="Rectangular Callout 6"/>
            <p:cNvSpPr/>
            <p:nvPr/>
          </p:nvSpPr>
          <p:spPr>
            <a:xfrm>
              <a:off x="7988106" y="3149903"/>
              <a:ext cx="1831039" cy="1622297"/>
            </a:xfrm>
            <a:prstGeom prst="wedgeRectCallout">
              <a:avLst>
                <a:gd name="adj1" fmla="val -71299"/>
                <a:gd name="adj2" fmla="val 45236"/>
              </a:avLst>
            </a:prstGeom>
            <a:solidFill>
              <a:srgbClr val="FFC1E2"/>
            </a:solid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schemeClr val="tx1"/>
                  </a:solidFill>
                  <a:latin typeface="Effra" charset="0"/>
                  <a:ea typeface="Effra" charset="0"/>
                  <a:cs typeface="Effra" charset="0"/>
                </a:rPr>
                <a:t>Responsible for:</a:t>
              </a:r>
            </a:p>
            <a:p>
              <a:r>
                <a:rPr lang="en-GB" sz="900">
                  <a:solidFill>
                    <a:schemeClr val="tx1"/>
                  </a:solidFill>
                  <a:latin typeface="Effra" charset="0"/>
                  <a:ea typeface="Effra" charset="0"/>
                  <a:cs typeface="Effra" charset="0"/>
                </a:rPr>
                <a:t>Line management of ITET Services Team; PGCE student and programme administration; compliance; ITET Programmes Committee; school partnership engagement; Teach First engagement, </a:t>
              </a:r>
              <a:r>
                <a:rPr lang="en-GB" sz="900" err="1">
                  <a:solidFill>
                    <a:schemeClr val="tx1"/>
                  </a:solidFill>
                  <a:latin typeface="Effra" charset="0"/>
                  <a:ea typeface="Effra" charset="0"/>
                  <a:cs typeface="Effra" charset="0"/>
                </a:rPr>
                <a:t>inc</a:t>
              </a:r>
              <a:r>
                <a:rPr lang="en-GB" sz="900">
                  <a:solidFill>
                    <a:schemeClr val="tx1"/>
                  </a:solidFill>
                  <a:latin typeface="Effra" charset="0"/>
                  <a:ea typeface="Effra" charset="0"/>
                  <a:cs typeface="Effra" charset="0"/>
                </a:rPr>
                <a:t> Summer Institute; data management; safeguarding; data returns to HESA; Ofsted returns.</a:t>
              </a:r>
            </a:p>
          </p:txBody>
        </p:sp>
        <p:sp>
          <p:nvSpPr>
            <p:cNvPr id="8" name="Rectangle 7"/>
            <p:cNvSpPr/>
            <p:nvPr/>
          </p:nvSpPr>
          <p:spPr>
            <a:xfrm>
              <a:off x="2484641" y="4146565"/>
              <a:ext cx="1848888" cy="511464"/>
            </a:xfrm>
            <a:prstGeom prst="rect">
              <a:avLst/>
            </a:prstGeom>
            <a:noFill/>
            <a:ln w="222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Doctoral Services Manager</a:t>
              </a:r>
            </a:p>
            <a:p>
              <a:pPr algn="ctr"/>
              <a:r>
                <a:rPr lang="en-GB" sz="900" dirty="0">
                  <a:solidFill>
                    <a:schemeClr val="tx1"/>
                  </a:solidFill>
                  <a:latin typeface="Effra" charset="0"/>
                  <a:ea typeface="Effra" charset="0"/>
                  <a:cs typeface="Effra" charset="0"/>
                </a:rPr>
                <a:t>Liam Grindell </a:t>
              </a:r>
            </a:p>
          </p:txBody>
        </p:sp>
        <p:sp>
          <p:nvSpPr>
            <p:cNvPr id="9" name="Rectangle 8"/>
            <p:cNvSpPr/>
            <p:nvPr/>
          </p:nvSpPr>
          <p:spPr>
            <a:xfrm>
              <a:off x="2446087" y="5821661"/>
              <a:ext cx="1958672" cy="511464"/>
            </a:xfrm>
            <a:prstGeom prst="rect">
              <a:avLst/>
            </a:prstGeom>
            <a:no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Student Support and Guidance Manager</a:t>
              </a:r>
            </a:p>
            <a:p>
              <a:pPr algn="ctr"/>
              <a:r>
                <a:rPr lang="en-GB" sz="900" dirty="0">
                  <a:solidFill>
                    <a:schemeClr val="tx1"/>
                  </a:solidFill>
                  <a:latin typeface="Effra" charset="0"/>
                  <a:ea typeface="Effra" charset="0"/>
                  <a:cs typeface="Effra" charset="0"/>
                </a:rPr>
                <a:t>Janice </a:t>
              </a:r>
              <a:r>
                <a:rPr lang="en-GB" sz="900" dirty="0" smtClean="0">
                  <a:solidFill>
                    <a:schemeClr val="tx1"/>
                  </a:solidFill>
                  <a:latin typeface="Effra" charset="0"/>
                  <a:ea typeface="Effra" charset="0"/>
                  <a:cs typeface="Effra" charset="0"/>
                </a:rPr>
                <a:t>Dodds</a:t>
              </a:r>
              <a:endParaRPr lang="en-GB" sz="900" dirty="0">
                <a:solidFill>
                  <a:schemeClr val="tx1"/>
                </a:solidFill>
                <a:latin typeface="Effra" charset="0"/>
                <a:ea typeface="Effra" charset="0"/>
                <a:cs typeface="Effra" charset="0"/>
              </a:endParaRPr>
            </a:p>
          </p:txBody>
        </p:sp>
        <p:sp>
          <p:nvSpPr>
            <p:cNvPr id="10" name="Rectangle 9"/>
            <p:cNvSpPr/>
            <p:nvPr/>
          </p:nvSpPr>
          <p:spPr>
            <a:xfrm>
              <a:off x="5721264" y="2738775"/>
              <a:ext cx="1848888" cy="661602"/>
            </a:xfrm>
            <a:prstGeom prst="rect">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Teaching and Learning Services Manager</a:t>
              </a:r>
            </a:p>
            <a:p>
              <a:pPr algn="ctr"/>
              <a:r>
                <a:rPr lang="en-GB" sz="900" dirty="0">
                  <a:solidFill>
                    <a:schemeClr val="tx1"/>
                  </a:solidFill>
                  <a:latin typeface="Effra" charset="0"/>
                  <a:ea typeface="Effra" charset="0"/>
                  <a:cs typeface="Effra" charset="0"/>
                </a:rPr>
                <a:t>Jonathan </a:t>
              </a:r>
              <a:r>
                <a:rPr lang="en-GB" sz="900" dirty="0" smtClean="0">
                  <a:solidFill>
                    <a:schemeClr val="tx1"/>
                  </a:solidFill>
                  <a:latin typeface="Effra" charset="0"/>
                  <a:ea typeface="Effra" charset="0"/>
                  <a:cs typeface="Effra" charset="0"/>
                </a:rPr>
                <a:t>Herbert</a:t>
              </a:r>
              <a:endParaRPr lang="en-GB" sz="900" dirty="0">
                <a:solidFill>
                  <a:schemeClr val="tx1"/>
                </a:solidFill>
                <a:latin typeface="Effra" charset="0"/>
                <a:ea typeface="Effra" charset="0"/>
                <a:cs typeface="Effra" charset="0"/>
              </a:endParaRPr>
            </a:p>
          </p:txBody>
        </p:sp>
        <p:sp>
          <p:nvSpPr>
            <p:cNvPr id="11" name="Rectangle 10"/>
            <p:cNvSpPr/>
            <p:nvPr/>
          </p:nvSpPr>
          <p:spPr>
            <a:xfrm>
              <a:off x="5597918" y="5821661"/>
              <a:ext cx="1972234" cy="511464"/>
            </a:xfrm>
            <a:prstGeom prst="rect">
              <a:avLst/>
            </a:prstGeom>
            <a:noFill/>
            <a:ln w="22225">
              <a:solidFill>
                <a:srgbClr val="2CC4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Student Data and Compliance Manager</a:t>
              </a:r>
            </a:p>
            <a:p>
              <a:pPr algn="ctr"/>
              <a:r>
                <a:rPr lang="en-GB" sz="900" dirty="0">
                  <a:solidFill>
                    <a:schemeClr val="tx1"/>
                  </a:solidFill>
                  <a:latin typeface="Effra" charset="0"/>
                  <a:ea typeface="Effra" charset="0"/>
                  <a:cs typeface="Effra" charset="0"/>
                </a:rPr>
                <a:t>Andrew Fryers </a:t>
              </a:r>
            </a:p>
          </p:txBody>
        </p:sp>
        <p:sp>
          <p:nvSpPr>
            <p:cNvPr id="12" name="Rectangle 11"/>
            <p:cNvSpPr/>
            <p:nvPr/>
          </p:nvSpPr>
          <p:spPr>
            <a:xfrm>
              <a:off x="3866479" y="302413"/>
              <a:ext cx="2507839" cy="511464"/>
            </a:xfrm>
            <a:prstGeom prst="rect">
              <a:avLst/>
            </a:prstGeom>
            <a:noFill/>
            <a:ln w="222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Head of Teaching, Learning and Student Experience </a:t>
              </a:r>
            </a:p>
            <a:p>
              <a:pPr algn="ctr"/>
              <a:r>
                <a:rPr lang="en-GB" sz="900" dirty="0">
                  <a:solidFill>
                    <a:schemeClr val="tx1"/>
                  </a:solidFill>
                  <a:latin typeface="Effra" charset="0"/>
                  <a:ea typeface="Effra" charset="0"/>
                  <a:cs typeface="Effra" charset="0"/>
                </a:rPr>
                <a:t>Kelly Osgood </a:t>
              </a:r>
            </a:p>
          </p:txBody>
        </p:sp>
        <p:sp>
          <p:nvSpPr>
            <p:cNvPr id="13" name="Rectangular Callout 12"/>
            <p:cNvSpPr/>
            <p:nvPr/>
          </p:nvSpPr>
          <p:spPr>
            <a:xfrm>
              <a:off x="7988107" y="4983983"/>
              <a:ext cx="1831039" cy="1675355"/>
            </a:xfrm>
            <a:prstGeom prst="wedgeRectCallout">
              <a:avLst>
                <a:gd name="adj1" fmla="val -72042"/>
                <a:gd name="adj2" fmla="val 14445"/>
              </a:avLst>
            </a:prstGeom>
            <a:solidFill>
              <a:srgbClr val="9FF2F3"/>
            </a:solidFill>
            <a:ln>
              <a:solidFill>
                <a:srgbClr val="2CC4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schemeClr val="tx1"/>
                  </a:solidFill>
                  <a:latin typeface="Effra" charset="0"/>
                  <a:ea typeface="Effra" charset="0"/>
                  <a:cs typeface="Effra" charset="0"/>
                </a:rPr>
                <a:t>Responsible for:</a:t>
              </a:r>
            </a:p>
            <a:p>
              <a:r>
                <a:rPr lang="en-GB" sz="900">
                  <a:solidFill>
                    <a:schemeClr val="tx1"/>
                  </a:solidFill>
                  <a:latin typeface="Effra" charset="0"/>
                  <a:ea typeface="Effra" charset="0"/>
                  <a:cs typeface="Effra" charset="0"/>
                </a:rPr>
                <a:t>Student management information; student data analysis; student attendance and wellbeing monitoring; taught student ethics; criminal records (DBS) process; ITET data analysis and reporting; data returns to NCTL/</a:t>
              </a:r>
              <a:r>
                <a:rPr lang="en-GB" sz="900" err="1">
                  <a:solidFill>
                    <a:schemeClr val="tx1"/>
                  </a:solidFill>
                  <a:latin typeface="Effra" charset="0"/>
                  <a:ea typeface="Effra" charset="0"/>
                  <a:cs typeface="Effra" charset="0"/>
                </a:rPr>
                <a:t>DfE</a:t>
              </a:r>
              <a:r>
                <a:rPr lang="en-GB" sz="900">
                  <a:solidFill>
                    <a:schemeClr val="tx1"/>
                  </a:solidFill>
                  <a:latin typeface="Effra" charset="0"/>
                  <a:ea typeface="Effra" charset="0"/>
                  <a:cs typeface="Effra" charset="0"/>
                </a:rPr>
                <a:t>; Ofsted compliance, inspection response and SED; NQT attendance monitoring.</a:t>
              </a:r>
            </a:p>
          </p:txBody>
        </p:sp>
        <p:sp>
          <p:nvSpPr>
            <p:cNvPr id="14" name="Rectangular Callout 13"/>
            <p:cNvSpPr/>
            <p:nvPr/>
          </p:nvSpPr>
          <p:spPr>
            <a:xfrm>
              <a:off x="195734" y="2240565"/>
              <a:ext cx="1832400" cy="1870680"/>
            </a:xfrm>
            <a:prstGeom prst="wedgeRectCallout">
              <a:avLst>
                <a:gd name="adj1" fmla="val 73549"/>
                <a:gd name="adj2" fmla="val 67834"/>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schemeClr val="tx1"/>
                  </a:solidFill>
                  <a:latin typeface="Effra" charset="0"/>
                  <a:ea typeface="Effra" charset="0"/>
                  <a:cs typeface="Effra" charset="0"/>
                </a:rPr>
                <a:t>Responsible for:</a:t>
              </a:r>
            </a:p>
            <a:p>
              <a:r>
                <a:rPr lang="en-GB" sz="900">
                  <a:solidFill>
                    <a:schemeClr val="tx1"/>
                  </a:solidFill>
                  <a:latin typeface="Effra" charset="0"/>
                  <a:ea typeface="Effra" charset="0"/>
                  <a:cs typeface="Effra" charset="0"/>
                </a:rPr>
                <a:t>Line management of Doctoral Services team; management of all PGR administration; PGR recruitment and admissions; doctoral student support; progression and review; special permissions; fieldwork; PGR ethics;  PGR academic appeals; PGR student complaints; PhD scholarships and bursaries; professional doctorates; ITEP Consortium; School PGR Committee</a:t>
              </a:r>
            </a:p>
          </p:txBody>
        </p:sp>
        <p:sp>
          <p:nvSpPr>
            <p:cNvPr id="15" name="Rectangular Callout 14"/>
            <p:cNvSpPr/>
            <p:nvPr/>
          </p:nvSpPr>
          <p:spPr>
            <a:xfrm>
              <a:off x="182170" y="4461501"/>
              <a:ext cx="1832400" cy="2298222"/>
            </a:xfrm>
            <a:prstGeom prst="wedgeRectCallout">
              <a:avLst>
                <a:gd name="adj1" fmla="val 71782"/>
                <a:gd name="adj2" fmla="val 21018"/>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900" b="1">
                  <a:solidFill>
                    <a:schemeClr val="tx1"/>
                  </a:solidFill>
                  <a:latin typeface="Effra"/>
                  <a:ea typeface="Effra" charset="0"/>
                  <a:cs typeface="Effra" charset="0"/>
                </a:rPr>
                <a:t>Responsible for:</a:t>
              </a:r>
            </a:p>
            <a:p>
              <a:r>
                <a:rPr lang="en-GB" sz="900">
                  <a:solidFill>
                    <a:schemeClr val="tx1"/>
                  </a:solidFill>
                  <a:latin typeface="Effra"/>
                  <a:ea typeface="Effra" charset="0"/>
                  <a:cs typeface="Effra" charset="0"/>
                </a:rPr>
                <a:t>Line management of Student Support and Guidance team;  academic appeals; student complaints; Fitness to Study procedures; academic malpractice and plagiarism; mitigating circumstances; disability coordinator; student engagement; student experience fund; student representation; peer mentoring; student conduct and discipline; student welfare and pastoral care; academic advising; attendance monitoring and student wellbeing; employability, Tier 4.</a:t>
              </a:r>
            </a:p>
          </p:txBody>
        </p:sp>
        <p:sp>
          <p:nvSpPr>
            <p:cNvPr id="16" name="Rectangular Callout 15"/>
            <p:cNvSpPr/>
            <p:nvPr/>
          </p:nvSpPr>
          <p:spPr>
            <a:xfrm>
              <a:off x="1402656" y="611042"/>
              <a:ext cx="1832400" cy="1515180"/>
            </a:xfrm>
            <a:prstGeom prst="wedgeRectCallout">
              <a:avLst>
                <a:gd name="adj1" fmla="val 77687"/>
                <a:gd name="adj2" fmla="val -43128"/>
              </a:avLst>
            </a:prstGeom>
            <a:solidFill>
              <a:schemeClr val="bg1">
                <a:lumMod val="8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a:solidFill>
                    <a:schemeClr val="tx1"/>
                  </a:solidFill>
                  <a:latin typeface="Effra" charset="0"/>
                  <a:ea typeface="Effra" charset="0"/>
                  <a:cs typeface="Effra" charset="0"/>
                </a:rPr>
                <a:t>Responsible for:</a:t>
              </a:r>
            </a:p>
            <a:p>
              <a:r>
                <a:rPr lang="en-GB" sz="900">
                  <a:solidFill>
                    <a:schemeClr val="tx1"/>
                  </a:solidFill>
                  <a:latin typeface="Effra" charset="0"/>
                  <a:ea typeface="Effra" charset="0"/>
                  <a:cs typeface="Effra" charset="0"/>
                </a:rPr>
                <a:t>Overall leadership and management of student-facing operations; strategic support and advice to </a:t>
              </a:r>
              <a:r>
                <a:rPr lang="en-GB" sz="900" err="1">
                  <a:solidFill>
                    <a:schemeClr val="tx1"/>
                  </a:solidFill>
                  <a:latin typeface="Effra" charset="0"/>
                  <a:ea typeface="Effra" charset="0"/>
                  <a:cs typeface="Effra" charset="0"/>
                </a:rPr>
                <a:t>HoS</a:t>
              </a:r>
              <a:r>
                <a:rPr lang="en-GB" sz="900">
                  <a:solidFill>
                    <a:schemeClr val="tx1"/>
                  </a:solidFill>
                  <a:latin typeface="Effra" charset="0"/>
                  <a:ea typeface="Effra" charset="0"/>
                  <a:cs typeface="Effra" charset="0"/>
                </a:rPr>
                <a:t> and Directors on student-related matters; management of budgets and budget-setting; supporting the delivery of SEED strategy and operational priorities</a:t>
              </a:r>
            </a:p>
          </p:txBody>
        </p:sp>
        <p:sp>
          <p:nvSpPr>
            <p:cNvPr id="18" name="Rectangle 17"/>
            <p:cNvSpPr/>
            <p:nvPr/>
          </p:nvSpPr>
          <p:spPr>
            <a:xfrm>
              <a:off x="3866479" y="1215852"/>
              <a:ext cx="2507839" cy="853644"/>
            </a:xfrm>
            <a:prstGeom prst="rect">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latin typeface="Effra" charset="0"/>
                  <a:ea typeface="Effra" charset="0"/>
                  <a:cs typeface="Effra" charset="0"/>
                </a:rPr>
                <a:t>Deputy Head of Teaching, Learning and Student Experience </a:t>
              </a:r>
            </a:p>
            <a:p>
              <a:pPr algn="ctr"/>
              <a:r>
                <a:rPr lang="en-GB" sz="900" dirty="0">
                  <a:solidFill>
                    <a:schemeClr val="tx1"/>
                  </a:solidFill>
                  <a:latin typeface="Effra" charset="0"/>
                  <a:ea typeface="Effra" charset="0"/>
                  <a:cs typeface="Effra" charset="0"/>
                </a:rPr>
                <a:t>Laura </a:t>
              </a:r>
              <a:r>
                <a:rPr lang="en-GB" sz="900" dirty="0" smtClean="0">
                  <a:solidFill>
                    <a:schemeClr val="tx1"/>
                  </a:solidFill>
                  <a:latin typeface="Effra" charset="0"/>
                  <a:ea typeface="Effra" charset="0"/>
                  <a:cs typeface="Effra" charset="0"/>
                </a:rPr>
                <a:t>Ingleby</a:t>
              </a:r>
              <a:endParaRPr lang="en-GB" sz="900" dirty="0">
                <a:solidFill>
                  <a:schemeClr val="tx1"/>
                </a:solidFill>
                <a:latin typeface="Effra" charset="0"/>
                <a:ea typeface="Effra" charset="0"/>
                <a:cs typeface="Effra" charset="0"/>
              </a:endParaRPr>
            </a:p>
          </p:txBody>
        </p:sp>
        <p:cxnSp>
          <p:nvCxnSpPr>
            <p:cNvPr id="19" name="Straight Arrow Connector 18"/>
            <p:cNvCxnSpPr>
              <a:stCxn id="12" idx="2"/>
              <a:endCxn id="18" idx="0"/>
            </p:cNvCxnSpPr>
            <p:nvPr/>
          </p:nvCxnSpPr>
          <p:spPr>
            <a:xfrm>
              <a:off x="5120399" y="813878"/>
              <a:ext cx="0" cy="4019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urved Connector 19"/>
            <p:cNvCxnSpPr>
              <a:stCxn id="18" idx="2"/>
              <a:endCxn id="10" idx="1"/>
            </p:cNvCxnSpPr>
            <p:nvPr/>
          </p:nvCxnSpPr>
          <p:spPr>
            <a:xfrm rot="16200000" flipH="1">
              <a:off x="4920791" y="2269104"/>
              <a:ext cx="1000081" cy="600865"/>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urved Connector 20"/>
            <p:cNvCxnSpPr>
              <a:stCxn id="18" idx="2"/>
              <a:endCxn id="9" idx="3"/>
            </p:cNvCxnSpPr>
            <p:nvPr/>
          </p:nvCxnSpPr>
          <p:spPr>
            <a:xfrm rot="5400000">
              <a:off x="2758631" y="3715625"/>
              <a:ext cx="4007897" cy="715640"/>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urved Connector 21"/>
            <p:cNvCxnSpPr>
              <a:endCxn id="8" idx="3"/>
            </p:cNvCxnSpPr>
            <p:nvPr/>
          </p:nvCxnSpPr>
          <p:spPr>
            <a:xfrm rot="5400000">
              <a:off x="3491714" y="2911310"/>
              <a:ext cx="2332802" cy="64917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urved Connector 22"/>
            <p:cNvCxnSpPr>
              <a:stCxn id="18" idx="2"/>
              <a:endCxn id="11" idx="1"/>
            </p:cNvCxnSpPr>
            <p:nvPr/>
          </p:nvCxnSpPr>
          <p:spPr>
            <a:xfrm rot="16200000" flipH="1">
              <a:off x="3355210" y="3834685"/>
              <a:ext cx="4007897" cy="477519"/>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urved Connector 23"/>
            <p:cNvCxnSpPr/>
            <p:nvPr/>
          </p:nvCxnSpPr>
          <p:spPr>
            <a:xfrm rot="16200000" flipH="1">
              <a:off x="3982496" y="2973432"/>
              <a:ext cx="2623644" cy="853892"/>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9" name="TextBox 38"/>
          <p:cNvSpPr txBox="1"/>
          <p:nvPr/>
        </p:nvSpPr>
        <p:spPr>
          <a:xfrm>
            <a:off x="117314" y="152629"/>
            <a:ext cx="8949363" cy="677108"/>
          </a:xfrm>
          <a:prstGeom prst="rect">
            <a:avLst/>
          </a:prstGeom>
          <a:noFill/>
          <a:ln w="15875">
            <a:noFill/>
          </a:ln>
        </p:spPr>
        <p:txBody>
          <a:bodyPr wrap="square" lIns="91440" tIns="45720" rIns="91440" bIns="45720" rtlCol="0" anchor="t">
            <a:spAutoFit/>
          </a:bodyPr>
          <a:lstStyle/>
          <a:p>
            <a:r>
              <a:rPr lang="en-GB" sz="1400" b="1" dirty="0">
                <a:latin typeface="Effra"/>
                <a:ea typeface="Effra" charset="0"/>
                <a:cs typeface="Effra" charset="0"/>
              </a:rPr>
              <a:t>SEED STUDENT EXPERIENCE LEADERSHIP TEAM </a:t>
            </a:r>
            <a:endParaRPr lang="en-GB" sz="1400" b="1" dirty="0">
              <a:latin typeface="Effra" charset="0"/>
              <a:ea typeface="Effra" charset="0"/>
              <a:cs typeface="Effra" charset="0"/>
            </a:endParaRPr>
          </a:p>
          <a:p>
            <a:r>
              <a:rPr lang="en-GB" sz="1400" b="1" dirty="0">
                <a:latin typeface="Effra"/>
                <a:ea typeface="Effra" charset="0"/>
                <a:cs typeface="Effra" charset="0"/>
              </a:rPr>
              <a:t>(</a:t>
            </a:r>
            <a:r>
              <a:rPr lang="en-GB" sz="1400" b="1" dirty="0">
                <a:ea typeface="+mn-lt"/>
                <a:cs typeface="+mn-lt"/>
              </a:rPr>
              <a:t>NOVEMBER 2021</a:t>
            </a:r>
            <a:r>
              <a:rPr lang="en-GB" sz="1400" b="1" dirty="0">
                <a:latin typeface="Effra"/>
                <a:ea typeface="Effra" charset="0"/>
                <a:cs typeface="Effra" charset="0"/>
              </a:rPr>
              <a:t>) </a:t>
            </a:r>
            <a:endParaRPr lang="en-GB" sz="1400" b="1" dirty="0">
              <a:latin typeface="Effra" charset="0"/>
              <a:ea typeface="Effra" charset="0"/>
              <a:cs typeface="Effra" charset="0"/>
            </a:endParaRPr>
          </a:p>
          <a:p>
            <a:endParaRPr lang="en-GB" sz="1000" dirty="0">
              <a:latin typeface="Effra" charset="0"/>
              <a:ea typeface="Effra" charset="0"/>
              <a:cs typeface="Effra" charset="0"/>
            </a:endParaRPr>
          </a:p>
        </p:txBody>
      </p:sp>
    </p:spTree>
    <p:extLst>
      <p:ext uri="{BB962C8B-B14F-4D97-AF65-F5344CB8AC3E}">
        <p14:creationId xmlns:p14="http://schemas.microsoft.com/office/powerpoint/2010/main" val="2167893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85455" y="364686"/>
            <a:ext cx="2658330" cy="65597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Teaching and Learning Services Manager</a:t>
            </a:r>
          </a:p>
          <a:p>
            <a:pPr algn="ctr"/>
            <a:r>
              <a:rPr lang="en-GB" sz="1000" dirty="0">
                <a:solidFill>
                  <a:schemeClr val="tx1"/>
                </a:solidFill>
                <a:latin typeface="Effra" charset="0"/>
                <a:ea typeface="Effra" charset="0"/>
                <a:cs typeface="Effra" charset="0"/>
              </a:rPr>
              <a:t>Jonathan Herbert</a:t>
            </a:r>
          </a:p>
          <a:p>
            <a:pPr algn="ctr"/>
            <a:endParaRPr lang="en-GB" sz="1000" dirty="0">
              <a:solidFill>
                <a:schemeClr val="tx1"/>
              </a:solidFill>
              <a:latin typeface="Effra" charset="0"/>
              <a:ea typeface="Effra" charset="0"/>
              <a:cs typeface="Effra" charset="0"/>
            </a:endParaRPr>
          </a:p>
        </p:txBody>
      </p:sp>
      <p:cxnSp>
        <p:nvCxnSpPr>
          <p:cNvPr id="7" name="Straight Arrow Connector 6"/>
          <p:cNvCxnSpPr>
            <a:cxnSpLocks/>
            <a:endCxn id="17" idx="1"/>
          </p:cNvCxnSpPr>
          <p:nvPr/>
        </p:nvCxnSpPr>
        <p:spPr>
          <a:xfrm>
            <a:off x="7227078" y="719124"/>
            <a:ext cx="329188" cy="60230"/>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11" idx="0"/>
          </p:cNvCxnSpPr>
          <p:nvPr/>
        </p:nvCxnSpPr>
        <p:spPr>
          <a:xfrm>
            <a:off x="5914618" y="2136299"/>
            <a:ext cx="2" cy="69540"/>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74534" y="3320144"/>
            <a:ext cx="3283291" cy="3330039"/>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r>
              <a:rPr lang="en-GB" sz="1000" b="1" u="sng" dirty="0">
                <a:solidFill>
                  <a:schemeClr val="tx1"/>
                </a:solidFill>
                <a:latin typeface="Effra" charset="0"/>
                <a:ea typeface="Effra" charset="0"/>
                <a:cs typeface="Effra" charset="0"/>
              </a:rPr>
              <a:t>Undergraduate Programmes</a:t>
            </a:r>
          </a:p>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Programmes Administrator</a:t>
            </a:r>
          </a:p>
          <a:p>
            <a:pPr algn="ctr"/>
            <a:r>
              <a:rPr lang="en-GB" sz="1000" b="1" dirty="0">
                <a:solidFill>
                  <a:schemeClr val="tx1"/>
                </a:solidFill>
                <a:latin typeface="Effra" charset="0"/>
                <a:ea typeface="Effra" charset="0"/>
                <a:cs typeface="Effra" charset="0"/>
              </a:rPr>
              <a:t>(Geography)</a:t>
            </a:r>
          </a:p>
          <a:p>
            <a:pPr algn="ctr"/>
            <a:r>
              <a:rPr lang="en-GB" sz="1000" dirty="0">
                <a:solidFill>
                  <a:schemeClr val="tx1"/>
                </a:solidFill>
                <a:latin typeface="Effra" charset="0"/>
                <a:ea typeface="Effra" charset="0"/>
                <a:cs typeface="Effra" charset="0"/>
              </a:rPr>
              <a:t>Amy Matthews </a:t>
            </a:r>
          </a:p>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Programmes Administrator</a:t>
            </a:r>
          </a:p>
          <a:p>
            <a:pPr algn="ctr"/>
            <a:r>
              <a:rPr lang="en-GB" sz="1000" b="1" dirty="0">
                <a:solidFill>
                  <a:schemeClr val="tx1"/>
                </a:solidFill>
                <a:latin typeface="Effra" charset="0"/>
                <a:ea typeface="Effra" charset="0"/>
                <a:cs typeface="Effra" charset="0"/>
              </a:rPr>
              <a:t>(Education)</a:t>
            </a:r>
          </a:p>
          <a:p>
            <a:pPr algn="ctr"/>
            <a:r>
              <a:rPr lang="en-GB" sz="1000" dirty="0">
                <a:solidFill>
                  <a:schemeClr val="tx1"/>
                </a:solidFill>
                <a:latin typeface="Effra" charset="0"/>
                <a:ea typeface="Effra" charset="0"/>
                <a:cs typeface="Effra" charset="0"/>
              </a:rPr>
              <a:t>Sean Boylan </a:t>
            </a:r>
          </a:p>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Clerical Assistants (T&amp;</a:t>
            </a:r>
            <a:r>
              <a:rPr lang="en-GB" sz="1000" b="1" dirty="0">
                <a:solidFill>
                  <a:schemeClr val="tx1"/>
                </a:solidFill>
                <a:latin typeface="Effra" charset="0"/>
                <a:ea typeface="Effra" charset="0"/>
                <a:cs typeface="Effra" charset="0"/>
                <a:sym typeface="Wingdings"/>
              </a:rPr>
              <a:t>L)</a:t>
            </a:r>
          </a:p>
          <a:p>
            <a:pPr algn="ctr"/>
            <a:r>
              <a:rPr lang="en-GB" sz="1000" dirty="0">
                <a:solidFill>
                  <a:schemeClr val="tx1"/>
                </a:solidFill>
                <a:latin typeface="Effra" charset="0"/>
                <a:ea typeface="Effra" charset="0"/>
                <a:cs typeface="Effra" charset="0"/>
              </a:rPr>
              <a:t>Jan Parry </a:t>
            </a:r>
          </a:p>
          <a:p>
            <a:pPr algn="ctr"/>
            <a:r>
              <a:rPr lang="en-GB" sz="1000" dirty="0" smtClean="0">
                <a:solidFill>
                  <a:schemeClr val="tx1"/>
                </a:solidFill>
                <a:latin typeface="Effra" charset="0"/>
                <a:ea typeface="Effra" charset="0"/>
                <a:cs typeface="Effra" charset="0"/>
              </a:rPr>
              <a:t>Vesna </a:t>
            </a:r>
            <a:r>
              <a:rPr lang="en-GB" sz="1000" dirty="0">
                <a:solidFill>
                  <a:schemeClr val="tx1"/>
                </a:solidFill>
                <a:latin typeface="Effra" charset="0"/>
                <a:ea typeface="Effra" charset="0"/>
                <a:cs typeface="Effra" charset="0"/>
              </a:rPr>
              <a:t>Higginbotham </a:t>
            </a:r>
            <a:endParaRPr lang="en-GB" sz="1000" dirty="0" smtClean="0">
              <a:solidFill>
                <a:schemeClr val="tx1"/>
              </a:solidFill>
              <a:latin typeface="Effra" charset="0"/>
              <a:ea typeface="Effra" charset="0"/>
              <a:cs typeface="Effra" charset="0"/>
            </a:endParaRPr>
          </a:p>
          <a:p>
            <a:pPr algn="ctr"/>
            <a:endParaRPr lang="en-GB" sz="1000" dirty="0">
              <a:solidFill>
                <a:schemeClr val="tx1"/>
              </a:solidFill>
              <a:latin typeface="Effra" charset="0"/>
              <a:ea typeface="Effra" charset="0"/>
              <a:cs typeface="Effra" charset="0"/>
            </a:endParaRPr>
          </a:p>
          <a:p>
            <a:pPr algn="ctr"/>
            <a:r>
              <a:rPr lang="en-GB" sz="1000" b="1" dirty="0" smtClean="0">
                <a:solidFill>
                  <a:schemeClr val="tx1"/>
                </a:solidFill>
                <a:latin typeface="Effra" charset="0"/>
                <a:ea typeface="Effra" charset="0"/>
                <a:cs typeface="Effra" charset="0"/>
              </a:rPr>
              <a:t>TLSE </a:t>
            </a:r>
            <a:r>
              <a:rPr lang="en-GB" sz="1000" b="1" dirty="0">
                <a:solidFill>
                  <a:schemeClr val="tx1"/>
                </a:solidFill>
                <a:latin typeface="Effra" charset="0"/>
                <a:ea typeface="Effra" charset="0"/>
                <a:cs typeface="Effra" charset="0"/>
              </a:rPr>
              <a:t>intern (UG)</a:t>
            </a:r>
          </a:p>
          <a:p>
            <a:pPr algn="ctr"/>
            <a:r>
              <a:rPr lang="en-GB" sz="1000" dirty="0">
                <a:solidFill>
                  <a:schemeClr val="tx1"/>
                </a:solidFill>
                <a:latin typeface="Effra"/>
                <a:ea typeface="Effra" charset="0"/>
                <a:cs typeface="Effra" charset="0"/>
              </a:rPr>
              <a:t>Lois Chandler</a:t>
            </a:r>
          </a:p>
          <a:p>
            <a:pPr algn="ctr"/>
            <a:endParaRPr lang="en-GB" sz="1000" b="1" dirty="0">
              <a:solidFill>
                <a:srgbClr val="FF0000"/>
              </a:solidFill>
              <a:latin typeface="Effra" charset="0"/>
              <a:ea typeface="Effra" charset="0"/>
              <a:cs typeface="Effra" charset="0"/>
            </a:endParaRPr>
          </a:p>
          <a:p>
            <a:pPr algn="ctr"/>
            <a:endParaRPr lang="en-GB" sz="1000" b="1" dirty="0">
              <a:solidFill>
                <a:srgbClr val="FF0000"/>
              </a:solidFill>
              <a:latin typeface="Effra" charset="0"/>
              <a:ea typeface="Effra" charset="0"/>
              <a:cs typeface="Effra" charset="0"/>
            </a:endParaRPr>
          </a:p>
          <a:p>
            <a:pPr algn="ctr"/>
            <a:endParaRPr lang="en-GB" sz="1000" b="1" dirty="0">
              <a:solidFill>
                <a:srgbClr val="FF0000"/>
              </a:solidFill>
              <a:latin typeface="Effra" charset="0"/>
              <a:ea typeface="Effra" charset="0"/>
              <a:cs typeface="Effra" charset="0"/>
            </a:endParaRPr>
          </a:p>
          <a:p>
            <a:pPr algn="ctr"/>
            <a:endParaRPr lang="en-GB" sz="1000"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p:txBody>
      </p:sp>
      <p:sp>
        <p:nvSpPr>
          <p:cNvPr id="11" name="Rectangle 10"/>
          <p:cNvSpPr/>
          <p:nvPr/>
        </p:nvSpPr>
        <p:spPr>
          <a:xfrm>
            <a:off x="4272974" y="2205839"/>
            <a:ext cx="3283291" cy="457248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dirty="0">
              <a:solidFill>
                <a:srgbClr val="FF0000"/>
              </a:solidFill>
              <a:latin typeface="Effra" charset="0"/>
              <a:ea typeface="Effra" charset="0"/>
              <a:cs typeface="Effra" charset="0"/>
            </a:endParaRPr>
          </a:p>
          <a:p>
            <a:pPr algn="ctr"/>
            <a:r>
              <a:rPr lang="en-GB" sz="1000" b="1" dirty="0">
                <a:solidFill>
                  <a:schemeClr val="tx1"/>
                </a:solidFill>
                <a:latin typeface="Effra"/>
                <a:ea typeface="Effra" charset="0"/>
                <a:cs typeface="Effra" charset="0"/>
              </a:rPr>
              <a:t>Programmes Administrator (MIE)</a:t>
            </a:r>
          </a:p>
          <a:p>
            <a:pPr algn="ctr"/>
            <a:r>
              <a:rPr lang="en-GB" sz="1000" dirty="0">
                <a:solidFill>
                  <a:schemeClr val="tx1"/>
                </a:solidFill>
                <a:latin typeface="Effra"/>
                <a:ea typeface="Effra" charset="0"/>
                <a:cs typeface="Effra" charset="0"/>
              </a:rPr>
              <a:t>Phillippa Stirk </a:t>
            </a:r>
            <a:endParaRPr lang="en-GB" sz="1000" dirty="0" smtClean="0">
              <a:solidFill>
                <a:schemeClr val="tx1"/>
              </a:solidFill>
              <a:latin typeface="Effra"/>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a:ea typeface="Effra" charset="0"/>
                <a:cs typeface="Effra" charset="0"/>
              </a:rPr>
              <a:t>Programmes Administrator (GDI)</a:t>
            </a:r>
          </a:p>
          <a:p>
            <a:pPr algn="ctr"/>
            <a:r>
              <a:rPr lang="en-GB" sz="1000" dirty="0">
                <a:solidFill>
                  <a:schemeClr val="tx1"/>
                </a:solidFill>
                <a:latin typeface="Effra"/>
                <a:ea typeface="Effra" charset="0"/>
                <a:cs typeface="Effra" charset="0"/>
              </a:rPr>
              <a:t>Peter Jacobs</a:t>
            </a:r>
          </a:p>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a:ea typeface="Effra" charset="0"/>
                <a:cs typeface="Effra" charset="0"/>
              </a:rPr>
              <a:t>Programmes Administrator (GDI)</a:t>
            </a:r>
          </a:p>
          <a:p>
            <a:pPr algn="ctr"/>
            <a:r>
              <a:rPr lang="en-GB" sz="1000" dirty="0">
                <a:solidFill>
                  <a:schemeClr val="tx1"/>
                </a:solidFill>
                <a:latin typeface="Effra"/>
                <a:ea typeface="Effra" charset="0"/>
                <a:cs typeface="Effra" charset="0"/>
              </a:rPr>
              <a:t>Luke Robinson</a:t>
            </a:r>
          </a:p>
          <a:p>
            <a:pPr algn="ctr"/>
            <a:endParaRPr lang="en-GB" sz="1000" b="1" dirty="0">
              <a:solidFill>
                <a:srgbClr val="FF0000"/>
              </a:solidFill>
              <a:latin typeface="Effra" charset="0"/>
              <a:ea typeface="Effra" charset="0"/>
              <a:cs typeface="Effra" charset="0"/>
            </a:endParaRPr>
          </a:p>
          <a:p>
            <a:pPr algn="ctr"/>
            <a:r>
              <a:rPr lang="en-GB" sz="1000" b="1" dirty="0">
                <a:solidFill>
                  <a:schemeClr val="tx1"/>
                </a:solidFill>
                <a:latin typeface="Arial"/>
                <a:ea typeface="+mn-lt"/>
                <a:cs typeface="+mn-lt"/>
              </a:rPr>
              <a:t>Programmes Administrator</a:t>
            </a:r>
            <a:r>
              <a:rPr lang="en-GB" sz="1000" b="1" dirty="0">
                <a:solidFill>
                  <a:schemeClr val="tx1"/>
                </a:solidFill>
                <a:latin typeface="Arial"/>
                <a:ea typeface="+mn-lt"/>
                <a:cs typeface="Calibri"/>
              </a:rPr>
              <a:t> </a:t>
            </a:r>
            <a:r>
              <a:rPr lang="en-GB" sz="1000" b="1" dirty="0">
                <a:solidFill>
                  <a:schemeClr val="tx1"/>
                </a:solidFill>
                <a:latin typeface="Effra"/>
                <a:ea typeface="Effra" charset="0"/>
                <a:cs typeface="Effra" charset="0"/>
              </a:rPr>
              <a:t>(PEM)</a:t>
            </a:r>
          </a:p>
          <a:p>
            <a:pPr algn="ctr"/>
            <a:r>
              <a:rPr lang="en-GB" sz="1000" dirty="0">
                <a:solidFill>
                  <a:schemeClr val="tx1"/>
                </a:solidFill>
                <a:latin typeface="Arial"/>
                <a:ea typeface="+mn-lt"/>
                <a:cs typeface="+mn-lt"/>
              </a:rPr>
              <a:t>Laylah Pyke</a:t>
            </a:r>
          </a:p>
          <a:p>
            <a:pPr algn="ctr"/>
            <a:r>
              <a:rPr lang="en-GB" sz="1000" b="1" dirty="0" smtClean="0">
                <a:solidFill>
                  <a:schemeClr val="tx1"/>
                </a:solidFill>
                <a:latin typeface="Effra"/>
                <a:ea typeface="Effra" charset="0"/>
                <a:cs typeface="Effra" charset="0"/>
              </a:rPr>
              <a:t>Administrative </a:t>
            </a:r>
            <a:r>
              <a:rPr lang="en-GB" sz="1000" b="1" dirty="0">
                <a:solidFill>
                  <a:schemeClr val="tx1"/>
                </a:solidFill>
                <a:latin typeface="Effra"/>
                <a:ea typeface="Effra" charset="0"/>
                <a:cs typeface="Effra" charset="0"/>
              </a:rPr>
              <a:t>Assistant (PGT)</a:t>
            </a:r>
          </a:p>
          <a:p>
            <a:pPr algn="ctr"/>
            <a:r>
              <a:rPr lang="en-GB" sz="1000" dirty="0">
                <a:solidFill>
                  <a:schemeClr val="tx1"/>
                </a:solidFill>
                <a:latin typeface="Effra"/>
                <a:ea typeface="Effra" charset="0"/>
                <a:cs typeface="Effra" charset="0"/>
              </a:rPr>
              <a:t>Christopher Powell</a:t>
            </a:r>
          </a:p>
          <a:p>
            <a:pPr algn="ctr"/>
            <a:endParaRPr lang="en-GB" sz="1000" b="1" dirty="0">
              <a:solidFill>
                <a:srgbClr val="FF0000"/>
              </a:solidFill>
              <a:latin typeface="Effra" charset="0"/>
              <a:ea typeface="Effra" charset="0"/>
              <a:cs typeface="Effra" charset="0"/>
            </a:endParaRPr>
          </a:p>
          <a:p>
            <a:pPr algn="ctr"/>
            <a:r>
              <a:rPr lang="en-GB" sz="1000" b="1" dirty="0">
                <a:solidFill>
                  <a:schemeClr val="tx1"/>
                </a:solidFill>
                <a:latin typeface="Effra"/>
                <a:ea typeface="Effra" charset="0"/>
                <a:cs typeface="Effra" charset="0"/>
              </a:rPr>
              <a:t>Administrative Assistant (PGT)</a:t>
            </a:r>
          </a:p>
          <a:p>
            <a:pPr algn="ctr"/>
            <a:r>
              <a:rPr lang="en-GB" sz="1000" dirty="0">
                <a:solidFill>
                  <a:schemeClr val="tx1"/>
                </a:solidFill>
                <a:latin typeface="Effra"/>
                <a:ea typeface="Effra" charset="0"/>
                <a:cs typeface="Effra" charset="0"/>
              </a:rPr>
              <a:t>Aishah Rashid</a:t>
            </a:r>
          </a:p>
          <a:p>
            <a:pPr algn="ctr"/>
            <a:endParaRPr lang="en-GB" sz="1000" dirty="0">
              <a:solidFill>
                <a:srgbClr val="FFFFFF"/>
              </a:solidFill>
              <a:latin typeface="Calibri" panose="020F0502020204030204"/>
              <a:ea typeface="Effra" charset="0"/>
              <a:cs typeface="Calibri" panose="020F0502020204030204"/>
            </a:endParaRPr>
          </a:p>
          <a:p>
            <a:pPr algn="ctr"/>
            <a:r>
              <a:rPr lang="en-GB" sz="1000" b="1" dirty="0">
                <a:solidFill>
                  <a:schemeClr val="tx1"/>
                </a:solidFill>
                <a:latin typeface="Arial"/>
                <a:ea typeface="Effra" charset="0"/>
                <a:cs typeface="Calibri"/>
              </a:rPr>
              <a:t>Administrative Assistant (PGT)</a:t>
            </a:r>
            <a:endParaRPr lang="en-US" sz="1000" dirty="0">
              <a:solidFill>
                <a:schemeClr val="tx1"/>
              </a:solidFill>
              <a:latin typeface="Arial"/>
              <a:ea typeface="Effra" charset="0"/>
              <a:cs typeface="Calibri"/>
            </a:endParaRPr>
          </a:p>
          <a:p>
            <a:pPr algn="ctr"/>
            <a:r>
              <a:rPr lang="en-GB" sz="1000" dirty="0">
                <a:solidFill>
                  <a:schemeClr val="tx1"/>
                </a:solidFill>
                <a:latin typeface="Arial"/>
                <a:ea typeface="Effra" charset="0"/>
                <a:cs typeface="Calibri"/>
              </a:rPr>
              <a:t>Feiran </a:t>
            </a:r>
            <a:r>
              <a:rPr lang="en-GB" sz="1000" dirty="0" smtClean="0">
                <a:solidFill>
                  <a:schemeClr val="tx1"/>
                </a:solidFill>
                <a:latin typeface="Arial"/>
                <a:ea typeface="Effra" charset="0"/>
                <a:cs typeface="Calibri"/>
              </a:rPr>
              <a:t>Ran</a:t>
            </a:r>
          </a:p>
          <a:p>
            <a:pPr algn="ctr"/>
            <a:endParaRPr lang="en-GB" sz="1000" dirty="0">
              <a:solidFill>
                <a:schemeClr val="tx1"/>
              </a:solidFill>
              <a:latin typeface="Arial"/>
              <a:ea typeface="Effra" charset="0"/>
              <a:cs typeface="Calibri"/>
            </a:endParaRPr>
          </a:p>
          <a:p>
            <a:pPr algn="ctr"/>
            <a:r>
              <a:rPr lang="en-GB" sz="1000" b="1" dirty="0" smtClean="0">
                <a:solidFill>
                  <a:schemeClr val="tx1"/>
                </a:solidFill>
                <a:latin typeface="Effra"/>
                <a:ea typeface="Effra" charset="0"/>
                <a:cs typeface="Effra" charset="0"/>
              </a:rPr>
              <a:t>TLSE </a:t>
            </a:r>
            <a:r>
              <a:rPr lang="en-GB" sz="1000" b="1" dirty="0">
                <a:solidFill>
                  <a:schemeClr val="tx1"/>
                </a:solidFill>
                <a:latin typeface="Effra"/>
                <a:ea typeface="Effra" charset="0"/>
                <a:cs typeface="Effra" charset="0"/>
              </a:rPr>
              <a:t>intern (PGT)</a:t>
            </a:r>
            <a:endParaRPr lang="en-GB" sz="1000" dirty="0">
              <a:solidFill>
                <a:schemeClr val="tx1"/>
              </a:solidFill>
              <a:latin typeface="Effra"/>
            </a:endParaRPr>
          </a:p>
          <a:p>
            <a:pPr algn="ctr"/>
            <a:r>
              <a:rPr lang="en-GB" sz="1000" dirty="0">
                <a:solidFill>
                  <a:schemeClr val="tx1"/>
                </a:solidFill>
                <a:latin typeface="Effra"/>
                <a:ea typeface="Effra" charset="0"/>
                <a:cs typeface="Effra" charset="0"/>
              </a:rPr>
              <a:t>VACANT</a:t>
            </a:r>
          </a:p>
          <a:p>
            <a:pPr algn="ctr"/>
            <a:endParaRPr lang="en-GB" sz="900" b="1" u="sng" dirty="0">
              <a:solidFill>
                <a:schemeClr val="tx1"/>
              </a:solidFill>
              <a:latin typeface="Effra" charset="0"/>
              <a:ea typeface="Effra" charset="0"/>
              <a:cs typeface="Effra" charset="0"/>
            </a:endParaRPr>
          </a:p>
          <a:p>
            <a:pPr algn="ctr"/>
            <a:endParaRPr lang="en-GB" sz="900" b="1" u="sng" dirty="0">
              <a:solidFill>
                <a:schemeClr val="tx1"/>
              </a:solidFill>
              <a:latin typeface="Effra" charset="0"/>
              <a:ea typeface="Effra" charset="0"/>
              <a:cs typeface="Effra" charset="0"/>
            </a:endParaRPr>
          </a:p>
          <a:p>
            <a:pPr algn="ctr"/>
            <a:endParaRPr lang="en-GB" sz="1000"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p:txBody>
      </p:sp>
      <p:sp>
        <p:nvSpPr>
          <p:cNvPr id="12" name="Rectangle 11"/>
          <p:cNvSpPr/>
          <p:nvPr/>
        </p:nvSpPr>
        <p:spPr>
          <a:xfrm>
            <a:off x="4585455" y="1474472"/>
            <a:ext cx="2658330" cy="65597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Senior PGT Administrator</a:t>
            </a:r>
          </a:p>
          <a:p>
            <a:pPr algn="ctr"/>
            <a:r>
              <a:rPr lang="en-GB" sz="1000" b="1" dirty="0">
                <a:solidFill>
                  <a:schemeClr val="tx1"/>
                </a:solidFill>
                <a:latin typeface="Effra" charset="0"/>
                <a:ea typeface="Effra" charset="0"/>
                <a:cs typeface="Effra" charset="0"/>
              </a:rPr>
              <a:t>(Education)</a:t>
            </a:r>
          </a:p>
          <a:p>
            <a:pPr algn="ctr"/>
            <a:r>
              <a:rPr lang="en-GB" sz="1000" dirty="0">
                <a:solidFill>
                  <a:schemeClr val="tx1"/>
                </a:solidFill>
                <a:latin typeface="Effra" charset="0"/>
                <a:ea typeface="Effra" charset="0"/>
                <a:cs typeface="Effra" charset="0"/>
              </a:rPr>
              <a:t>Lyn Renshaw </a:t>
            </a:r>
          </a:p>
        </p:txBody>
      </p:sp>
      <p:sp>
        <p:nvSpPr>
          <p:cNvPr id="13" name="Rectangle 12"/>
          <p:cNvSpPr/>
          <p:nvPr/>
        </p:nvSpPr>
        <p:spPr>
          <a:xfrm>
            <a:off x="8363778" y="2450070"/>
            <a:ext cx="3283291" cy="219059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u="sng" dirty="0">
                <a:solidFill>
                  <a:schemeClr val="tx1"/>
                </a:solidFill>
                <a:latin typeface="Effra" charset="0"/>
                <a:ea typeface="Effra" charset="0"/>
                <a:cs typeface="Effra" charset="0"/>
              </a:rPr>
              <a:t>Applied and Distance Learning</a:t>
            </a:r>
          </a:p>
          <a:p>
            <a:pPr algn="ctr"/>
            <a:endParaRPr lang="en-GB" sz="1000" b="1" u="sng" dirty="0">
              <a:solidFill>
                <a:schemeClr val="tx1"/>
              </a:solidFill>
              <a:latin typeface="Effra" charset="0"/>
              <a:ea typeface="Effra" charset="0"/>
              <a:cs typeface="Effra" charset="0"/>
            </a:endParaRPr>
          </a:p>
          <a:p>
            <a:pPr algn="ctr"/>
            <a:endParaRPr lang="en-GB" sz="1000" b="1" u="sng"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Programmes Administrator</a:t>
            </a:r>
          </a:p>
          <a:p>
            <a:pPr algn="ctr"/>
            <a:r>
              <a:rPr lang="en-GB" sz="1000" b="1" dirty="0">
                <a:solidFill>
                  <a:schemeClr val="tx1"/>
                </a:solidFill>
                <a:latin typeface="Effra" charset="0"/>
                <a:ea typeface="Effra" charset="0"/>
                <a:cs typeface="Effra" charset="0"/>
              </a:rPr>
              <a:t>(Collaborative Provision)</a:t>
            </a:r>
          </a:p>
          <a:p>
            <a:pPr algn="ctr"/>
            <a:r>
              <a:rPr lang="en-GB" sz="1000" dirty="0">
                <a:solidFill>
                  <a:schemeClr val="tx1"/>
                </a:solidFill>
                <a:latin typeface="Effra" charset="0"/>
                <a:ea typeface="Effra" charset="0"/>
                <a:cs typeface="Effra" charset="0"/>
              </a:rPr>
              <a:t>Georgia Irving </a:t>
            </a:r>
          </a:p>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Administrative Assistants (ADL)</a:t>
            </a:r>
          </a:p>
          <a:p>
            <a:pPr algn="ctr"/>
            <a:r>
              <a:rPr lang="en-GB" sz="1000" dirty="0">
                <a:solidFill>
                  <a:schemeClr val="tx1"/>
                </a:solidFill>
                <a:latin typeface="Effra" charset="0"/>
                <a:ea typeface="Effra" charset="0"/>
                <a:cs typeface="Effra" charset="0"/>
              </a:rPr>
              <a:t>Jane Mortimer </a:t>
            </a:r>
          </a:p>
          <a:p>
            <a:pPr algn="ctr"/>
            <a:r>
              <a:rPr lang="en-GB" sz="1000" dirty="0" smtClean="0">
                <a:solidFill>
                  <a:schemeClr val="tx1"/>
                </a:solidFill>
                <a:latin typeface="Effra" charset="0"/>
                <a:ea typeface="Effra" charset="0"/>
                <a:cs typeface="Effra" charset="0"/>
              </a:rPr>
              <a:t>Mia </a:t>
            </a:r>
            <a:r>
              <a:rPr lang="en-GB" sz="1000" dirty="0">
                <a:solidFill>
                  <a:schemeClr val="tx1"/>
                </a:solidFill>
                <a:latin typeface="Effra" charset="0"/>
                <a:ea typeface="Effra" charset="0"/>
                <a:cs typeface="Effra" charset="0"/>
              </a:rPr>
              <a:t>Edwards </a:t>
            </a:r>
          </a:p>
        </p:txBody>
      </p:sp>
      <p:cxnSp>
        <p:nvCxnSpPr>
          <p:cNvPr id="14" name="Straight Arrow Connector 13"/>
          <p:cNvCxnSpPr/>
          <p:nvPr/>
        </p:nvCxnSpPr>
        <p:spPr>
          <a:xfrm>
            <a:off x="1806598" y="3108519"/>
            <a:ext cx="1" cy="313771"/>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10005422" y="2140819"/>
            <a:ext cx="1" cy="313771"/>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7721600" y="4873029"/>
            <a:ext cx="3925469" cy="1777154"/>
          </a:xfrm>
          <a:prstGeom prst="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000" b="1">
                <a:solidFill>
                  <a:schemeClr val="tx1"/>
                </a:solidFill>
                <a:latin typeface="Effra"/>
                <a:ea typeface="Effra" charset="0"/>
                <a:cs typeface="Effra" charset="0"/>
              </a:rPr>
              <a:t>Responsible for:</a:t>
            </a:r>
          </a:p>
          <a:p>
            <a:endParaRPr lang="en-GB" sz="1000" b="1">
              <a:solidFill>
                <a:schemeClr val="tx1"/>
              </a:solidFill>
              <a:latin typeface="Effra" charset="0"/>
              <a:ea typeface="Effra" charset="0"/>
              <a:cs typeface="Effra" charset="0"/>
            </a:endParaRPr>
          </a:p>
          <a:p>
            <a:r>
              <a:rPr lang="en-GB" sz="1000">
                <a:solidFill>
                  <a:schemeClr val="tx1"/>
                </a:solidFill>
                <a:latin typeface="Effra"/>
                <a:ea typeface="Effra" charset="0"/>
                <a:cs typeface="Effra" charset="0"/>
              </a:rPr>
              <a:t>General student and programme administration; accreditation/collaborations; welcome and induction; continual monitoring; student surveys; timetabling; distance learning/CPD;  placements; Erasmus; exams and assessment; external examiners; external teaching; fieldwork; graduation; programme development and quality; student registration; student experience fund</a:t>
            </a:r>
          </a:p>
        </p:txBody>
      </p:sp>
      <p:sp>
        <p:nvSpPr>
          <p:cNvPr id="17" name="Rectangle 16">
            <a:extLst>
              <a:ext uri="{FF2B5EF4-FFF2-40B4-BE49-F238E27FC236}">
                <a16:creationId xmlns:a16="http://schemas.microsoft.com/office/drawing/2014/main" id="{3800B1E1-FACB-3A42-89E0-30A5F2BFF56D}"/>
              </a:ext>
            </a:extLst>
          </p:cNvPr>
          <p:cNvSpPr/>
          <p:nvPr/>
        </p:nvSpPr>
        <p:spPr>
          <a:xfrm>
            <a:off x="7556265" y="364686"/>
            <a:ext cx="2658330" cy="82933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Senior Programmes Administrator Fieldwork</a:t>
            </a:r>
          </a:p>
          <a:p>
            <a:pPr algn="ctr"/>
            <a:r>
              <a:rPr lang="en-GB" sz="1000" dirty="0">
                <a:solidFill>
                  <a:schemeClr val="tx1"/>
                </a:solidFill>
                <a:latin typeface="Effra" charset="0"/>
                <a:ea typeface="Effra" charset="0"/>
                <a:cs typeface="Effra" charset="0"/>
              </a:rPr>
              <a:t>Nick Ritchie </a:t>
            </a:r>
          </a:p>
        </p:txBody>
      </p:sp>
      <p:sp>
        <p:nvSpPr>
          <p:cNvPr id="18" name="Rectangle 17"/>
          <p:cNvSpPr/>
          <p:nvPr/>
        </p:nvSpPr>
        <p:spPr>
          <a:xfrm>
            <a:off x="2451405" y="528342"/>
            <a:ext cx="1645153" cy="942760"/>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charset="0"/>
                <a:ea typeface="Effra" charset="0"/>
                <a:cs typeface="Effra" charset="0"/>
              </a:rPr>
              <a:t>Senior Programmes Officer </a:t>
            </a:r>
          </a:p>
          <a:p>
            <a:pPr algn="ctr"/>
            <a:r>
              <a:rPr lang="en-GB" sz="1000" b="1" dirty="0">
                <a:solidFill>
                  <a:schemeClr val="tx1"/>
                </a:solidFill>
                <a:latin typeface="Effra" charset="0"/>
                <a:ea typeface="Effra" charset="0"/>
                <a:cs typeface="Effra" charset="0"/>
              </a:rPr>
              <a:t>(Teaching &amp; Learning Support)</a:t>
            </a:r>
          </a:p>
          <a:p>
            <a:pPr algn="ctr"/>
            <a:r>
              <a:rPr lang="en-GB" sz="1000" dirty="0" err="1">
                <a:solidFill>
                  <a:schemeClr val="tx1"/>
                </a:solidFill>
                <a:latin typeface="Arial"/>
                <a:ea typeface="+mn-lt"/>
                <a:cs typeface="+mn-lt"/>
              </a:rPr>
              <a:t>Feargal</a:t>
            </a:r>
            <a:r>
              <a:rPr lang="en-GB" sz="1000" dirty="0">
                <a:solidFill>
                  <a:schemeClr val="tx1"/>
                </a:solidFill>
                <a:latin typeface="Arial"/>
                <a:ea typeface="+mn-lt"/>
                <a:cs typeface="+mn-lt"/>
              </a:rPr>
              <a:t> </a:t>
            </a:r>
            <a:r>
              <a:rPr lang="en-GB" sz="1000" dirty="0" smtClean="0">
                <a:solidFill>
                  <a:schemeClr val="tx1"/>
                </a:solidFill>
                <a:latin typeface="Arial"/>
                <a:ea typeface="+mn-lt"/>
                <a:cs typeface="+mn-lt"/>
              </a:rPr>
              <a:t>Logue</a:t>
            </a:r>
            <a:endParaRPr lang="en-GB" sz="1000" dirty="0">
              <a:solidFill>
                <a:schemeClr val="tx1"/>
              </a:solidFill>
              <a:latin typeface="Arial"/>
              <a:cs typeface="Arial"/>
            </a:endParaRPr>
          </a:p>
        </p:txBody>
      </p:sp>
      <p:cxnSp>
        <p:nvCxnSpPr>
          <p:cNvPr id="19" name="Straight Arrow Connector 18"/>
          <p:cNvCxnSpPr/>
          <p:nvPr/>
        </p:nvCxnSpPr>
        <p:spPr>
          <a:xfrm flipH="1">
            <a:off x="4127182" y="669171"/>
            <a:ext cx="425895" cy="99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2"/>
          </p:cNvCxnSpPr>
          <p:nvPr/>
        </p:nvCxnSpPr>
        <p:spPr>
          <a:xfrm flipH="1">
            <a:off x="5914618" y="1020661"/>
            <a:ext cx="1" cy="337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6" idx="2"/>
            <a:endCxn id="50" idx="1"/>
          </p:cNvCxnSpPr>
          <p:nvPr/>
        </p:nvCxnSpPr>
        <p:spPr>
          <a:xfrm>
            <a:off x="5914620" y="1020661"/>
            <a:ext cx="3024002" cy="714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224340" y="1028935"/>
            <a:ext cx="3701149" cy="10116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82170" y="818727"/>
            <a:ext cx="1645153" cy="1212807"/>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Teaching and Learning Administrator</a:t>
            </a:r>
          </a:p>
          <a:p>
            <a:pPr algn="ctr"/>
            <a:r>
              <a:rPr lang="en-GB" sz="1000" dirty="0">
                <a:solidFill>
                  <a:schemeClr val="tx1"/>
                </a:solidFill>
                <a:latin typeface="Effra" charset="0"/>
                <a:ea typeface="Effra" charset="0"/>
                <a:cs typeface="Effra" charset="0"/>
              </a:rPr>
              <a:t>Achen </a:t>
            </a:r>
            <a:r>
              <a:rPr lang="en-GB" sz="1000" dirty="0" smtClean="0">
                <a:solidFill>
                  <a:schemeClr val="tx1"/>
                </a:solidFill>
                <a:latin typeface="Effra" charset="0"/>
                <a:ea typeface="Effra" charset="0"/>
                <a:cs typeface="Effra" charset="0"/>
              </a:rPr>
              <a:t>Bowers</a:t>
            </a:r>
            <a:endParaRPr lang="en-GB" sz="1000" dirty="0">
              <a:solidFill>
                <a:schemeClr val="tx1"/>
              </a:solidFill>
              <a:latin typeface="Effra" charset="0"/>
              <a:ea typeface="Effra" charset="0"/>
              <a:cs typeface="Effra" charset="0"/>
            </a:endParaRPr>
          </a:p>
        </p:txBody>
      </p:sp>
      <p:cxnSp>
        <p:nvCxnSpPr>
          <p:cNvPr id="24" name="Straight Arrow Connector 23"/>
          <p:cNvCxnSpPr>
            <a:stCxn id="18" idx="1"/>
            <a:endCxn id="23" idx="3"/>
          </p:cNvCxnSpPr>
          <p:nvPr/>
        </p:nvCxnSpPr>
        <p:spPr>
          <a:xfrm flipH="1">
            <a:off x="1827323" y="999722"/>
            <a:ext cx="624082" cy="42540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8938622" y="1339594"/>
            <a:ext cx="2133600" cy="790853"/>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Senior Programmes Officer (Applied and Distance Learning)</a:t>
            </a:r>
          </a:p>
          <a:p>
            <a:pPr algn="ctr"/>
            <a:r>
              <a:rPr lang="en-GB" sz="1000" dirty="0">
                <a:solidFill>
                  <a:schemeClr val="tx1"/>
                </a:solidFill>
                <a:latin typeface="Effra" charset="0"/>
                <a:ea typeface="Effra" charset="0"/>
                <a:cs typeface="Effra" charset="0"/>
              </a:rPr>
              <a:t>Emma Moores </a:t>
            </a:r>
          </a:p>
        </p:txBody>
      </p:sp>
      <p:sp>
        <p:nvSpPr>
          <p:cNvPr id="9" name="Rectangle 8"/>
          <p:cNvSpPr/>
          <p:nvPr/>
        </p:nvSpPr>
        <p:spPr>
          <a:xfrm>
            <a:off x="477433" y="2134246"/>
            <a:ext cx="2658330" cy="982888"/>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Senior Programmes Officer </a:t>
            </a:r>
          </a:p>
          <a:p>
            <a:pPr algn="ctr"/>
            <a:r>
              <a:rPr lang="en-GB" sz="1000" b="1" dirty="0">
                <a:solidFill>
                  <a:schemeClr val="tx1"/>
                </a:solidFill>
                <a:latin typeface="Effra" charset="0"/>
                <a:ea typeface="Effra" charset="0"/>
                <a:cs typeface="Effra" charset="0"/>
              </a:rPr>
              <a:t>(UGT)</a:t>
            </a:r>
          </a:p>
          <a:p>
            <a:pPr algn="ctr"/>
            <a:r>
              <a:rPr lang="en-GB" sz="1000" dirty="0">
                <a:solidFill>
                  <a:schemeClr val="tx1"/>
                </a:solidFill>
                <a:latin typeface="Effra" charset="0"/>
                <a:ea typeface="Effra" charset="0"/>
                <a:cs typeface="Effra" charset="0"/>
              </a:rPr>
              <a:t>Caroline Turner </a:t>
            </a:r>
          </a:p>
          <a:p>
            <a:pPr algn="ctr"/>
            <a:endParaRPr lang="en-GB" sz="1000" b="1" dirty="0" smtClean="0">
              <a:solidFill>
                <a:schemeClr val="tx1"/>
              </a:solidFill>
              <a:latin typeface="Effra" charset="0"/>
              <a:ea typeface="Effra" charset="0"/>
              <a:cs typeface="Effra" charset="0"/>
            </a:endParaRPr>
          </a:p>
          <a:p>
            <a:pPr algn="ctr"/>
            <a:r>
              <a:rPr lang="en-GB" sz="1000" b="1" dirty="0" smtClean="0">
                <a:solidFill>
                  <a:schemeClr val="tx1"/>
                </a:solidFill>
                <a:latin typeface="Effra" charset="0"/>
                <a:ea typeface="Effra" charset="0"/>
                <a:cs typeface="Effra" charset="0"/>
              </a:rPr>
              <a:t>Also </a:t>
            </a:r>
            <a:r>
              <a:rPr lang="en-GB" sz="1000" b="1" dirty="0">
                <a:solidFill>
                  <a:schemeClr val="tx1"/>
                </a:solidFill>
                <a:latin typeface="Effra" charset="0"/>
                <a:ea typeface="Effra" charset="0"/>
                <a:cs typeface="Effra" charset="0"/>
              </a:rPr>
              <a:t>responsible for the  administration of PEM and MSA</a:t>
            </a:r>
          </a:p>
        </p:txBody>
      </p:sp>
      <p:sp>
        <p:nvSpPr>
          <p:cNvPr id="53" name="TextBox 52"/>
          <p:cNvSpPr txBox="1"/>
          <p:nvPr/>
        </p:nvSpPr>
        <p:spPr>
          <a:xfrm>
            <a:off x="136449" y="106749"/>
            <a:ext cx="8949363"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TEACHING AND LEARNING SERVICES (</a:t>
            </a:r>
            <a:r>
              <a:rPr lang="en-GB" sz="1400" b="1">
                <a:ea typeface="+mn-lt"/>
                <a:cs typeface="+mn-lt"/>
              </a:rPr>
              <a:t>NOVEMBER 2021</a:t>
            </a:r>
            <a:r>
              <a:rPr lang="en-GB" sz="1400" b="1">
                <a:latin typeface="Effra"/>
                <a:ea typeface="Effra" charset="0"/>
                <a:cs typeface="Effra" charset="0"/>
              </a:rPr>
              <a:t>) </a:t>
            </a:r>
            <a:endParaRPr lang="en-GB" sz="1400" b="1">
              <a:latin typeface="Effra" charset="0"/>
              <a:ea typeface="Effra" charset="0"/>
              <a:cs typeface="Effra" charset="0"/>
            </a:endParaRPr>
          </a:p>
          <a:p>
            <a:endParaRPr lang="en-GB" sz="1000">
              <a:latin typeface="Effra" charset="0"/>
              <a:ea typeface="Effra" charset="0"/>
              <a:cs typeface="Effra" charset="0"/>
            </a:endParaRPr>
          </a:p>
        </p:txBody>
      </p:sp>
    </p:spTree>
    <p:extLst>
      <p:ext uri="{BB962C8B-B14F-4D97-AF65-F5344CB8AC3E}">
        <p14:creationId xmlns:p14="http://schemas.microsoft.com/office/powerpoint/2010/main" val="2209364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587" y="6139397"/>
            <a:ext cx="4198513" cy="553998"/>
          </a:xfrm>
          <a:prstGeom prst="rect">
            <a:avLst/>
          </a:prstGeom>
          <a:noFill/>
          <a:ln w="15875">
            <a:noFill/>
          </a:ln>
        </p:spPr>
        <p:txBody>
          <a:bodyPr wrap="square" rtlCol="0">
            <a:spAutoFit/>
          </a:bodyPr>
          <a:lstStyle/>
          <a:p>
            <a:r>
              <a:rPr lang="en-GB" sz="1000">
                <a:latin typeface="Effra" charset="0"/>
                <a:ea typeface="Effra" charset="0"/>
                <a:cs typeface="Effra" charset="0"/>
              </a:rPr>
              <a:t>Contact: </a:t>
            </a:r>
          </a:p>
          <a:p>
            <a:r>
              <a:rPr lang="en-GB" sz="1000">
                <a:latin typeface="Effra" charset="0"/>
                <a:ea typeface="Effra" charset="0"/>
                <a:cs typeface="Effra" charset="0"/>
                <a:hlinkClick r:id="rId2"/>
              </a:rPr>
              <a:t>teachereducation@manchester.ac.uk</a:t>
            </a:r>
            <a:r>
              <a:rPr lang="en-GB" sz="1000">
                <a:latin typeface="Effra" charset="0"/>
                <a:ea typeface="Effra" charset="0"/>
                <a:cs typeface="Effra" charset="0"/>
              </a:rPr>
              <a:t>; </a:t>
            </a:r>
          </a:p>
          <a:p>
            <a:r>
              <a:rPr lang="en-GB" sz="1000">
                <a:latin typeface="Effra" charset="0"/>
                <a:ea typeface="Effra" charset="0"/>
                <a:cs typeface="Effra" charset="0"/>
                <a:hlinkClick r:id="rId3"/>
              </a:rPr>
              <a:t>teachfirst@manchester.ac.uk</a:t>
            </a:r>
            <a:r>
              <a:rPr lang="en-GB" sz="1000">
                <a:latin typeface="Effra" charset="0"/>
                <a:ea typeface="Effra" charset="0"/>
                <a:cs typeface="Effra" charset="0"/>
              </a:rPr>
              <a:t>  </a:t>
            </a:r>
          </a:p>
        </p:txBody>
      </p:sp>
      <p:sp>
        <p:nvSpPr>
          <p:cNvPr id="5" name="Rectangle 4"/>
          <p:cNvSpPr/>
          <p:nvPr/>
        </p:nvSpPr>
        <p:spPr>
          <a:xfrm>
            <a:off x="8475632" y="166772"/>
            <a:ext cx="3394131" cy="1375915"/>
          </a:xfrm>
          <a:prstGeom prst="rect">
            <a:avLst/>
          </a:prstGeom>
          <a:solidFill>
            <a:srgbClr val="FFC1E2"/>
          </a:solid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b="1">
                <a:solidFill>
                  <a:schemeClr val="tx1"/>
                </a:solidFill>
                <a:latin typeface="Effra" charset="0"/>
                <a:ea typeface="Effra" charset="0"/>
                <a:cs typeface="Effra" charset="0"/>
              </a:rPr>
              <a:t>Responsible for:</a:t>
            </a:r>
          </a:p>
          <a:p>
            <a:endParaRPr lang="en-GB" sz="1000" b="1">
              <a:solidFill>
                <a:schemeClr val="tx1"/>
              </a:solidFill>
              <a:latin typeface="Effra" charset="0"/>
              <a:ea typeface="Effra" charset="0"/>
              <a:cs typeface="Effra" charset="0"/>
            </a:endParaRPr>
          </a:p>
          <a:p>
            <a:r>
              <a:rPr lang="en-GB" sz="1000">
                <a:solidFill>
                  <a:schemeClr val="tx1"/>
                </a:solidFill>
                <a:latin typeface="Effra" charset="0"/>
                <a:ea typeface="Effra" charset="0"/>
                <a:cs typeface="Effra" charset="0"/>
              </a:rPr>
              <a:t>PGCE, Teach First and School Direct student and programme administration; compliance; ITET Programmes Committee; school partnership engagement; Teach First engagement, </a:t>
            </a:r>
            <a:r>
              <a:rPr lang="en-GB" sz="1000" err="1">
                <a:solidFill>
                  <a:schemeClr val="tx1"/>
                </a:solidFill>
                <a:latin typeface="Effra" charset="0"/>
                <a:ea typeface="Effra" charset="0"/>
                <a:cs typeface="Effra" charset="0"/>
              </a:rPr>
              <a:t>inc</a:t>
            </a:r>
            <a:r>
              <a:rPr lang="en-GB" sz="1000">
                <a:solidFill>
                  <a:schemeClr val="tx1"/>
                </a:solidFill>
                <a:latin typeface="Effra" charset="0"/>
                <a:ea typeface="Effra" charset="0"/>
                <a:cs typeface="Effra" charset="0"/>
              </a:rPr>
              <a:t> Summer Institute; data management; safeguarding; data returns to HESA; Ofsted returns.</a:t>
            </a:r>
          </a:p>
        </p:txBody>
      </p:sp>
      <p:grpSp>
        <p:nvGrpSpPr>
          <p:cNvPr id="6" name="Group 5"/>
          <p:cNvGrpSpPr/>
          <p:nvPr/>
        </p:nvGrpSpPr>
        <p:grpSpPr>
          <a:xfrm>
            <a:off x="1436533" y="1141044"/>
            <a:ext cx="9312817" cy="4942229"/>
            <a:chOff x="1303685" y="2385043"/>
            <a:chExt cx="7230038" cy="3539896"/>
          </a:xfrm>
        </p:grpSpPr>
        <p:sp>
          <p:nvSpPr>
            <p:cNvPr id="7" name="Rectangle 6"/>
            <p:cNvSpPr/>
            <p:nvPr/>
          </p:nvSpPr>
          <p:spPr>
            <a:xfrm>
              <a:off x="3850197" y="2385043"/>
              <a:ext cx="2133600" cy="846276"/>
            </a:xfrm>
            <a:prstGeom prst="rect">
              <a:avLst/>
            </a:prstGeom>
            <a:no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ITET Services Manager</a:t>
              </a:r>
            </a:p>
            <a:p>
              <a:pPr algn="ctr"/>
              <a:r>
                <a:rPr lang="en-GB" sz="1000" dirty="0">
                  <a:solidFill>
                    <a:schemeClr val="tx1"/>
                  </a:solidFill>
                  <a:latin typeface="Effra" charset="0"/>
                  <a:ea typeface="Effra" charset="0"/>
                  <a:cs typeface="Effra" charset="0"/>
                </a:rPr>
                <a:t>Cat </a:t>
              </a:r>
              <a:r>
                <a:rPr lang="en-GB" sz="1000" dirty="0" smtClean="0">
                  <a:solidFill>
                    <a:schemeClr val="tx1"/>
                  </a:solidFill>
                  <a:latin typeface="Effra" charset="0"/>
                  <a:ea typeface="Effra" charset="0"/>
                  <a:cs typeface="Effra" charset="0"/>
                </a:rPr>
                <a:t>Fraser</a:t>
              </a:r>
              <a:endParaRPr lang="en-GB" sz="1000" dirty="0">
                <a:solidFill>
                  <a:schemeClr val="tx1"/>
                </a:solidFill>
                <a:latin typeface="Effra" charset="0"/>
                <a:ea typeface="Effra" charset="0"/>
                <a:cs typeface="Effra" charset="0"/>
              </a:endParaRPr>
            </a:p>
          </p:txBody>
        </p:sp>
        <p:cxnSp>
          <p:nvCxnSpPr>
            <p:cNvPr id="8" name="Straight Arrow Connector 7"/>
            <p:cNvCxnSpPr>
              <a:cxnSpLocks/>
              <a:stCxn id="7" idx="2"/>
            </p:cNvCxnSpPr>
            <p:nvPr/>
          </p:nvCxnSpPr>
          <p:spPr>
            <a:xfrm>
              <a:off x="4916997" y="3231319"/>
              <a:ext cx="15168" cy="923113"/>
            </a:xfrm>
            <a:prstGeom prst="straightConnector1">
              <a:avLst/>
            </a:prstGeom>
            <a:ln>
              <a:solidFill>
                <a:srgbClr val="D883FF"/>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287834" y="4130843"/>
              <a:ext cx="2245889" cy="841105"/>
            </a:xfrm>
            <a:prstGeom prst="rect">
              <a:avLst/>
            </a:prstGeom>
            <a:no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charset="0"/>
                  <a:ea typeface="Effra" charset="0"/>
                  <a:cs typeface="Effra" charset="0"/>
                </a:rPr>
                <a:t>ITET Programmes Administrator</a:t>
              </a:r>
            </a:p>
            <a:p>
              <a:pPr algn="ctr"/>
              <a:r>
                <a:rPr lang="en-GB" sz="1000" b="1" dirty="0">
                  <a:solidFill>
                    <a:schemeClr val="tx1"/>
                  </a:solidFill>
                  <a:latin typeface="Effra" charset="0"/>
                  <a:ea typeface="Effra" charset="0"/>
                  <a:cs typeface="Effra" charset="0"/>
                </a:rPr>
                <a:t>Teach First and SCITT</a:t>
              </a:r>
            </a:p>
            <a:p>
              <a:pPr algn="ctr"/>
              <a:r>
                <a:rPr lang="en-GB" sz="1000" dirty="0" smtClean="0">
                  <a:solidFill>
                    <a:schemeClr val="tx1"/>
                  </a:solidFill>
                  <a:latin typeface="Effra"/>
                  <a:ea typeface="Effra" charset="0"/>
                  <a:cs typeface="Effra" charset="0"/>
                </a:rPr>
                <a:t>VACANT</a:t>
              </a:r>
              <a:endParaRPr lang="en-GB" sz="1000" dirty="0">
                <a:solidFill>
                  <a:schemeClr val="tx1"/>
                </a:solidFill>
                <a:latin typeface="Effra" charset="0"/>
                <a:ea typeface="Effra" charset="0"/>
                <a:cs typeface="Effra" charset="0"/>
              </a:endParaRPr>
            </a:p>
          </p:txBody>
        </p:sp>
        <p:sp>
          <p:nvSpPr>
            <p:cNvPr id="10" name="Rectangle 9"/>
            <p:cNvSpPr/>
            <p:nvPr/>
          </p:nvSpPr>
          <p:spPr>
            <a:xfrm>
              <a:off x="1305606" y="4142538"/>
              <a:ext cx="2133600" cy="829410"/>
            </a:xfrm>
            <a:prstGeom prst="rect">
              <a:avLst/>
            </a:prstGeom>
            <a:no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ITET Programmes Administrator</a:t>
              </a:r>
            </a:p>
            <a:p>
              <a:pPr algn="ctr"/>
              <a:r>
                <a:rPr lang="en-GB" sz="1000" b="1" dirty="0">
                  <a:solidFill>
                    <a:schemeClr val="tx1"/>
                  </a:solidFill>
                  <a:latin typeface="Effra"/>
                  <a:ea typeface="Effra" charset="0"/>
                  <a:cs typeface="Effra" charset="0"/>
                </a:rPr>
                <a:t>Primary and Secondary </a:t>
              </a:r>
            </a:p>
            <a:p>
              <a:pPr algn="ctr"/>
              <a:r>
                <a:rPr lang="en-GB" sz="1000" dirty="0">
                  <a:solidFill>
                    <a:schemeClr val="tx1"/>
                  </a:solidFill>
                  <a:latin typeface="Effra"/>
                  <a:ea typeface="Effra" charset="0"/>
                  <a:cs typeface="Effra" charset="0"/>
                </a:rPr>
                <a:t>Lucy Edwards</a:t>
              </a:r>
              <a:endParaRPr lang="en-GB" dirty="0">
                <a:solidFill>
                  <a:schemeClr val="tx1"/>
                </a:solidFill>
                <a:cs typeface="Calibri"/>
              </a:endParaRPr>
            </a:p>
            <a:p>
              <a:pPr algn="ctr"/>
              <a:r>
                <a:rPr lang="en-GB" sz="1000" dirty="0" smtClean="0">
                  <a:solidFill>
                    <a:schemeClr val="tx1"/>
                  </a:solidFill>
                  <a:latin typeface="Effra"/>
                  <a:ea typeface="Effra" charset="0"/>
                  <a:cs typeface="Effra" charset="0"/>
                </a:rPr>
                <a:t>Alex </a:t>
              </a:r>
              <a:r>
                <a:rPr lang="en-GB" sz="1000" dirty="0">
                  <a:solidFill>
                    <a:schemeClr val="tx1"/>
                  </a:solidFill>
                  <a:latin typeface="Effra"/>
                  <a:ea typeface="Effra" charset="0"/>
                  <a:cs typeface="Effra" charset="0"/>
                </a:rPr>
                <a:t>Duffy</a:t>
              </a:r>
              <a:endParaRPr lang="en-GB" dirty="0">
                <a:solidFill>
                  <a:schemeClr val="tx1"/>
                </a:solidFill>
                <a:cs typeface="Calibri"/>
              </a:endParaRPr>
            </a:p>
            <a:p>
              <a:pPr algn="ctr"/>
              <a:endParaRPr lang="en-GB" sz="1000" dirty="0">
                <a:solidFill>
                  <a:schemeClr val="tx1"/>
                </a:solidFill>
                <a:latin typeface="Effra" charset="0"/>
                <a:ea typeface="Effra" charset="0"/>
                <a:cs typeface="Effra" charset="0"/>
              </a:endParaRPr>
            </a:p>
          </p:txBody>
        </p:sp>
        <p:sp>
          <p:nvSpPr>
            <p:cNvPr id="11" name="Rectangle 10"/>
            <p:cNvSpPr/>
            <p:nvPr/>
          </p:nvSpPr>
          <p:spPr>
            <a:xfrm>
              <a:off x="1303685" y="5251171"/>
              <a:ext cx="2133600" cy="673768"/>
            </a:xfrm>
            <a:prstGeom prst="rect">
              <a:avLst/>
            </a:prstGeom>
            <a:no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a:ea typeface="Effra" charset="0"/>
                  <a:cs typeface="Effra" charset="0"/>
                </a:rPr>
                <a:t>Administrative Assistant (ITET)</a:t>
              </a:r>
            </a:p>
            <a:p>
              <a:pPr algn="ctr"/>
              <a:r>
                <a:rPr lang="en-GB" sz="1000" dirty="0" smtClean="0">
                  <a:solidFill>
                    <a:schemeClr val="tx1"/>
                  </a:solidFill>
                  <a:latin typeface="Effra" charset="0"/>
                  <a:ea typeface="Effra" charset="0"/>
                  <a:cs typeface="Effra" charset="0"/>
                </a:rPr>
                <a:t>VACANT</a:t>
              </a:r>
              <a:endParaRPr lang="en-GB" sz="1000" dirty="0">
                <a:solidFill>
                  <a:schemeClr val="tx1"/>
                </a:solidFill>
                <a:latin typeface="Effra" charset="0"/>
                <a:ea typeface="Effra" charset="0"/>
                <a:cs typeface="Effra" charset="0"/>
              </a:endParaRPr>
            </a:p>
          </p:txBody>
        </p:sp>
        <p:sp>
          <p:nvSpPr>
            <p:cNvPr id="13" name="Rectangle 12"/>
            <p:cNvSpPr/>
            <p:nvPr/>
          </p:nvSpPr>
          <p:spPr>
            <a:xfrm>
              <a:off x="3850197" y="4153422"/>
              <a:ext cx="2133600" cy="818526"/>
            </a:xfrm>
            <a:prstGeom prst="rect">
              <a:avLst/>
            </a:prstGeom>
            <a:noFill/>
            <a:ln>
              <a:solidFill>
                <a:srgbClr val="D88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ITET Partnership Administrator</a:t>
              </a:r>
            </a:p>
            <a:p>
              <a:pPr algn="ctr"/>
              <a:r>
                <a:rPr lang="en-GB" sz="1000" b="1" dirty="0">
                  <a:solidFill>
                    <a:schemeClr val="tx1"/>
                  </a:solidFill>
                  <a:latin typeface="Effra" charset="0"/>
                  <a:ea typeface="Effra" charset="0"/>
                  <a:cs typeface="Effra" charset="0"/>
                </a:rPr>
                <a:t>Primary  and Secondary (including School Direct)</a:t>
              </a:r>
            </a:p>
            <a:p>
              <a:pPr algn="ctr"/>
              <a:r>
                <a:rPr lang="en-GB" sz="1000" dirty="0">
                  <a:solidFill>
                    <a:schemeClr val="tx1"/>
                  </a:solidFill>
                  <a:latin typeface="Effra" charset="0"/>
                  <a:ea typeface="Effra" charset="0"/>
                  <a:cs typeface="Effra" charset="0"/>
                </a:rPr>
                <a:t>Carole Burton</a:t>
              </a:r>
            </a:p>
            <a:p>
              <a:pPr algn="ctr"/>
              <a:endParaRPr lang="en-GB" sz="1000" dirty="0">
                <a:solidFill>
                  <a:schemeClr val="tx1"/>
                </a:solidFill>
                <a:latin typeface="Effra" charset="0"/>
                <a:ea typeface="Effra" charset="0"/>
                <a:cs typeface="Effra" charset="0"/>
              </a:endParaRPr>
            </a:p>
          </p:txBody>
        </p:sp>
      </p:grpSp>
      <p:sp>
        <p:nvSpPr>
          <p:cNvPr id="20" name="TextBox 19"/>
          <p:cNvSpPr txBox="1"/>
          <p:nvPr/>
        </p:nvSpPr>
        <p:spPr>
          <a:xfrm>
            <a:off x="136449" y="106749"/>
            <a:ext cx="8949363"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INITIAL TEACHER EDUCATION AND TRAINING (ITET) SERVICES (</a:t>
            </a:r>
            <a:r>
              <a:rPr lang="en-GB" sz="1400" b="1">
                <a:ea typeface="+mn-lt"/>
                <a:cs typeface="+mn-lt"/>
              </a:rPr>
              <a:t>NOVEMBER 2021</a:t>
            </a:r>
            <a:r>
              <a:rPr lang="en-GB" sz="1400" b="1">
                <a:latin typeface="Effra"/>
                <a:ea typeface="Effra" charset="0"/>
                <a:cs typeface="Effra" charset="0"/>
              </a:rPr>
              <a:t>)</a:t>
            </a:r>
          </a:p>
          <a:p>
            <a:endParaRPr lang="en-GB" sz="1000">
              <a:latin typeface="Effra" charset="0"/>
              <a:ea typeface="Effra" charset="0"/>
              <a:cs typeface="Effra" charset="0"/>
            </a:endParaRPr>
          </a:p>
        </p:txBody>
      </p:sp>
      <p:cxnSp>
        <p:nvCxnSpPr>
          <p:cNvPr id="15" name="Straight Arrow Connector 14"/>
          <p:cNvCxnSpPr>
            <a:cxnSpLocks/>
            <a:stCxn id="7" idx="2"/>
            <a:endCxn id="9" idx="0"/>
          </p:cNvCxnSpPr>
          <p:nvPr/>
        </p:nvCxnSpPr>
        <p:spPr>
          <a:xfrm>
            <a:off x="6090743" y="2322573"/>
            <a:ext cx="3212173" cy="1255871"/>
          </a:xfrm>
          <a:prstGeom prst="straightConnector1">
            <a:avLst/>
          </a:prstGeom>
          <a:ln>
            <a:solidFill>
              <a:srgbClr val="D883FF"/>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cxnSpLocks/>
            <a:stCxn id="7" idx="2"/>
            <a:endCxn id="10" idx="0"/>
          </p:cNvCxnSpPr>
          <p:nvPr/>
        </p:nvCxnSpPr>
        <p:spPr>
          <a:xfrm flipH="1">
            <a:off x="2813124" y="2322573"/>
            <a:ext cx="3277619" cy="1272199"/>
          </a:xfrm>
          <a:prstGeom prst="straightConnector1">
            <a:avLst/>
          </a:prstGeom>
          <a:ln>
            <a:solidFill>
              <a:srgbClr val="D883F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8017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8687728" y="204186"/>
            <a:ext cx="3221811" cy="1166182"/>
          </a:xfrm>
          <a:prstGeom prst="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b="1">
                <a:solidFill>
                  <a:schemeClr val="tx1"/>
                </a:solidFill>
                <a:latin typeface="Effra" charset="0"/>
                <a:ea typeface="Effra" charset="0"/>
                <a:cs typeface="Effra" charset="0"/>
              </a:rPr>
              <a:t>Responsible for:</a:t>
            </a:r>
          </a:p>
          <a:p>
            <a:endParaRPr lang="en-GB" sz="1000" b="1">
              <a:solidFill>
                <a:schemeClr val="tx1"/>
              </a:solidFill>
              <a:latin typeface="Effra" charset="0"/>
              <a:ea typeface="Effra" charset="0"/>
              <a:cs typeface="Effra" charset="0"/>
            </a:endParaRPr>
          </a:p>
          <a:p>
            <a:r>
              <a:rPr lang="en-GB" sz="1000">
                <a:solidFill>
                  <a:schemeClr val="tx1"/>
                </a:solidFill>
                <a:latin typeface="Effra" charset="0"/>
                <a:ea typeface="Effra" charset="0"/>
                <a:cs typeface="Effra" charset="0"/>
              </a:rPr>
              <a:t>All PGR student administration; doctoral student support; recruitment and admissions; progression and review; special permissions; fieldwork; PGR ethics;  PhD scholarships and bursaries; PGR support funds; professional doctorates; School PGR Committee.</a:t>
            </a:r>
          </a:p>
        </p:txBody>
      </p:sp>
      <p:sp>
        <p:nvSpPr>
          <p:cNvPr id="21" name="Rectangle 20"/>
          <p:cNvSpPr/>
          <p:nvPr/>
        </p:nvSpPr>
        <p:spPr>
          <a:xfrm>
            <a:off x="4573735" y="1754488"/>
            <a:ext cx="2676962" cy="7615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Doctoral Services Manager</a:t>
            </a:r>
          </a:p>
          <a:p>
            <a:pPr algn="ctr"/>
            <a:r>
              <a:rPr lang="en-GB" sz="1000" dirty="0">
                <a:solidFill>
                  <a:schemeClr val="tx1"/>
                </a:solidFill>
                <a:latin typeface="Effra" charset="0"/>
                <a:ea typeface="Effra" charset="0"/>
                <a:cs typeface="Effra" charset="0"/>
              </a:rPr>
              <a:t>Liam Grindell</a:t>
            </a:r>
          </a:p>
          <a:p>
            <a:pPr algn="ctr"/>
            <a:endParaRPr lang="en-GB" sz="1000" dirty="0">
              <a:solidFill>
                <a:schemeClr val="tx1"/>
              </a:solidFill>
              <a:latin typeface="Effra" charset="0"/>
              <a:ea typeface="Effra" charset="0"/>
              <a:cs typeface="Effra" charset="0"/>
            </a:endParaRPr>
          </a:p>
        </p:txBody>
      </p:sp>
      <p:cxnSp>
        <p:nvCxnSpPr>
          <p:cNvPr id="22" name="Straight Arrow Connector 21"/>
          <p:cNvCxnSpPr>
            <a:stCxn id="21" idx="2"/>
          </p:cNvCxnSpPr>
          <p:nvPr/>
        </p:nvCxnSpPr>
        <p:spPr>
          <a:xfrm>
            <a:off x="5912215" y="2516033"/>
            <a:ext cx="0" cy="553027"/>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573733" y="3103103"/>
            <a:ext cx="2676962" cy="80195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a:ea typeface="Effra" charset="0"/>
                <a:cs typeface="Effra" charset="0"/>
              </a:rPr>
              <a:t>Senior Doctoral Services Officer</a:t>
            </a:r>
          </a:p>
          <a:p>
            <a:pPr algn="ctr"/>
            <a:r>
              <a:rPr lang="en-GB" sz="1000" dirty="0">
                <a:solidFill>
                  <a:schemeClr val="tx1"/>
                </a:solidFill>
                <a:latin typeface="Effra"/>
                <a:ea typeface="Effra" charset="0"/>
                <a:cs typeface="Effra" charset="0"/>
              </a:rPr>
              <a:t>VACANT</a:t>
            </a:r>
            <a:endParaRPr lang="en-GB" sz="1000" dirty="0">
              <a:solidFill>
                <a:schemeClr val="tx1"/>
              </a:solidFill>
              <a:latin typeface="Effra" charset="0"/>
              <a:ea typeface="Effra" charset="0"/>
              <a:cs typeface="Effra" charset="0"/>
            </a:endParaRPr>
          </a:p>
          <a:p>
            <a:pPr algn="ctr"/>
            <a:endParaRPr lang="en-GB" sz="1000" b="1" dirty="0">
              <a:solidFill>
                <a:schemeClr val="tx1"/>
              </a:solidFill>
              <a:latin typeface="Effra" charset="0"/>
              <a:ea typeface="Effra" charset="0"/>
              <a:cs typeface="Effra" charset="0"/>
            </a:endParaRPr>
          </a:p>
        </p:txBody>
      </p:sp>
      <p:sp>
        <p:nvSpPr>
          <p:cNvPr id="24" name="Rectangle 23"/>
          <p:cNvSpPr/>
          <p:nvPr/>
        </p:nvSpPr>
        <p:spPr>
          <a:xfrm>
            <a:off x="406153" y="4879708"/>
            <a:ext cx="1889457" cy="83255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000" b="1" dirty="0">
                <a:solidFill>
                  <a:schemeClr val="tx1"/>
                </a:solidFill>
                <a:latin typeface="Effra" charset="0"/>
                <a:ea typeface="Effra" charset="0"/>
                <a:cs typeface="Effra" charset="0"/>
              </a:rPr>
              <a:t>Doctoral Services Administrator</a:t>
            </a:r>
          </a:p>
          <a:p>
            <a:pPr algn="ctr"/>
            <a:r>
              <a:rPr lang="en-GB" sz="1000" dirty="0">
                <a:solidFill>
                  <a:schemeClr val="tx1"/>
                </a:solidFill>
                <a:latin typeface="Effra" charset="0"/>
                <a:ea typeface="Effra" charset="0"/>
                <a:cs typeface="Effra" charset="0"/>
              </a:rPr>
              <a:t>Elaine </a:t>
            </a:r>
            <a:r>
              <a:rPr lang="en-GB" sz="1000" dirty="0" smtClean="0">
                <a:solidFill>
                  <a:schemeClr val="tx1"/>
                </a:solidFill>
                <a:latin typeface="Effra" charset="0"/>
                <a:ea typeface="Effra" charset="0"/>
                <a:cs typeface="Effra" charset="0"/>
              </a:rPr>
              <a:t>Jones</a:t>
            </a:r>
            <a:endParaRPr lang="en-GB" sz="1000" dirty="0">
              <a:solidFill>
                <a:schemeClr val="tx1"/>
              </a:solidFill>
              <a:latin typeface="Effra" charset="0"/>
              <a:ea typeface="Effra" charset="0"/>
              <a:cs typeface="Effra" charset="0"/>
            </a:endParaRPr>
          </a:p>
        </p:txBody>
      </p:sp>
      <p:sp>
        <p:nvSpPr>
          <p:cNvPr id="25" name="Rectangle 24"/>
          <p:cNvSpPr/>
          <p:nvPr/>
        </p:nvSpPr>
        <p:spPr>
          <a:xfrm>
            <a:off x="7118474" y="4885859"/>
            <a:ext cx="2232302" cy="8264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Doctoral Services Administrator</a:t>
            </a:r>
          </a:p>
          <a:p>
            <a:pPr algn="ctr"/>
            <a:r>
              <a:rPr lang="en-GB" sz="1000" dirty="0">
                <a:solidFill>
                  <a:schemeClr val="tx1"/>
                </a:solidFill>
                <a:latin typeface="Effra" charset="0"/>
                <a:ea typeface="Effra" charset="0"/>
                <a:cs typeface="Effra" charset="0"/>
              </a:rPr>
              <a:t>Elisabeth Kombe Fernandez</a:t>
            </a:r>
          </a:p>
          <a:p>
            <a:pPr algn="ctr"/>
            <a:endParaRPr lang="en-GB" sz="1000" dirty="0">
              <a:solidFill>
                <a:schemeClr val="tx1"/>
              </a:solidFill>
              <a:latin typeface="Effra" charset="0"/>
              <a:ea typeface="Effra" charset="0"/>
              <a:cs typeface="Effra" charset="0"/>
            </a:endParaRPr>
          </a:p>
        </p:txBody>
      </p:sp>
      <p:sp>
        <p:nvSpPr>
          <p:cNvPr id="26" name="Rectangle 25"/>
          <p:cNvSpPr/>
          <p:nvPr/>
        </p:nvSpPr>
        <p:spPr>
          <a:xfrm>
            <a:off x="4857838" y="4886732"/>
            <a:ext cx="2136253" cy="82553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charset="0"/>
                <a:ea typeface="Effra" charset="0"/>
                <a:cs typeface="Effra" charset="0"/>
              </a:rPr>
              <a:t>Recruitment and Admissions Officer </a:t>
            </a:r>
          </a:p>
          <a:p>
            <a:pPr algn="ctr"/>
            <a:r>
              <a:rPr lang="en-GB" sz="1000" dirty="0">
                <a:solidFill>
                  <a:schemeClr val="tx1"/>
                </a:solidFill>
                <a:latin typeface="Effra" charset="0"/>
                <a:ea typeface="Effra" charset="0"/>
                <a:cs typeface="Effra" charset="0"/>
              </a:rPr>
              <a:t>Christopher Kitchen</a:t>
            </a:r>
          </a:p>
          <a:p>
            <a:pPr algn="ctr"/>
            <a:endParaRPr lang="en-GB" sz="1000" dirty="0">
              <a:solidFill>
                <a:schemeClr val="tx1"/>
              </a:solidFill>
              <a:latin typeface="Effra" charset="0"/>
              <a:ea typeface="Effra" charset="0"/>
              <a:cs typeface="Effra" charset="0"/>
            </a:endParaRPr>
          </a:p>
        </p:txBody>
      </p:sp>
      <p:cxnSp>
        <p:nvCxnSpPr>
          <p:cNvPr id="27" name="Curved Connector 26"/>
          <p:cNvCxnSpPr>
            <a:stCxn id="23" idx="2"/>
            <a:endCxn id="25" idx="0"/>
          </p:cNvCxnSpPr>
          <p:nvPr/>
        </p:nvCxnSpPr>
        <p:spPr>
          <a:xfrm rot="16200000" flipH="1">
            <a:off x="6583020" y="3234253"/>
            <a:ext cx="980801" cy="2322411"/>
          </a:xfrm>
          <a:prstGeom prst="curvedConnector3">
            <a:avLst>
              <a:gd name="adj1" fmla="val 50000"/>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8" name="Curved Connector 27"/>
          <p:cNvCxnSpPr>
            <a:stCxn id="23" idx="2"/>
            <a:endCxn id="24" idx="0"/>
          </p:cNvCxnSpPr>
          <p:nvPr/>
        </p:nvCxnSpPr>
        <p:spPr>
          <a:xfrm rot="5400000">
            <a:off x="3144224" y="2111717"/>
            <a:ext cx="974650" cy="4561333"/>
          </a:xfrm>
          <a:prstGeom prst="curvedConnector3">
            <a:avLst>
              <a:gd name="adj1" fmla="val 50000"/>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2439069" y="4883883"/>
            <a:ext cx="2275311" cy="828384"/>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Effra" charset="0"/>
                <a:ea typeface="Effra" charset="0"/>
                <a:cs typeface="Effra" charset="0"/>
              </a:rPr>
              <a:t>PGR Administrative Assistant</a:t>
            </a:r>
          </a:p>
          <a:p>
            <a:pPr algn="ctr"/>
            <a:r>
              <a:rPr lang="en-GB" sz="1000" dirty="0">
                <a:solidFill>
                  <a:schemeClr val="tx1"/>
                </a:solidFill>
                <a:latin typeface="Effra" charset="0"/>
                <a:ea typeface="Effra" charset="0"/>
                <a:cs typeface="Effra" charset="0"/>
              </a:rPr>
              <a:t>Khadijah Abushima </a:t>
            </a:r>
          </a:p>
          <a:p>
            <a:pPr algn="ctr"/>
            <a:r>
              <a:rPr lang="en-GB" sz="1000" b="1" dirty="0">
                <a:solidFill>
                  <a:schemeClr val="tx1"/>
                </a:solidFill>
                <a:latin typeface="Effra" charset="0"/>
                <a:ea typeface="Effra" charset="0"/>
                <a:cs typeface="Effra" charset="0"/>
              </a:rPr>
              <a:t>(Temp to </a:t>
            </a:r>
            <a:r>
              <a:rPr lang="en-GB" sz="1000" b="1" dirty="0" err="1">
                <a:solidFill>
                  <a:schemeClr val="tx1"/>
                </a:solidFill>
                <a:latin typeface="Effra" charset="0"/>
                <a:ea typeface="Effra" charset="0"/>
                <a:cs typeface="Effra" charset="0"/>
              </a:rPr>
              <a:t>UoM</a:t>
            </a:r>
            <a:r>
              <a:rPr lang="en-GB" sz="1000" b="1" dirty="0">
                <a:solidFill>
                  <a:schemeClr val="tx1"/>
                </a:solidFill>
                <a:latin typeface="Effra" charset="0"/>
                <a:ea typeface="Effra" charset="0"/>
                <a:cs typeface="Effra" charset="0"/>
              </a:rPr>
              <a:t> contract</a:t>
            </a:r>
            <a:r>
              <a:rPr lang="en-GB" sz="1000" b="1" dirty="0" smtClean="0">
                <a:solidFill>
                  <a:schemeClr val="tx1"/>
                </a:solidFill>
                <a:latin typeface="Effra" charset="0"/>
                <a:ea typeface="Effra" charset="0"/>
                <a:cs typeface="Effra" charset="0"/>
              </a:rPr>
              <a:t>)</a:t>
            </a:r>
            <a:endParaRPr lang="en-GB" sz="1000" b="1" dirty="0">
              <a:solidFill>
                <a:schemeClr val="tx1"/>
              </a:solidFill>
              <a:latin typeface="Effra" charset="0"/>
              <a:ea typeface="Effra" charset="0"/>
              <a:cs typeface="Effra" charset="0"/>
            </a:endParaRPr>
          </a:p>
        </p:txBody>
      </p:sp>
      <p:cxnSp>
        <p:nvCxnSpPr>
          <p:cNvPr id="30" name="Curved Connector 29"/>
          <p:cNvCxnSpPr>
            <a:stCxn id="23" idx="2"/>
            <a:endCxn id="29" idx="0"/>
          </p:cNvCxnSpPr>
          <p:nvPr/>
        </p:nvCxnSpPr>
        <p:spPr>
          <a:xfrm rot="5400000">
            <a:off x="4255057" y="3226725"/>
            <a:ext cx="978825" cy="2335491"/>
          </a:xfrm>
          <a:prstGeom prst="curvedConnector3">
            <a:avLst>
              <a:gd name="adj1" fmla="val 50000"/>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urved Connector 30"/>
          <p:cNvCxnSpPr>
            <a:stCxn id="23" idx="2"/>
            <a:endCxn id="26" idx="0"/>
          </p:cNvCxnSpPr>
          <p:nvPr/>
        </p:nvCxnSpPr>
        <p:spPr>
          <a:xfrm rot="16200000" flipH="1">
            <a:off x="5428253" y="4389020"/>
            <a:ext cx="981674" cy="13750"/>
          </a:xfrm>
          <a:prstGeom prst="curvedConnector3">
            <a:avLst>
              <a:gd name="adj1" fmla="val 50000"/>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9485249" y="4883842"/>
            <a:ext cx="2232302" cy="177557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a:ea typeface="Effra" charset="0"/>
                <a:cs typeface="Effra" charset="0"/>
              </a:rPr>
              <a:t>Doctoral Services Administrator </a:t>
            </a:r>
            <a:endParaRPr lang="en-GB" sz="1000" b="1" dirty="0">
              <a:solidFill>
                <a:schemeClr val="tx1"/>
              </a:solidFill>
              <a:latin typeface="Effra" charset="0"/>
              <a:ea typeface="Effra" charset="0"/>
              <a:cs typeface="Effra" charset="0"/>
            </a:endParaRPr>
          </a:p>
          <a:p>
            <a:pPr algn="ctr"/>
            <a:r>
              <a:rPr lang="en-GB" sz="1000" b="1" dirty="0">
                <a:solidFill>
                  <a:schemeClr val="tx1"/>
                </a:solidFill>
                <a:latin typeface="Effra"/>
                <a:ea typeface="Effra" charset="0"/>
                <a:cs typeface="Effra" charset="0"/>
              </a:rPr>
              <a:t>(JOB SHARE)</a:t>
            </a:r>
          </a:p>
          <a:p>
            <a:pPr algn="ctr"/>
            <a:r>
              <a:rPr lang="en-GB" sz="1000" dirty="0">
                <a:solidFill>
                  <a:schemeClr val="tx1"/>
                </a:solidFill>
                <a:latin typeface="Effra"/>
                <a:ea typeface="Effra" charset="0"/>
                <a:cs typeface="Effra" charset="0"/>
              </a:rPr>
              <a:t>Farzana Timol</a:t>
            </a:r>
          </a:p>
          <a:p>
            <a:pPr algn="ctr"/>
            <a:endParaRPr lang="en-GB" sz="1000" b="1" dirty="0">
              <a:solidFill>
                <a:srgbClr val="FF0000"/>
              </a:solidFill>
              <a:latin typeface="Effra" charset="0"/>
              <a:ea typeface="Effra" charset="0"/>
              <a:cs typeface="Effra" charset="0"/>
            </a:endParaRPr>
          </a:p>
          <a:p>
            <a:pPr algn="ctr"/>
            <a:r>
              <a:rPr lang="en-GB" sz="1000" dirty="0">
                <a:solidFill>
                  <a:schemeClr val="tx1"/>
                </a:solidFill>
                <a:latin typeface="Effra"/>
              </a:rPr>
              <a:t>VACANT</a:t>
            </a:r>
          </a:p>
          <a:p>
            <a:pPr algn="ctr"/>
            <a:endParaRPr lang="en-GB" sz="1000" dirty="0">
              <a:solidFill>
                <a:schemeClr val="tx1"/>
              </a:solidFill>
              <a:latin typeface="Effra" charset="0"/>
              <a:ea typeface="Effra" charset="0"/>
              <a:cs typeface="Effra" charset="0"/>
            </a:endParaRPr>
          </a:p>
        </p:txBody>
      </p:sp>
      <p:cxnSp>
        <p:nvCxnSpPr>
          <p:cNvPr id="33" name="Curved Connector 32"/>
          <p:cNvCxnSpPr>
            <a:stCxn id="23" idx="2"/>
            <a:endCxn id="32" idx="0"/>
          </p:cNvCxnSpPr>
          <p:nvPr/>
        </p:nvCxnSpPr>
        <p:spPr>
          <a:xfrm rot="16200000" flipH="1">
            <a:off x="7767416" y="2049857"/>
            <a:ext cx="978783" cy="4689185"/>
          </a:xfrm>
          <a:prstGeom prst="curvedConnector3">
            <a:avLst>
              <a:gd name="adj1" fmla="val 50000"/>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36449" y="106749"/>
            <a:ext cx="8949363" cy="461665"/>
          </a:xfrm>
          <a:prstGeom prst="rect">
            <a:avLst/>
          </a:prstGeom>
          <a:noFill/>
          <a:ln w="15875">
            <a:noFill/>
          </a:ln>
        </p:spPr>
        <p:txBody>
          <a:bodyPr wrap="square" lIns="91440" tIns="45720" rIns="91440" bIns="45720" rtlCol="0" anchor="t">
            <a:spAutoFit/>
          </a:bodyPr>
          <a:lstStyle/>
          <a:p>
            <a:r>
              <a:rPr lang="en-GB" sz="1400" b="1">
                <a:latin typeface="Effra"/>
                <a:ea typeface="Effra" charset="0"/>
                <a:cs typeface="Effra" charset="0"/>
              </a:rPr>
              <a:t>DOCTORAL SERVICES (</a:t>
            </a:r>
            <a:r>
              <a:rPr lang="en-GB" sz="1400" b="1">
                <a:ea typeface="+mn-lt"/>
                <a:cs typeface="+mn-lt"/>
              </a:rPr>
              <a:t>NOVEMBER 2021</a:t>
            </a:r>
            <a:r>
              <a:rPr lang="en-GB" sz="1400" b="1">
                <a:latin typeface="Effra"/>
                <a:ea typeface="Effra" charset="0"/>
                <a:cs typeface="Effra" charset="0"/>
              </a:rPr>
              <a:t>)</a:t>
            </a:r>
          </a:p>
          <a:p>
            <a:endParaRPr lang="en-GB" sz="1000">
              <a:latin typeface="Effra" charset="0"/>
              <a:ea typeface="Effra" charset="0"/>
              <a:cs typeface="Effra" charset="0"/>
            </a:endParaRPr>
          </a:p>
        </p:txBody>
      </p:sp>
      <p:sp>
        <p:nvSpPr>
          <p:cNvPr id="35" name="TextBox 34"/>
          <p:cNvSpPr txBox="1"/>
          <p:nvPr/>
        </p:nvSpPr>
        <p:spPr>
          <a:xfrm>
            <a:off x="237587" y="6139397"/>
            <a:ext cx="4198513" cy="400110"/>
          </a:xfrm>
          <a:prstGeom prst="rect">
            <a:avLst/>
          </a:prstGeom>
          <a:noFill/>
          <a:ln w="15875">
            <a:noFill/>
          </a:ln>
        </p:spPr>
        <p:txBody>
          <a:bodyPr wrap="square" rtlCol="0">
            <a:spAutoFit/>
          </a:bodyPr>
          <a:lstStyle/>
          <a:p>
            <a:r>
              <a:rPr lang="en-GB" sz="1000">
                <a:latin typeface="Effra" charset="0"/>
                <a:ea typeface="Effra" charset="0"/>
                <a:cs typeface="Effra" charset="0"/>
              </a:rPr>
              <a:t>Contact: </a:t>
            </a:r>
          </a:p>
          <a:p>
            <a:r>
              <a:rPr lang="en-GB" sz="1000">
                <a:latin typeface="Effra" charset="0"/>
                <a:ea typeface="Effra" charset="0"/>
                <a:cs typeface="Effra" charset="0"/>
                <a:hlinkClick r:id="rId2"/>
              </a:rPr>
              <a:t>pgr.seed@manchester.ac.uk</a:t>
            </a:r>
            <a:endParaRPr lang="en-GB" sz="1000">
              <a:latin typeface="Effra" charset="0"/>
              <a:ea typeface="Effra" charset="0"/>
              <a:cs typeface="Effra" charset="0"/>
            </a:endParaRPr>
          </a:p>
        </p:txBody>
      </p:sp>
    </p:spTree>
    <p:extLst>
      <p:ext uri="{BB962C8B-B14F-4D97-AF65-F5344CB8AC3E}">
        <p14:creationId xmlns:p14="http://schemas.microsoft.com/office/powerpoint/2010/main" val="388801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848BE6E29C2C4C9DE2CC31CFCA438B" ma:contentTypeVersion="12" ma:contentTypeDescription="Create a new document." ma:contentTypeScope="" ma:versionID="2d88c3d40f9d02d29c898f6a6dbcdde8">
  <xsd:schema xmlns:xsd="http://www.w3.org/2001/XMLSchema" xmlns:xs="http://www.w3.org/2001/XMLSchema" xmlns:p="http://schemas.microsoft.com/office/2006/metadata/properties" xmlns:ns2="b976134f-9d78-4dbf-b132-18e76711157a" xmlns:ns3="9f82b4a4-79e2-4023-8e0e-141192a79318" targetNamespace="http://schemas.microsoft.com/office/2006/metadata/properties" ma:root="true" ma:fieldsID="0a0e436be12161730b780b030d494671" ns2:_="" ns3:_="">
    <xsd:import namespace="b976134f-9d78-4dbf-b132-18e76711157a"/>
    <xsd:import namespace="9f82b4a4-79e2-4023-8e0e-141192a7931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76134f-9d78-4dbf-b132-18e7671115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f82b4a4-79e2-4023-8e0e-141192a7931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288F4A-CA72-4567-913A-0408DE3855B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d877067c-c3ae-4ccf-89a5-e7bfeafeb267"/>
    <ds:schemaRef ds:uri="1f8a7184-cce0-4f1e-9a23-17b9528f118a"/>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4D25B3C3-A9BB-4EF8-903C-8E15F87F9676}">
  <ds:schemaRefs>
    <ds:schemaRef ds:uri="http://schemas.microsoft.com/sharepoint/v3/contenttype/forms"/>
  </ds:schemaRefs>
</ds:datastoreItem>
</file>

<file path=customXml/itemProps3.xml><?xml version="1.0" encoding="utf-8"?>
<ds:datastoreItem xmlns:ds="http://schemas.openxmlformats.org/officeDocument/2006/customXml" ds:itemID="{355A4191-C622-48DB-BE6D-14F187A2CE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76134f-9d78-4dbf-b132-18e76711157a"/>
    <ds:schemaRef ds:uri="9f82b4a4-79e2-4023-8e0e-141192a793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TotalTime>
  <Words>1754</Words>
  <Application>Microsoft Office PowerPoint</Application>
  <PresentationFormat>Widescreen</PresentationFormat>
  <Paragraphs>345</Paragraphs>
  <Slides>13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13</vt:i4>
      </vt:variant>
    </vt:vector>
  </HeadingPairs>
  <TitlesOfParts>
    <vt:vector size="21" baseType="lpstr">
      <vt:lpstr>Arial</vt:lpstr>
      <vt:lpstr>Calibri</vt:lpstr>
      <vt:lpstr>Calibri Light</vt:lpstr>
      <vt:lpstr>Effra</vt:lpstr>
      <vt:lpstr>Times New Roman</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SEED PS teams</vt:lpstr>
      <vt:lpstr>PowerPoint Presentation</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Hodgson</dc:creator>
  <cp:lastModifiedBy>Isabella Machin</cp:lastModifiedBy>
  <cp:revision>44</cp:revision>
  <dcterms:created xsi:type="dcterms:W3CDTF">2020-06-26T13:19:00Z</dcterms:created>
  <dcterms:modified xsi:type="dcterms:W3CDTF">2021-12-01T11:24:53Z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0x01010065848BE6E29C2C4C9DE2CC31CFCA438B</vt:lpwstr>
  </property>
</Properties>
</file>