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431" r:id="rId2"/>
    <p:sldId id="258" r:id="rId3"/>
    <p:sldId id="264" r:id="rId4"/>
    <p:sldId id="265" r:id="rId5"/>
    <p:sldId id="302" r:id="rId6"/>
    <p:sldId id="545" r:id="rId7"/>
    <p:sldId id="548" r:id="rId8"/>
    <p:sldId id="270" r:id="rId9"/>
    <p:sldId id="549" r:id="rId10"/>
    <p:sldId id="345" r:id="rId11"/>
    <p:sldId id="534" r:id="rId12"/>
    <p:sldId id="543" r:id="rId13"/>
    <p:sldId id="533" r:id="rId14"/>
    <p:sldId id="544" r:id="rId15"/>
    <p:sldId id="550" r:id="rId16"/>
    <p:sldId id="546" r:id="rId17"/>
    <p:sldId id="542" r:id="rId18"/>
    <p:sldId id="494" r:id="rId19"/>
    <p:sldId id="637" r:id="rId20"/>
    <p:sldId id="493" r:id="rId21"/>
    <p:sldId id="298" r:id="rId22"/>
    <p:sldId id="299" r:id="rId23"/>
    <p:sldId id="640" r:id="rId24"/>
    <p:sldId id="641" r:id="rId25"/>
    <p:sldId id="642" r:id="rId26"/>
    <p:sldId id="643" r:id="rId27"/>
    <p:sldId id="644" r:id="rId28"/>
    <p:sldId id="530" r:id="rId29"/>
    <p:sldId id="410" r:id="rId30"/>
    <p:sldId id="639" r:id="rId31"/>
    <p:sldId id="303" r:id="rId32"/>
    <p:sldId id="304" r:id="rId33"/>
    <p:sldId id="305" r:id="rId34"/>
    <p:sldId id="411" r:id="rId35"/>
    <p:sldId id="306" r:id="rId36"/>
    <p:sldId id="296" r:id="rId37"/>
    <p:sldId id="635" r:id="rId38"/>
    <p:sldId id="325" r:id="rId39"/>
    <p:sldId id="498" r:id="rId40"/>
    <p:sldId id="499" r:id="rId41"/>
    <p:sldId id="500" r:id="rId42"/>
    <p:sldId id="284" r:id="rId43"/>
    <p:sldId id="287" r:id="rId44"/>
    <p:sldId id="412" r:id="rId45"/>
    <p:sldId id="535" r:id="rId46"/>
    <p:sldId id="292" r:id="rId47"/>
    <p:sldId id="414" r:id="rId48"/>
    <p:sldId id="415" r:id="rId49"/>
    <p:sldId id="403" r:id="rId50"/>
    <p:sldId id="521" r:id="rId51"/>
    <p:sldId id="418" r:id="rId52"/>
    <p:sldId id="509" r:id="rId53"/>
    <p:sldId id="510" r:id="rId54"/>
    <p:sldId id="511" r:id="rId55"/>
    <p:sldId id="512" r:id="rId56"/>
    <p:sldId id="513" r:id="rId57"/>
    <p:sldId id="514" r:id="rId58"/>
    <p:sldId id="515" r:id="rId59"/>
    <p:sldId id="527" r:id="rId60"/>
    <p:sldId id="407" r:id="rId61"/>
    <p:sldId id="536" r:id="rId62"/>
    <p:sldId id="537" r:id="rId63"/>
    <p:sldId id="526"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78F5F1-702A-4542-A9E9-AE1F580E0B6E}">
          <p14:sldIdLst>
            <p14:sldId id="431"/>
            <p14:sldId id="258"/>
            <p14:sldId id="264"/>
            <p14:sldId id="265"/>
            <p14:sldId id="302"/>
            <p14:sldId id="545"/>
            <p14:sldId id="548"/>
            <p14:sldId id="270"/>
            <p14:sldId id="549"/>
            <p14:sldId id="345"/>
            <p14:sldId id="534"/>
            <p14:sldId id="543"/>
            <p14:sldId id="533"/>
            <p14:sldId id="544"/>
            <p14:sldId id="550"/>
            <p14:sldId id="546"/>
            <p14:sldId id="542"/>
            <p14:sldId id="494"/>
            <p14:sldId id="637"/>
            <p14:sldId id="493"/>
            <p14:sldId id="298"/>
            <p14:sldId id="299"/>
            <p14:sldId id="640"/>
            <p14:sldId id="641"/>
            <p14:sldId id="642"/>
            <p14:sldId id="643"/>
            <p14:sldId id="644"/>
            <p14:sldId id="530"/>
            <p14:sldId id="410"/>
            <p14:sldId id="639"/>
            <p14:sldId id="303"/>
            <p14:sldId id="304"/>
            <p14:sldId id="305"/>
            <p14:sldId id="411"/>
            <p14:sldId id="306"/>
            <p14:sldId id="296"/>
            <p14:sldId id="635"/>
            <p14:sldId id="325"/>
            <p14:sldId id="498"/>
            <p14:sldId id="499"/>
            <p14:sldId id="500"/>
            <p14:sldId id="284"/>
            <p14:sldId id="287"/>
            <p14:sldId id="412"/>
            <p14:sldId id="535"/>
            <p14:sldId id="292"/>
            <p14:sldId id="414"/>
            <p14:sldId id="415"/>
            <p14:sldId id="403"/>
            <p14:sldId id="521"/>
            <p14:sldId id="418"/>
            <p14:sldId id="509"/>
            <p14:sldId id="510"/>
            <p14:sldId id="511"/>
            <p14:sldId id="512"/>
            <p14:sldId id="513"/>
            <p14:sldId id="514"/>
            <p14:sldId id="515"/>
            <p14:sldId id="527"/>
            <p14:sldId id="407"/>
            <p14:sldId id="536"/>
            <p14:sldId id="537"/>
            <p14:sldId id="52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berry" initials="kb"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275"/>
    <a:srgbClr val="CFD5EA"/>
    <a:srgbClr val="C4D5F3"/>
    <a:srgbClr val="D3C1ED"/>
    <a:srgbClr val="E3D0FF"/>
    <a:srgbClr val="943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02" autoAdjust="0"/>
    <p:restoredTop sz="90816" autoAdjust="0"/>
  </p:normalViewPr>
  <p:slideViewPr>
    <p:cSldViewPr snapToGrid="0" snapToObjects="1">
      <p:cViewPr varScale="1">
        <p:scale>
          <a:sx n="75" d="100"/>
          <a:sy n="75" d="100"/>
        </p:scale>
        <p:origin x="845" y="4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Express something that is hard to put into words</a:t>
          </a:r>
          <a:endParaRPr lang="en-US" sz="1600" dirty="0">
            <a:latin typeface="Verdana" panose="020B0604030504040204" pitchFamily="34" charset="0"/>
            <a:ea typeface="Verdana" panose="020B0604030504040204" pitchFamily="34" charset="0"/>
          </a:endParaRPr>
        </a:p>
      </dgm:t>
    </dgm:pt>
    <dgm:pt modelId="{B3766254-213A-A544-BCEB-D57BF72E098B}" type="par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F07A0C1B-BE66-D644-8648-4BB6402F3909}" type="sib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9CB6F9B0-6B7F-6445-AA7D-692DB02E0D6E}">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Punish yourself</a:t>
          </a:r>
          <a:endParaRPr lang="en-US" sz="1600" dirty="0">
            <a:latin typeface="Verdana" panose="020B0604030504040204" pitchFamily="34" charset="0"/>
            <a:ea typeface="Verdana" panose="020B0604030504040204" pitchFamily="34" charset="0"/>
          </a:endParaRPr>
        </a:p>
      </dgm:t>
    </dgm:pt>
    <dgm:pt modelId="{696C0816-E19A-EF4B-89FE-D8C55788CB05}" type="parTrans" cxnId="{365B1BC2-FFBA-C44E-B57C-4BCC594EF92B}">
      <dgm:prSet/>
      <dgm:spPr/>
      <dgm:t>
        <a:bodyPr/>
        <a:lstStyle/>
        <a:p>
          <a:endParaRPr lang="en-US" sz="1600">
            <a:latin typeface="Verdana" panose="020B0604030504040204" pitchFamily="34" charset="0"/>
            <a:ea typeface="Verdana" panose="020B0604030504040204" pitchFamily="34" charset="0"/>
          </a:endParaRPr>
        </a:p>
      </dgm:t>
    </dgm:pt>
    <dgm:pt modelId="{3D2F3ACE-26E6-674E-A013-F8FD3123EE3B}" type="sibTrans" cxnId="{365B1BC2-FFBA-C44E-B57C-4BCC594EF92B}">
      <dgm:prSet/>
      <dgm:spPr/>
      <dgm:t>
        <a:bodyPr/>
        <a:lstStyle/>
        <a:p>
          <a:endParaRPr lang="en-US" sz="1600">
            <a:latin typeface="Verdana" panose="020B0604030504040204" pitchFamily="34" charset="0"/>
            <a:ea typeface="Verdana" panose="020B0604030504040204" pitchFamily="34" charset="0"/>
          </a:endParaRPr>
        </a:p>
      </dgm:t>
    </dgm:pt>
    <dgm:pt modelId="{A6BA5835-9CA5-E448-9F9F-2B16B24C7845}">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To distract yourself from overwhelming feelings</a:t>
          </a:r>
          <a:endParaRPr lang="en-US" sz="1600" dirty="0">
            <a:latin typeface="Verdana" panose="020B0604030504040204" pitchFamily="34" charset="0"/>
            <a:ea typeface="Verdana" panose="020B0604030504040204" pitchFamily="34" charset="0"/>
          </a:endParaRPr>
        </a:p>
      </dgm:t>
    </dgm:pt>
    <dgm:pt modelId="{2FCEF017-4A8B-1443-852D-A7951BC81EDF}" type="parTrans" cxnId="{11B1E73B-1D48-2241-871E-440FC876D480}">
      <dgm:prSet/>
      <dgm:spPr/>
      <dgm:t>
        <a:bodyPr/>
        <a:lstStyle/>
        <a:p>
          <a:endParaRPr lang="en-US" sz="1600">
            <a:latin typeface="Verdana" panose="020B0604030504040204" pitchFamily="34" charset="0"/>
            <a:ea typeface="Verdana" panose="020B0604030504040204" pitchFamily="34" charset="0"/>
          </a:endParaRPr>
        </a:p>
      </dgm:t>
    </dgm:pt>
    <dgm:pt modelId="{88180D6C-3D2E-B240-8796-B413AF09696B}" type="sibTrans" cxnId="{11B1E73B-1D48-2241-871E-440FC876D480}">
      <dgm:prSet/>
      <dgm:spPr/>
      <dgm:t>
        <a:bodyPr/>
        <a:lstStyle/>
        <a:p>
          <a:endParaRPr lang="en-US" sz="1600">
            <a:latin typeface="Verdana" panose="020B0604030504040204" pitchFamily="34" charset="0"/>
            <a:ea typeface="Verdana" panose="020B0604030504040204" pitchFamily="34" charset="0"/>
          </a:endParaRPr>
        </a:p>
      </dgm:t>
    </dgm:pt>
    <dgm:pt modelId="{8C0C37A5-807D-D643-8820-7A2D900B82A8}">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To cope with</a:t>
          </a:r>
          <a:r>
            <a:rPr lang="en-GB" sz="1600" b="0" i="0" dirty="0">
              <a:latin typeface="Verdana" panose="020B0604030504040204" pitchFamily="34" charset="0"/>
              <a:ea typeface="Verdana" panose="020B0604030504040204" pitchFamily="34" charset="0"/>
            </a:rPr>
            <a:t> overwhelming emotional feelings or thoughts</a:t>
          </a:r>
          <a:endParaRPr lang="en-US" sz="1600" dirty="0">
            <a:latin typeface="Verdana" panose="020B0604030504040204" pitchFamily="34" charset="0"/>
            <a:ea typeface="Verdana" panose="020B0604030504040204" pitchFamily="34" charset="0"/>
          </a:endParaRPr>
        </a:p>
      </dgm:t>
    </dgm:pt>
    <dgm:pt modelId="{41D91F98-A3C5-3E41-B940-D947C281CEFC}" type="parTrans" cxnId="{C96C4FEE-05FB-4440-8624-308EBB849BE9}">
      <dgm:prSet/>
      <dgm:spPr/>
      <dgm:t>
        <a:bodyPr/>
        <a:lstStyle/>
        <a:p>
          <a:endParaRPr lang="en-US" sz="1600">
            <a:latin typeface="Verdana" panose="020B0604030504040204" pitchFamily="34" charset="0"/>
            <a:ea typeface="Verdana" panose="020B0604030504040204" pitchFamily="34" charset="0"/>
          </a:endParaRPr>
        </a:p>
      </dgm:t>
    </dgm:pt>
    <dgm:pt modelId="{B4403FAD-8EE9-6840-9943-5F7C25BF127A}" type="sibTrans" cxnId="{C96C4FEE-05FB-4440-8624-308EBB849BE9}">
      <dgm:prSet/>
      <dgm:spPr/>
      <dgm:t>
        <a:bodyPr/>
        <a:lstStyle/>
        <a:p>
          <a:endParaRPr lang="en-US" sz="1600">
            <a:latin typeface="Verdana" panose="020B0604030504040204" pitchFamily="34" charset="0"/>
            <a:ea typeface="Verdana" panose="020B0604030504040204" pitchFamily="34" charset="0"/>
          </a:endParaRPr>
        </a:p>
      </dgm:t>
    </dgm:pt>
    <dgm:pt modelId="{1A1A2388-09CD-0D46-87D3-AB51A13E080B}">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To be in control</a:t>
          </a:r>
          <a:endParaRPr lang="en-US" sz="1600" dirty="0">
            <a:latin typeface="Verdana" panose="020B0604030504040204" pitchFamily="34" charset="0"/>
            <a:ea typeface="Verdana" panose="020B0604030504040204" pitchFamily="34" charset="0"/>
          </a:endParaRPr>
        </a:p>
      </dgm:t>
    </dgm:pt>
    <dgm:pt modelId="{FBAB4119-A413-1141-8E71-B292BFEF0FBF}" type="parTrans" cxnId="{9ACE9B28-7D69-9749-BF8A-1FE5A27CA4F9}">
      <dgm:prSet/>
      <dgm:spPr/>
      <dgm:t>
        <a:bodyPr/>
        <a:lstStyle/>
        <a:p>
          <a:endParaRPr lang="en-US" sz="1600">
            <a:latin typeface="Verdana" panose="020B0604030504040204" pitchFamily="34" charset="0"/>
            <a:ea typeface="Verdana" panose="020B0604030504040204" pitchFamily="34" charset="0"/>
          </a:endParaRPr>
        </a:p>
      </dgm:t>
    </dgm:pt>
    <dgm:pt modelId="{10BA6B3D-1EE2-5144-AFF4-58CD4F825AA0}" type="sibTrans" cxnId="{9ACE9B28-7D69-9749-BF8A-1FE5A27CA4F9}">
      <dgm:prSet/>
      <dgm:spPr/>
      <dgm:t>
        <a:bodyPr/>
        <a:lstStyle/>
        <a:p>
          <a:endParaRPr lang="en-US" sz="1600">
            <a:latin typeface="Verdana" panose="020B0604030504040204" pitchFamily="34" charset="0"/>
            <a:ea typeface="Verdana" panose="020B0604030504040204" pitchFamily="34" charset="0"/>
          </a:endParaRPr>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5" custLinFactX="349889" custLinFactNeighborX="400000" custLinFactNeighborY="-11735"/>
      <dgm:spPr>
        <a:noFill/>
        <a:ln w="76200">
          <a:solidFill>
            <a:srgbClr val="512275"/>
          </a:solidFill>
        </a:ln>
      </dgm:spPr>
    </dgm:pt>
    <dgm:pt modelId="{91DF4548-64D5-2043-95AA-7625C9677A2D}" type="pres">
      <dgm:prSet presAssocID="{37B372C2-861A-0948-9CA6-0E65D0CB5FFB}" presName="txShp" presStyleLbl="node1" presStyleIdx="0" presStyleCnt="5" custScaleX="108495" custLinFactNeighborX="-19133" custLinFactNeighborY="2621">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5" custLinFactX="349889" custLinFactNeighborX="400000" custLinFactNeighborY="-11735"/>
      <dgm:spPr>
        <a:noFill/>
        <a:ln w="76200">
          <a:solidFill>
            <a:srgbClr val="512275"/>
          </a:solidFill>
        </a:ln>
      </dgm:spPr>
    </dgm:pt>
    <dgm:pt modelId="{00D6EFA7-838B-564F-BA7A-73982A018648}" type="pres">
      <dgm:prSet presAssocID="{9CB6F9B0-6B7F-6445-AA7D-692DB02E0D6E}" presName="txShp" presStyleLbl="node1" presStyleIdx="1" presStyleCnt="5" custScaleX="108495" custLinFactNeighborX="-19133" custLinFactNeighborY="2621">
        <dgm:presLayoutVars>
          <dgm:bulletEnabled val="1"/>
        </dgm:presLayoutVars>
      </dgm:prSet>
      <dgm:spPr/>
    </dgm:pt>
    <dgm:pt modelId="{75B78A33-F98B-7A48-B3B6-7030A8C0C471}" type="pres">
      <dgm:prSet presAssocID="{3D2F3ACE-26E6-674E-A013-F8FD3123EE3B}" presName="spacing" presStyleCnt="0"/>
      <dgm:spPr/>
    </dgm:pt>
    <dgm:pt modelId="{7C044309-6516-FE40-9C61-FD8B0A3AFC98}" type="pres">
      <dgm:prSet presAssocID="{A6BA5835-9CA5-E448-9F9F-2B16B24C7845}" presName="composite" presStyleCnt="0"/>
      <dgm:spPr/>
    </dgm:pt>
    <dgm:pt modelId="{8661BFF7-57EA-0249-B1CD-7F4537373D33}" type="pres">
      <dgm:prSet presAssocID="{A6BA5835-9CA5-E448-9F9F-2B16B24C7845}" presName="imgShp" presStyleLbl="fgImgPlace1" presStyleIdx="2" presStyleCnt="5" custLinFactX="349889" custLinFactNeighborX="400000" custLinFactNeighborY="-11735"/>
      <dgm:spPr>
        <a:noFill/>
        <a:ln w="76200">
          <a:solidFill>
            <a:srgbClr val="512275"/>
          </a:solidFill>
        </a:ln>
      </dgm:spPr>
    </dgm:pt>
    <dgm:pt modelId="{8FCD256E-4C44-AF49-BF32-A57E35F6B020}" type="pres">
      <dgm:prSet presAssocID="{A6BA5835-9CA5-E448-9F9F-2B16B24C7845}" presName="txShp" presStyleLbl="node1" presStyleIdx="2" presStyleCnt="5" custScaleX="108495" custLinFactNeighborX="-19133" custLinFactNeighborY="2621">
        <dgm:presLayoutVars>
          <dgm:bulletEnabled val="1"/>
        </dgm:presLayoutVars>
      </dgm:prSet>
      <dgm:spPr/>
    </dgm:pt>
    <dgm:pt modelId="{E0F0A65B-DA73-F444-9C11-8E5E71BB77A7}" type="pres">
      <dgm:prSet presAssocID="{88180D6C-3D2E-B240-8796-B413AF09696B}" presName="spacing" presStyleCnt="0"/>
      <dgm:spPr/>
    </dgm:pt>
    <dgm:pt modelId="{6F8DBB8E-D087-CA49-A423-EDC416A86938}" type="pres">
      <dgm:prSet presAssocID="{8C0C37A5-807D-D643-8820-7A2D900B82A8}" presName="composite" presStyleCnt="0"/>
      <dgm:spPr/>
    </dgm:pt>
    <dgm:pt modelId="{977DB535-C058-D349-B9B7-7D549CC56099}" type="pres">
      <dgm:prSet presAssocID="{8C0C37A5-807D-D643-8820-7A2D900B82A8}" presName="imgShp" presStyleLbl="fgImgPlace1" presStyleIdx="3" presStyleCnt="5" custLinFactX="349889" custLinFactNeighborX="400000" custLinFactNeighborY="-11735"/>
      <dgm:spPr>
        <a:noFill/>
        <a:ln w="76200">
          <a:solidFill>
            <a:srgbClr val="512275"/>
          </a:solidFill>
        </a:ln>
      </dgm:spPr>
    </dgm:pt>
    <dgm:pt modelId="{793BBA89-7E88-8242-84FD-9654F0D74AE8}" type="pres">
      <dgm:prSet presAssocID="{8C0C37A5-807D-D643-8820-7A2D900B82A8}" presName="txShp" presStyleLbl="node1" presStyleIdx="3" presStyleCnt="5" custScaleX="108495" custLinFactNeighborX="-19133" custLinFactNeighborY="2621">
        <dgm:presLayoutVars>
          <dgm:bulletEnabled val="1"/>
        </dgm:presLayoutVars>
      </dgm:prSet>
      <dgm:spPr/>
    </dgm:pt>
    <dgm:pt modelId="{7352CE3C-ABB0-3449-905D-C7AA312A8132}" type="pres">
      <dgm:prSet presAssocID="{B4403FAD-8EE9-6840-9943-5F7C25BF127A}" presName="spacing" presStyleCnt="0"/>
      <dgm:spPr/>
    </dgm:pt>
    <dgm:pt modelId="{D1E1F04B-8787-A743-A86A-7C8CE91C3D3F}" type="pres">
      <dgm:prSet presAssocID="{1A1A2388-09CD-0D46-87D3-AB51A13E080B}" presName="composite" presStyleCnt="0"/>
      <dgm:spPr/>
    </dgm:pt>
    <dgm:pt modelId="{6D99D477-03CF-CD4E-B2E4-83775AB67D32}" type="pres">
      <dgm:prSet presAssocID="{1A1A2388-09CD-0D46-87D3-AB51A13E080B}" presName="imgShp" presStyleLbl="fgImgPlace1" presStyleIdx="4" presStyleCnt="5" custLinFactX="349889" custLinFactNeighborX="400000" custLinFactNeighborY="-11735"/>
      <dgm:spPr>
        <a:noFill/>
        <a:ln w="76200">
          <a:solidFill>
            <a:srgbClr val="512275"/>
          </a:solidFill>
        </a:ln>
      </dgm:spPr>
    </dgm:pt>
    <dgm:pt modelId="{1170796B-9C9C-DD46-83C3-2A54055CCE3E}" type="pres">
      <dgm:prSet presAssocID="{1A1A2388-09CD-0D46-87D3-AB51A13E080B}" presName="txShp" presStyleLbl="node1" presStyleIdx="4" presStyleCnt="5" custScaleX="108495" custLinFactNeighborX="-19133" custLinFactNeighborY="2621">
        <dgm:presLayoutVars>
          <dgm:bulletEnabled val="1"/>
        </dgm:presLayoutVars>
      </dgm:prSet>
      <dgm:spPr/>
    </dgm:pt>
  </dgm:ptLst>
  <dgm:cxnLst>
    <dgm:cxn modelId="{7498D60F-CBE3-D44A-8BC3-D3173F2D3EFE}" type="presOf" srcId="{1A1A2388-09CD-0D46-87D3-AB51A13E080B}" destId="{1170796B-9C9C-DD46-83C3-2A54055CCE3E}" srcOrd="0" destOrd="0" presId="urn:microsoft.com/office/officeart/2005/8/layout/vList3"/>
    <dgm:cxn modelId="{346FA127-0A4E-0C43-994D-0BA6CF19B13E}" type="presOf" srcId="{9CB6F9B0-6B7F-6445-AA7D-692DB02E0D6E}" destId="{00D6EFA7-838B-564F-BA7A-73982A018648}" srcOrd="0" destOrd="0" presId="urn:microsoft.com/office/officeart/2005/8/layout/vList3"/>
    <dgm:cxn modelId="{9ACE9B28-7D69-9749-BF8A-1FE5A27CA4F9}" srcId="{AFB24726-CFCD-F141-8F74-AD107E1C9534}" destId="{1A1A2388-09CD-0D46-87D3-AB51A13E080B}" srcOrd="4" destOrd="0" parTransId="{FBAB4119-A413-1141-8E71-B292BFEF0FBF}" sibTransId="{10BA6B3D-1EE2-5144-AFF4-58CD4F825AA0}"/>
    <dgm:cxn modelId="{5A58053B-279B-F240-ADF2-AF972347108D}" type="presOf" srcId="{8C0C37A5-807D-D643-8820-7A2D900B82A8}" destId="{793BBA89-7E88-8242-84FD-9654F0D74AE8}" srcOrd="0" destOrd="0" presId="urn:microsoft.com/office/officeart/2005/8/layout/vList3"/>
    <dgm:cxn modelId="{11B1E73B-1D48-2241-871E-440FC876D480}" srcId="{AFB24726-CFCD-F141-8F74-AD107E1C9534}" destId="{A6BA5835-9CA5-E448-9F9F-2B16B24C7845}" srcOrd="2" destOrd="0" parTransId="{2FCEF017-4A8B-1443-852D-A7951BC81EDF}" sibTransId="{88180D6C-3D2E-B240-8796-B413AF09696B}"/>
    <dgm:cxn modelId="{9556175D-0F4E-B341-AD2F-D7A6FED7D761}" type="presOf" srcId="{AFB24726-CFCD-F141-8F74-AD107E1C9534}" destId="{358E7740-EA74-5947-968F-EAC0EEE6E935}"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61B299B8-C065-6C4B-A64E-2F743DF8755C}" type="presOf" srcId="{37B372C2-861A-0948-9CA6-0E65D0CB5FFB}" destId="{91DF4548-64D5-2043-95AA-7625C9677A2D}" srcOrd="0" destOrd="0" presId="urn:microsoft.com/office/officeart/2005/8/layout/vList3"/>
    <dgm:cxn modelId="{365B1BC2-FFBA-C44E-B57C-4BCC594EF92B}" srcId="{AFB24726-CFCD-F141-8F74-AD107E1C9534}" destId="{9CB6F9B0-6B7F-6445-AA7D-692DB02E0D6E}" srcOrd="1" destOrd="0" parTransId="{696C0816-E19A-EF4B-89FE-D8C55788CB05}" sibTransId="{3D2F3ACE-26E6-674E-A013-F8FD3123EE3B}"/>
    <dgm:cxn modelId="{C96C4FEE-05FB-4440-8624-308EBB849BE9}" srcId="{AFB24726-CFCD-F141-8F74-AD107E1C9534}" destId="{8C0C37A5-807D-D643-8820-7A2D900B82A8}" srcOrd="3" destOrd="0" parTransId="{41D91F98-A3C5-3E41-B940-D947C281CEFC}" sibTransId="{B4403FAD-8EE9-6840-9943-5F7C25BF127A}"/>
    <dgm:cxn modelId="{3911ECFF-2D7D-274E-AB60-B186D103FBCA}" type="presOf" srcId="{A6BA5835-9CA5-E448-9F9F-2B16B24C7845}" destId="{8FCD256E-4C44-AF49-BF32-A57E35F6B020}" srcOrd="0" destOrd="0" presId="urn:microsoft.com/office/officeart/2005/8/layout/vList3"/>
    <dgm:cxn modelId="{A25B8A85-6772-5A45-9524-E652F409E823}" type="presParOf" srcId="{358E7740-EA74-5947-968F-EAC0EEE6E935}" destId="{6234CBC3-5BB3-A346-A994-E21C0FE1ED48}" srcOrd="0" destOrd="0" presId="urn:microsoft.com/office/officeart/2005/8/layout/vList3"/>
    <dgm:cxn modelId="{FD5DEAF3-3E21-9D40-9B1C-E9019534149E}" type="presParOf" srcId="{6234CBC3-5BB3-A346-A994-E21C0FE1ED48}" destId="{74087472-4B58-1049-BA41-D8BE6B8F4EDD}" srcOrd="0" destOrd="0" presId="urn:microsoft.com/office/officeart/2005/8/layout/vList3"/>
    <dgm:cxn modelId="{23E1F484-2CCC-1A47-9879-6A6F5D1B3FEF}" type="presParOf" srcId="{6234CBC3-5BB3-A346-A994-E21C0FE1ED48}" destId="{91DF4548-64D5-2043-95AA-7625C9677A2D}" srcOrd="1" destOrd="0" presId="urn:microsoft.com/office/officeart/2005/8/layout/vList3"/>
    <dgm:cxn modelId="{0CBB06BE-1395-B44C-A429-A4077E4FBD31}" type="presParOf" srcId="{358E7740-EA74-5947-968F-EAC0EEE6E935}" destId="{9D1A9A5B-CB62-714D-8776-DF8FD58EC6BC}" srcOrd="1" destOrd="0" presId="urn:microsoft.com/office/officeart/2005/8/layout/vList3"/>
    <dgm:cxn modelId="{F46BAF16-710D-584C-ADA7-4CAFF4F1F908}" type="presParOf" srcId="{358E7740-EA74-5947-968F-EAC0EEE6E935}" destId="{DE7C2EE5-D355-D74E-AA8E-5C71DE6481AC}" srcOrd="2" destOrd="0" presId="urn:microsoft.com/office/officeart/2005/8/layout/vList3"/>
    <dgm:cxn modelId="{5E595007-7C83-ED46-B1C7-9038423480DB}" type="presParOf" srcId="{DE7C2EE5-D355-D74E-AA8E-5C71DE6481AC}" destId="{AB238038-DA8C-7A47-84B1-9C7146C25CFE}" srcOrd="0" destOrd="0" presId="urn:microsoft.com/office/officeart/2005/8/layout/vList3"/>
    <dgm:cxn modelId="{2D6E608B-5D13-6A4B-B216-32089A363CAD}" type="presParOf" srcId="{DE7C2EE5-D355-D74E-AA8E-5C71DE6481AC}" destId="{00D6EFA7-838B-564F-BA7A-73982A018648}" srcOrd="1" destOrd="0" presId="urn:microsoft.com/office/officeart/2005/8/layout/vList3"/>
    <dgm:cxn modelId="{813C6EBA-A23E-3B49-A684-EB238D8439BE}" type="presParOf" srcId="{358E7740-EA74-5947-968F-EAC0EEE6E935}" destId="{75B78A33-F98B-7A48-B3B6-7030A8C0C471}" srcOrd="3" destOrd="0" presId="urn:microsoft.com/office/officeart/2005/8/layout/vList3"/>
    <dgm:cxn modelId="{B39CE24C-651F-3449-967F-98774C285A48}" type="presParOf" srcId="{358E7740-EA74-5947-968F-EAC0EEE6E935}" destId="{7C044309-6516-FE40-9C61-FD8B0A3AFC98}" srcOrd="4" destOrd="0" presId="urn:microsoft.com/office/officeart/2005/8/layout/vList3"/>
    <dgm:cxn modelId="{BBDC9046-610F-9844-83E3-C0F5B3F9359B}" type="presParOf" srcId="{7C044309-6516-FE40-9C61-FD8B0A3AFC98}" destId="{8661BFF7-57EA-0249-B1CD-7F4537373D33}" srcOrd="0" destOrd="0" presId="urn:microsoft.com/office/officeart/2005/8/layout/vList3"/>
    <dgm:cxn modelId="{07F5BFD1-5756-9348-B7F0-8A658F5BAAE9}" type="presParOf" srcId="{7C044309-6516-FE40-9C61-FD8B0A3AFC98}" destId="{8FCD256E-4C44-AF49-BF32-A57E35F6B020}" srcOrd="1" destOrd="0" presId="urn:microsoft.com/office/officeart/2005/8/layout/vList3"/>
    <dgm:cxn modelId="{5F4DE5C9-F5C6-0B41-ACD8-F0B5CF464077}" type="presParOf" srcId="{358E7740-EA74-5947-968F-EAC0EEE6E935}" destId="{E0F0A65B-DA73-F444-9C11-8E5E71BB77A7}" srcOrd="5" destOrd="0" presId="urn:microsoft.com/office/officeart/2005/8/layout/vList3"/>
    <dgm:cxn modelId="{AE884D50-E36D-AD4D-A0D1-5C74B51DF1C5}" type="presParOf" srcId="{358E7740-EA74-5947-968F-EAC0EEE6E935}" destId="{6F8DBB8E-D087-CA49-A423-EDC416A86938}" srcOrd="6" destOrd="0" presId="urn:microsoft.com/office/officeart/2005/8/layout/vList3"/>
    <dgm:cxn modelId="{113F3932-9DCA-9540-9E66-3B18D037A09C}" type="presParOf" srcId="{6F8DBB8E-D087-CA49-A423-EDC416A86938}" destId="{977DB535-C058-D349-B9B7-7D549CC56099}" srcOrd="0" destOrd="0" presId="urn:microsoft.com/office/officeart/2005/8/layout/vList3"/>
    <dgm:cxn modelId="{938DA85C-11A2-024F-9BDE-073621979435}" type="presParOf" srcId="{6F8DBB8E-D087-CA49-A423-EDC416A86938}" destId="{793BBA89-7E88-8242-84FD-9654F0D74AE8}" srcOrd="1" destOrd="0" presId="urn:microsoft.com/office/officeart/2005/8/layout/vList3"/>
    <dgm:cxn modelId="{A08AC32A-5407-374E-9C5F-CFA92E6AB94C}" type="presParOf" srcId="{358E7740-EA74-5947-968F-EAC0EEE6E935}" destId="{7352CE3C-ABB0-3449-905D-C7AA312A8132}" srcOrd="7" destOrd="0" presId="urn:microsoft.com/office/officeart/2005/8/layout/vList3"/>
    <dgm:cxn modelId="{128A484C-E5BA-3A45-B6B3-D3420B97ECD1}" type="presParOf" srcId="{358E7740-EA74-5947-968F-EAC0EEE6E935}" destId="{D1E1F04B-8787-A743-A86A-7C8CE91C3D3F}" srcOrd="8" destOrd="0" presId="urn:microsoft.com/office/officeart/2005/8/layout/vList3"/>
    <dgm:cxn modelId="{37F5FA49-2DFC-AD41-936E-BCB2092BE7A8}" type="presParOf" srcId="{D1E1F04B-8787-A743-A86A-7C8CE91C3D3F}" destId="{6D99D477-03CF-CD4E-B2E4-83775AB67D32}" srcOrd="0" destOrd="0" presId="urn:microsoft.com/office/officeart/2005/8/layout/vList3"/>
    <dgm:cxn modelId="{80EF3CBC-47D9-A647-88B8-C343FC68276D}" type="presParOf" srcId="{D1E1F04B-8787-A743-A86A-7C8CE91C3D3F}" destId="{1170796B-9C9C-DD46-83C3-2A54055CCE3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AF289F34-AA88-4A4C-9837-746C4F0AB37E}"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05498A20-A5E1-064E-BEB2-C9F3DB5037F6}">
      <dgm:prSet phldrT="[Text]" custT="1"/>
      <dgm:spPr>
        <a:solidFill>
          <a:srgbClr val="512275"/>
        </a:solidFill>
      </dgm:spPr>
      <dgm:t>
        <a:bodyPr/>
        <a:lstStyle/>
        <a:p>
          <a:pPr algn="ctr"/>
          <a:r>
            <a:rPr lang="en-US" sz="3200" dirty="0"/>
            <a:t>1</a:t>
          </a:r>
        </a:p>
      </dgm:t>
    </dgm:pt>
    <dgm:pt modelId="{60FA5445-73D6-0C4C-BC10-8C030FEC147C}" type="parTrans" cxnId="{0669B82F-8AF3-CF42-85DB-B30870228820}">
      <dgm:prSet/>
      <dgm:spPr/>
      <dgm:t>
        <a:bodyPr/>
        <a:lstStyle/>
        <a:p>
          <a:pPr algn="l"/>
          <a:endParaRPr lang="en-US"/>
        </a:p>
      </dgm:t>
    </dgm:pt>
    <dgm:pt modelId="{3133DC2B-70F0-BC4D-8542-D1F0798A10E9}" type="sibTrans" cxnId="{0669B82F-8AF3-CF42-85DB-B30870228820}">
      <dgm:prSet/>
      <dgm:spPr/>
      <dgm:t>
        <a:bodyPr/>
        <a:lstStyle/>
        <a:p>
          <a:pPr algn="l"/>
          <a:endParaRPr lang="en-US"/>
        </a:p>
      </dgm:t>
    </dgm:pt>
    <dgm:pt modelId="{01472133-FFAC-B14B-A5B3-4C4085A5946A}">
      <dgm:prSet phldrT="[Text]" custT="1"/>
      <dgm:spPr>
        <a:solidFill>
          <a:srgbClr val="512275"/>
        </a:solidFill>
      </dgm:spPr>
      <dgm:t>
        <a:bodyPr/>
        <a:lstStyle/>
        <a:p>
          <a:pPr algn="ctr"/>
          <a:r>
            <a:rPr lang="en-US" sz="3200" dirty="0"/>
            <a:t>2</a:t>
          </a:r>
        </a:p>
      </dgm:t>
    </dgm:pt>
    <dgm:pt modelId="{809DFB9E-2F2F-FD4D-BF89-403693F377B8}" type="parTrans" cxnId="{832A4370-0D75-844C-9A00-3B0AAAA96FB8}">
      <dgm:prSet/>
      <dgm:spPr/>
      <dgm:t>
        <a:bodyPr/>
        <a:lstStyle/>
        <a:p>
          <a:pPr algn="l"/>
          <a:endParaRPr lang="en-US"/>
        </a:p>
      </dgm:t>
    </dgm:pt>
    <dgm:pt modelId="{8955DD7C-9820-4342-A00C-26DB665976A7}" type="sibTrans" cxnId="{832A4370-0D75-844C-9A00-3B0AAAA96FB8}">
      <dgm:prSet/>
      <dgm:spPr/>
      <dgm:t>
        <a:bodyPr/>
        <a:lstStyle/>
        <a:p>
          <a:pPr algn="l"/>
          <a:endParaRPr lang="en-US"/>
        </a:p>
      </dgm:t>
    </dgm:pt>
    <dgm:pt modelId="{D3FF3F78-53A7-B84C-84F9-DEAE04EE1D42}">
      <dgm:prSet phldrT="[Text]" custT="1"/>
      <dgm:spPr>
        <a:solidFill>
          <a:schemeClr val="accent6">
            <a:lumMod val="20000"/>
            <a:lumOff val="80000"/>
            <a:alpha val="90000"/>
          </a:schemeClr>
        </a:solidFill>
      </dgm:spPr>
      <dgm:t>
        <a:bodyPr/>
        <a:lstStyle/>
        <a:p>
          <a:pPr algn="l"/>
          <a:r>
            <a:rPr lang="en-US" sz="2800" dirty="0">
              <a:solidFill>
                <a:srgbClr val="512275"/>
              </a:solidFill>
            </a:rPr>
            <a:t>By learning </a:t>
          </a:r>
          <a:r>
            <a:rPr lang="en-US" sz="2800" b="1" i="1" dirty="0">
              <a:solidFill>
                <a:srgbClr val="512275"/>
              </a:solidFill>
            </a:rPr>
            <a:t>distraction, breathing and relaxation techniques </a:t>
          </a:r>
        </a:p>
      </dgm:t>
    </dgm:pt>
    <dgm:pt modelId="{11C39ED9-8D21-734B-8BAC-86970FB4E879}" type="parTrans" cxnId="{9F18F45D-3501-CF4D-BF53-47203EA3C934}">
      <dgm:prSet/>
      <dgm:spPr/>
      <dgm:t>
        <a:bodyPr/>
        <a:lstStyle/>
        <a:p>
          <a:pPr algn="l"/>
          <a:endParaRPr lang="en-US"/>
        </a:p>
      </dgm:t>
    </dgm:pt>
    <dgm:pt modelId="{944F28C9-15F1-2F40-A4D9-557C53F879D6}" type="sibTrans" cxnId="{9F18F45D-3501-CF4D-BF53-47203EA3C934}">
      <dgm:prSet/>
      <dgm:spPr/>
      <dgm:t>
        <a:bodyPr/>
        <a:lstStyle/>
        <a:p>
          <a:pPr algn="l"/>
          <a:endParaRPr lang="en-US"/>
        </a:p>
      </dgm:t>
    </dgm:pt>
    <dgm:pt modelId="{9DAC6B42-0C77-DC46-9C31-E0B9882BAFE9}">
      <dgm:prSet phldrT="[Text]"/>
      <dgm:spPr>
        <a:solidFill>
          <a:schemeClr val="accent6">
            <a:lumMod val="20000"/>
            <a:lumOff val="80000"/>
            <a:alpha val="90000"/>
          </a:schemeClr>
        </a:solidFill>
      </dgm:spPr>
      <dgm:t>
        <a:bodyPr/>
        <a:lstStyle/>
        <a:p>
          <a:pPr algn="l"/>
          <a:r>
            <a:rPr lang="en-US" dirty="0">
              <a:solidFill>
                <a:srgbClr val="512275"/>
              </a:solidFill>
            </a:rPr>
            <a:t>By </a:t>
          </a:r>
          <a:r>
            <a:rPr lang="en-US" b="1" i="1" dirty="0">
              <a:solidFill>
                <a:srgbClr val="512275"/>
              </a:solidFill>
            </a:rPr>
            <a:t>changing</a:t>
          </a:r>
          <a:r>
            <a:rPr lang="en-US" b="0" i="0" dirty="0">
              <a:solidFill>
                <a:srgbClr val="512275"/>
              </a:solidFill>
            </a:rPr>
            <a:t> the amount you have of things that affect arousal</a:t>
          </a:r>
          <a:endParaRPr lang="en-US" dirty="0">
            <a:solidFill>
              <a:srgbClr val="512275"/>
            </a:solidFill>
          </a:endParaRPr>
        </a:p>
      </dgm:t>
    </dgm:pt>
    <dgm:pt modelId="{0B7244B2-BF0D-5944-A515-614617047687}" type="parTrans" cxnId="{521B1FA4-3317-304D-A49B-F036F82B6720}">
      <dgm:prSet/>
      <dgm:spPr/>
      <dgm:t>
        <a:bodyPr/>
        <a:lstStyle/>
        <a:p>
          <a:pPr algn="l"/>
          <a:endParaRPr lang="en-US"/>
        </a:p>
      </dgm:t>
    </dgm:pt>
    <dgm:pt modelId="{4E9DC346-FEF0-D747-A1A5-5493D4A52E9C}" type="sibTrans" cxnId="{521B1FA4-3317-304D-A49B-F036F82B6720}">
      <dgm:prSet/>
      <dgm:spPr/>
      <dgm:t>
        <a:bodyPr/>
        <a:lstStyle/>
        <a:p>
          <a:pPr algn="l"/>
          <a:endParaRPr lang="en-US"/>
        </a:p>
      </dgm:t>
    </dgm:pt>
    <dgm:pt modelId="{6C540497-F9F4-304C-B0A0-059F82CB54F3}" type="pres">
      <dgm:prSet presAssocID="{AF289F34-AA88-4A4C-9837-746C4F0AB37E}" presName="Name0" presStyleCnt="0">
        <dgm:presLayoutVars>
          <dgm:dir/>
          <dgm:animLvl val="lvl"/>
          <dgm:resizeHandles val="exact"/>
        </dgm:presLayoutVars>
      </dgm:prSet>
      <dgm:spPr/>
    </dgm:pt>
    <dgm:pt modelId="{510EE556-A6A1-E447-8063-C4610BE48D1A}" type="pres">
      <dgm:prSet presAssocID="{05498A20-A5E1-064E-BEB2-C9F3DB5037F6}" presName="linNode" presStyleCnt="0"/>
      <dgm:spPr/>
    </dgm:pt>
    <dgm:pt modelId="{017FD764-19F9-194F-9400-AC2A770C463B}" type="pres">
      <dgm:prSet presAssocID="{05498A20-A5E1-064E-BEB2-C9F3DB5037F6}" presName="parentText" presStyleLbl="node1" presStyleIdx="0" presStyleCnt="4" custScaleX="28447" custScaleY="41594">
        <dgm:presLayoutVars>
          <dgm:chMax val="1"/>
          <dgm:bulletEnabled val="1"/>
        </dgm:presLayoutVars>
      </dgm:prSet>
      <dgm:spPr/>
    </dgm:pt>
    <dgm:pt modelId="{88EDB6D6-6BC4-C140-8240-1FCB9DCFAA70}" type="pres">
      <dgm:prSet presAssocID="{3133DC2B-70F0-BC4D-8542-D1F0798A10E9}" presName="sp" presStyleCnt="0"/>
      <dgm:spPr/>
    </dgm:pt>
    <dgm:pt modelId="{A88D5272-D4C8-2D46-B293-7DCC391D7C5E}" type="pres">
      <dgm:prSet presAssocID="{01472133-FFAC-B14B-A5B3-4C4085A5946A}" presName="linNode" presStyleCnt="0"/>
      <dgm:spPr/>
    </dgm:pt>
    <dgm:pt modelId="{B6A97756-A570-DE4D-8032-546BD8DC02BC}" type="pres">
      <dgm:prSet presAssocID="{01472133-FFAC-B14B-A5B3-4C4085A5946A}" presName="parentText" presStyleLbl="node1" presStyleIdx="1" presStyleCnt="4" custScaleX="28447" custScaleY="41594">
        <dgm:presLayoutVars>
          <dgm:chMax val="1"/>
          <dgm:bulletEnabled val="1"/>
        </dgm:presLayoutVars>
      </dgm:prSet>
      <dgm:spPr/>
    </dgm:pt>
    <dgm:pt modelId="{1E13C86E-049A-9248-8BD0-4C199A4EBFC0}" type="pres">
      <dgm:prSet presAssocID="{8955DD7C-9820-4342-A00C-26DB665976A7}" presName="sp" presStyleCnt="0"/>
      <dgm:spPr/>
    </dgm:pt>
    <dgm:pt modelId="{C8687323-731B-C745-9163-AC2DDB97214E}" type="pres">
      <dgm:prSet presAssocID="{D3FF3F78-53A7-B84C-84F9-DEAE04EE1D42}" presName="linNode" presStyleCnt="0"/>
      <dgm:spPr/>
    </dgm:pt>
    <dgm:pt modelId="{9A7659F9-C531-9E44-BC96-589783581CC5}" type="pres">
      <dgm:prSet presAssocID="{D3FF3F78-53A7-B84C-84F9-DEAE04EE1D42}" presName="parentText" presStyleLbl="node1" presStyleIdx="2" presStyleCnt="4" custScaleX="211763" custScaleY="26702" custLinFactNeighborX="28644" custLinFactNeighborY="-40302">
        <dgm:presLayoutVars>
          <dgm:chMax val="1"/>
          <dgm:bulletEnabled val="1"/>
        </dgm:presLayoutVars>
      </dgm:prSet>
      <dgm:spPr/>
    </dgm:pt>
    <dgm:pt modelId="{D2006173-34EE-634C-A1C0-8579AAEB244F}" type="pres">
      <dgm:prSet presAssocID="{944F28C9-15F1-2F40-A4D9-557C53F879D6}" presName="sp" presStyleCnt="0"/>
      <dgm:spPr/>
    </dgm:pt>
    <dgm:pt modelId="{E1337919-72E7-2341-8F80-7B9C7F6F9C27}" type="pres">
      <dgm:prSet presAssocID="{9DAC6B42-0C77-DC46-9C31-E0B9882BAFE9}" presName="linNode" presStyleCnt="0"/>
      <dgm:spPr/>
    </dgm:pt>
    <dgm:pt modelId="{AF099368-86A7-3743-A569-D32E352930C8}" type="pres">
      <dgm:prSet presAssocID="{9DAC6B42-0C77-DC46-9C31-E0B9882BAFE9}" presName="parentText" presStyleLbl="node1" presStyleIdx="3" presStyleCnt="4" custScaleX="211763" custScaleY="26702" custLinFactY="-16572" custLinFactNeighborX="28709" custLinFactNeighborY="-100000">
        <dgm:presLayoutVars>
          <dgm:chMax val="1"/>
          <dgm:bulletEnabled val="1"/>
        </dgm:presLayoutVars>
      </dgm:prSet>
      <dgm:spPr/>
    </dgm:pt>
  </dgm:ptLst>
  <dgm:cxnLst>
    <dgm:cxn modelId="{458D3F2F-32A3-4B8F-BBE4-F55A93A2E11E}" type="presOf" srcId="{AF289F34-AA88-4A4C-9837-746C4F0AB37E}" destId="{6C540497-F9F4-304C-B0A0-059F82CB54F3}" srcOrd="0" destOrd="0" presId="urn:microsoft.com/office/officeart/2005/8/layout/vList5"/>
    <dgm:cxn modelId="{0669B82F-8AF3-CF42-85DB-B30870228820}" srcId="{AF289F34-AA88-4A4C-9837-746C4F0AB37E}" destId="{05498A20-A5E1-064E-BEB2-C9F3DB5037F6}" srcOrd="0" destOrd="0" parTransId="{60FA5445-73D6-0C4C-BC10-8C030FEC147C}" sibTransId="{3133DC2B-70F0-BC4D-8542-D1F0798A10E9}"/>
    <dgm:cxn modelId="{48B45439-B7C5-416C-B440-90639161AFEC}" type="presOf" srcId="{05498A20-A5E1-064E-BEB2-C9F3DB5037F6}" destId="{017FD764-19F9-194F-9400-AC2A770C463B}" srcOrd="0" destOrd="0" presId="urn:microsoft.com/office/officeart/2005/8/layout/vList5"/>
    <dgm:cxn modelId="{9F18F45D-3501-CF4D-BF53-47203EA3C934}" srcId="{AF289F34-AA88-4A4C-9837-746C4F0AB37E}" destId="{D3FF3F78-53A7-B84C-84F9-DEAE04EE1D42}" srcOrd="2" destOrd="0" parTransId="{11C39ED9-8D21-734B-8BAC-86970FB4E879}" sibTransId="{944F28C9-15F1-2F40-A4D9-557C53F879D6}"/>
    <dgm:cxn modelId="{832A4370-0D75-844C-9A00-3B0AAAA96FB8}" srcId="{AF289F34-AA88-4A4C-9837-746C4F0AB37E}" destId="{01472133-FFAC-B14B-A5B3-4C4085A5946A}" srcOrd="1" destOrd="0" parTransId="{809DFB9E-2F2F-FD4D-BF89-403693F377B8}" sibTransId="{8955DD7C-9820-4342-A00C-26DB665976A7}"/>
    <dgm:cxn modelId="{033D748E-0F58-45CA-A081-80CA5E7C850A}" type="presOf" srcId="{9DAC6B42-0C77-DC46-9C31-E0B9882BAFE9}" destId="{AF099368-86A7-3743-A569-D32E352930C8}" srcOrd="0" destOrd="0" presId="urn:microsoft.com/office/officeart/2005/8/layout/vList5"/>
    <dgm:cxn modelId="{521B1FA4-3317-304D-A49B-F036F82B6720}" srcId="{AF289F34-AA88-4A4C-9837-746C4F0AB37E}" destId="{9DAC6B42-0C77-DC46-9C31-E0B9882BAFE9}" srcOrd="3" destOrd="0" parTransId="{0B7244B2-BF0D-5944-A515-614617047687}" sibTransId="{4E9DC346-FEF0-D747-A1A5-5493D4A52E9C}"/>
    <dgm:cxn modelId="{248B04C0-D2E5-4032-900F-73E0D7B3D5BB}" type="presOf" srcId="{D3FF3F78-53A7-B84C-84F9-DEAE04EE1D42}" destId="{9A7659F9-C531-9E44-BC96-589783581CC5}" srcOrd="0" destOrd="0" presId="urn:microsoft.com/office/officeart/2005/8/layout/vList5"/>
    <dgm:cxn modelId="{B147DDD3-1ECF-4A49-A49C-98F8F353B3B5}" type="presOf" srcId="{01472133-FFAC-B14B-A5B3-4C4085A5946A}" destId="{B6A97756-A570-DE4D-8032-546BD8DC02BC}" srcOrd="0" destOrd="0" presId="urn:microsoft.com/office/officeart/2005/8/layout/vList5"/>
    <dgm:cxn modelId="{90CCAE1D-3EF2-4937-BCC3-FEEF4DF2CE17}" type="presParOf" srcId="{6C540497-F9F4-304C-B0A0-059F82CB54F3}" destId="{510EE556-A6A1-E447-8063-C4610BE48D1A}" srcOrd="0" destOrd="0" presId="urn:microsoft.com/office/officeart/2005/8/layout/vList5"/>
    <dgm:cxn modelId="{A9E9AC90-3126-4242-92AB-F8893D4373FE}" type="presParOf" srcId="{510EE556-A6A1-E447-8063-C4610BE48D1A}" destId="{017FD764-19F9-194F-9400-AC2A770C463B}" srcOrd="0" destOrd="0" presId="urn:microsoft.com/office/officeart/2005/8/layout/vList5"/>
    <dgm:cxn modelId="{8277124D-33FA-4165-8EAE-03DCC52C5DC4}" type="presParOf" srcId="{6C540497-F9F4-304C-B0A0-059F82CB54F3}" destId="{88EDB6D6-6BC4-C140-8240-1FCB9DCFAA70}" srcOrd="1" destOrd="0" presId="urn:microsoft.com/office/officeart/2005/8/layout/vList5"/>
    <dgm:cxn modelId="{69AABAA9-318C-4BC3-9F92-1F03D73E7D88}" type="presParOf" srcId="{6C540497-F9F4-304C-B0A0-059F82CB54F3}" destId="{A88D5272-D4C8-2D46-B293-7DCC391D7C5E}" srcOrd="2" destOrd="0" presId="urn:microsoft.com/office/officeart/2005/8/layout/vList5"/>
    <dgm:cxn modelId="{378380D4-CFBE-4AC8-9E13-ACA7082146B1}" type="presParOf" srcId="{A88D5272-D4C8-2D46-B293-7DCC391D7C5E}" destId="{B6A97756-A570-DE4D-8032-546BD8DC02BC}" srcOrd="0" destOrd="0" presId="urn:microsoft.com/office/officeart/2005/8/layout/vList5"/>
    <dgm:cxn modelId="{BBB1E933-C9AD-4B1A-857C-CDC43F00CFBE}" type="presParOf" srcId="{6C540497-F9F4-304C-B0A0-059F82CB54F3}" destId="{1E13C86E-049A-9248-8BD0-4C199A4EBFC0}" srcOrd="3" destOrd="0" presId="urn:microsoft.com/office/officeart/2005/8/layout/vList5"/>
    <dgm:cxn modelId="{B607D553-30C7-49F5-8B25-48A8B3610C86}" type="presParOf" srcId="{6C540497-F9F4-304C-B0A0-059F82CB54F3}" destId="{C8687323-731B-C745-9163-AC2DDB97214E}" srcOrd="4" destOrd="0" presId="urn:microsoft.com/office/officeart/2005/8/layout/vList5"/>
    <dgm:cxn modelId="{1CC69E13-4164-4171-B532-2124B35F1425}" type="presParOf" srcId="{C8687323-731B-C745-9163-AC2DDB97214E}" destId="{9A7659F9-C531-9E44-BC96-589783581CC5}" srcOrd="0" destOrd="0" presId="urn:microsoft.com/office/officeart/2005/8/layout/vList5"/>
    <dgm:cxn modelId="{C646E5B4-74E2-4E2F-BDE4-2DE7996BC532}" type="presParOf" srcId="{6C540497-F9F4-304C-B0A0-059F82CB54F3}" destId="{D2006173-34EE-634C-A1C0-8579AAEB244F}" srcOrd="5" destOrd="0" presId="urn:microsoft.com/office/officeart/2005/8/layout/vList5"/>
    <dgm:cxn modelId="{89962413-8F56-4AAE-815D-E963453F9433}" type="presParOf" srcId="{6C540497-F9F4-304C-B0A0-059F82CB54F3}" destId="{E1337919-72E7-2341-8F80-7B9C7F6F9C27}" srcOrd="6" destOrd="0" presId="urn:microsoft.com/office/officeart/2005/8/layout/vList5"/>
    <dgm:cxn modelId="{555B781F-40DC-4CF4-A336-0335C5026219}" type="presParOf" srcId="{E1337919-72E7-2341-8F80-7B9C7F6F9C27}" destId="{AF099368-86A7-3743-A569-D32E352930C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To escape e.g. traumatic memories</a:t>
          </a:r>
          <a:endParaRPr lang="en-US" sz="1600" dirty="0">
            <a:latin typeface="Verdana" panose="020B0604030504040204" pitchFamily="34" charset="0"/>
            <a:ea typeface="Verdana" panose="020B0604030504040204" pitchFamily="34" charset="0"/>
          </a:endParaRPr>
        </a:p>
      </dgm:t>
    </dgm:pt>
    <dgm:pt modelId="{B3766254-213A-A544-BCEB-D57BF72E098B}" type="par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F07A0C1B-BE66-D644-8648-4BB6402F3909}" type="sib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9CB6F9B0-6B7F-6445-AA7D-692DB02E0D6E}">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Have something in life that you can rely on</a:t>
          </a:r>
          <a:endParaRPr lang="en-US" sz="1600" dirty="0">
            <a:latin typeface="Verdana" panose="020B0604030504040204" pitchFamily="34" charset="0"/>
            <a:ea typeface="Verdana" panose="020B0604030504040204" pitchFamily="34" charset="0"/>
          </a:endParaRPr>
        </a:p>
      </dgm:t>
    </dgm:pt>
    <dgm:pt modelId="{696C0816-E19A-EF4B-89FE-D8C55788CB05}" type="parTrans" cxnId="{365B1BC2-FFBA-C44E-B57C-4BCC594EF92B}">
      <dgm:prSet/>
      <dgm:spPr/>
      <dgm:t>
        <a:bodyPr/>
        <a:lstStyle/>
        <a:p>
          <a:endParaRPr lang="en-US" sz="1600">
            <a:latin typeface="Verdana" panose="020B0604030504040204" pitchFamily="34" charset="0"/>
            <a:ea typeface="Verdana" panose="020B0604030504040204" pitchFamily="34" charset="0"/>
          </a:endParaRPr>
        </a:p>
      </dgm:t>
    </dgm:pt>
    <dgm:pt modelId="{3D2F3ACE-26E6-674E-A013-F8FD3123EE3B}" type="sibTrans" cxnId="{365B1BC2-FFBA-C44E-B57C-4BCC594EF92B}">
      <dgm:prSet/>
      <dgm:spPr/>
      <dgm:t>
        <a:bodyPr/>
        <a:lstStyle/>
        <a:p>
          <a:endParaRPr lang="en-US" sz="1600">
            <a:latin typeface="Verdana" panose="020B0604030504040204" pitchFamily="34" charset="0"/>
            <a:ea typeface="Verdana" panose="020B0604030504040204" pitchFamily="34" charset="0"/>
          </a:endParaRPr>
        </a:p>
      </dgm:t>
    </dgm:pt>
    <dgm:pt modelId="{A6BA5835-9CA5-E448-9F9F-2B16B24C7845}">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Punish yourself for your feelings and experiences</a:t>
          </a:r>
          <a:endParaRPr lang="en-US" sz="1600" dirty="0">
            <a:latin typeface="Verdana" panose="020B0604030504040204" pitchFamily="34" charset="0"/>
            <a:ea typeface="Verdana" panose="020B0604030504040204" pitchFamily="34" charset="0"/>
          </a:endParaRPr>
        </a:p>
      </dgm:t>
    </dgm:pt>
    <dgm:pt modelId="{2FCEF017-4A8B-1443-852D-A7951BC81EDF}" type="parTrans" cxnId="{11B1E73B-1D48-2241-871E-440FC876D480}">
      <dgm:prSet/>
      <dgm:spPr/>
      <dgm:t>
        <a:bodyPr/>
        <a:lstStyle/>
        <a:p>
          <a:endParaRPr lang="en-US" sz="1600">
            <a:latin typeface="Verdana" panose="020B0604030504040204" pitchFamily="34" charset="0"/>
            <a:ea typeface="Verdana" panose="020B0604030504040204" pitchFamily="34" charset="0"/>
          </a:endParaRPr>
        </a:p>
      </dgm:t>
    </dgm:pt>
    <dgm:pt modelId="{88180D6C-3D2E-B240-8796-B413AF09696B}" type="sibTrans" cxnId="{11B1E73B-1D48-2241-871E-440FC876D480}">
      <dgm:prSet/>
      <dgm:spPr/>
      <dgm:t>
        <a:bodyPr/>
        <a:lstStyle/>
        <a:p>
          <a:endParaRPr lang="en-US" sz="1600">
            <a:latin typeface="Verdana" panose="020B0604030504040204" pitchFamily="34" charset="0"/>
            <a:ea typeface="Verdana" panose="020B0604030504040204" pitchFamily="34" charset="0"/>
          </a:endParaRPr>
        </a:p>
      </dgm:t>
    </dgm:pt>
    <dgm:pt modelId="{8C0C37A5-807D-D643-8820-7A2D900B82A8}">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Stop feeling numb, disconnected or dissociated</a:t>
          </a:r>
          <a:endParaRPr lang="en-US" sz="1600" dirty="0">
            <a:latin typeface="Verdana" panose="020B0604030504040204" pitchFamily="34" charset="0"/>
            <a:ea typeface="Verdana" panose="020B0604030504040204" pitchFamily="34" charset="0"/>
          </a:endParaRPr>
        </a:p>
      </dgm:t>
    </dgm:pt>
    <dgm:pt modelId="{41D91F98-A3C5-3E41-B940-D947C281CEFC}" type="parTrans" cxnId="{C96C4FEE-05FB-4440-8624-308EBB849BE9}">
      <dgm:prSet/>
      <dgm:spPr/>
      <dgm:t>
        <a:bodyPr/>
        <a:lstStyle/>
        <a:p>
          <a:endParaRPr lang="en-US" sz="1600">
            <a:latin typeface="Verdana" panose="020B0604030504040204" pitchFamily="34" charset="0"/>
            <a:ea typeface="Verdana" panose="020B0604030504040204" pitchFamily="34" charset="0"/>
          </a:endParaRPr>
        </a:p>
      </dgm:t>
    </dgm:pt>
    <dgm:pt modelId="{B4403FAD-8EE9-6840-9943-5F7C25BF127A}" type="sibTrans" cxnId="{C96C4FEE-05FB-4440-8624-308EBB849BE9}">
      <dgm:prSet/>
      <dgm:spPr/>
      <dgm:t>
        <a:bodyPr/>
        <a:lstStyle/>
        <a:p>
          <a:endParaRPr lang="en-US" sz="1600">
            <a:latin typeface="Verdana" panose="020B0604030504040204" pitchFamily="34" charset="0"/>
            <a:ea typeface="Verdana" panose="020B0604030504040204" pitchFamily="34" charset="0"/>
          </a:endParaRPr>
        </a:p>
      </dgm:t>
    </dgm:pt>
    <dgm:pt modelId="{1A1A2388-09CD-0D46-87D3-AB51A13E080B}">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Create a reason to physically care for yourself</a:t>
          </a:r>
          <a:endParaRPr lang="en-US" sz="1600" dirty="0">
            <a:latin typeface="Verdana" panose="020B0604030504040204" pitchFamily="34" charset="0"/>
            <a:ea typeface="Verdana" panose="020B0604030504040204" pitchFamily="34" charset="0"/>
          </a:endParaRPr>
        </a:p>
      </dgm:t>
    </dgm:pt>
    <dgm:pt modelId="{FBAB4119-A413-1141-8E71-B292BFEF0FBF}" type="parTrans" cxnId="{9ACE9B28-7D69-9749-BF8A-1FE5A27CA4F9}">
      <dgm:prSet/>
      <dgm:spPr/>
      <dgm:t>
        <a:bodyPr/>
        <a:lstStyle/>
        <a:p>
          <a:endParaRPr lang="en-US" sz="1600">
            <a:latin typeface="Verdana" panose="020B0604030504040204" pitchFamily="34" charset="0"/>
            <a:ea typeface="Verdana" panose="020B0604030504040204" pitchFamily="34" charset="0"/>
          </a:endParaRPr>
        </a:p>
      </dgm:t>
    </dgm:pt>
    <dgm:pt modelId="{10BA6B3D-1EE2-5144-AFF4-58CD4F825AA0}" type="sibTrans" cxnId="{9ACE9B28-7D69-9749-BF8A-1FE5A27CA4F9}">
      <dgm:prSet/>
      <dgm:spPr/>
      <dgm:t>
        <a:bodyPr/>
        <a:lstStyle/>
        <a:p>
          <a:endParaRPr lang="en-US" sz="1600">
            <a:latin typeface="Verdana" panose="020B0604030504040204" pitchFamily="34" charset="0"/>
            <a:ea typeface="Verdana" panose="020B0604030504040204" pitchFamily="34" charset="0"/>
          </a:endParaRPr>
        </a:p>
      </dgm:t>
    </dgm:pt>
    <dgm:pt modelId="{F543257D-9197-4408-9BB0-F0386986D48F}">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Express suicidal feelings and thoughts without taking own life</a:t>
          </a:r>
          <a:endParaRPr lang="en-US" sz="1600" dirty="0">
            <a:latin typeface="Verdana" panose="020B0604030504040204" pitchFamily="34" charset="0"/>
            <a:ea typeface="Verdana" panose="020B0604030504040204" pitchFamily="34" charset="0"/>
          </a:endParaRPr>
        </a:p>
      </dgm:t>
    </dgm:pt>
    <dgm:pt modelId="{EAAF89D4-5853-4A71-A75A-E014E08D800F}" type="parTrans" cxnId="{C52DE7AE-DFD5-4156-B369-3B82E8E61EA7}">
      <dgm:prSet/>
      <dgm:spPr/>
      <dgm:t>
        <a:bodyPr/>
        <a:lstStyle/>
        <a:p>
          <a:endParaRPr lang="en-US" sz="1600">
            <a:latin typeface="Verdana" panose="020B0604030504040204" pitchFamily="34" charset="0"/>
            <a:ea typeface="Verdana" panose="020B0604030504040204" pitchFamily="34" charset="0"/>
          </a:endParaRPr>
        </a:p>
      </dgm:t>
    </dgm:pt>
    <dgm:pt modelId="{2D620F25-CFEB-44CB-8560-CDCB3E3696E2}" type="sibTrans" cxnId="{C52DE7AE-DFD5-4156-B369-3B82E8E61EA7}">
      <dgm:prSet/>
      <dgm:spPr/>
      <dgm:t>
        <a:bodyPr/>
        <a:lstStyle/>
        <a:p>
          <a:endParaRPr lang="en-US" sz="1600">
            <a:latin typeface="Verdana" panose="020B0604030504040204" pitchFamily="34" charset="0"/>
            <a:ea typeface="Verdana" panose="020B0604030504040204" pitchFamily="34" charset="0"/>
          </a:endParaRPr>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6" custLinFactX="349889" custLinFactNeighborX="400000" custLinFactNeighborY="-11735"/>
      <dgm:spPr>
        <a:noFill/>
        <a:ln w="76200">
          <a:solidFill>
            <a:srgbClr val="512275"/>
          </a:solidFill>
        </a:ln>
      </dgm:spPr>
    </dgm:pt>
    <dgm:pt modelId="{91DF4548-64D5-2043-95AA-7625C9677A2D}" type="pres">
      <dgm:prSet presAssocID="{37B372C2-861A-0948-9CA6-0E65D0CB5FFB}" presName="txShp" presStyleLbl="node1" presStyleIdx="0" presStyleCnt="6" custScaleX="108495" custLinFactNeighborX="-19133" custLinFactNeighborY="2621">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6" custLinFactX="349889" custLinFactNeighborX="400000" custLinFactNeighborY="-11735"/>
      <dgm:spPr>
        <a:noFill/>
        <a:ln w="76200">
          <a:solidFill>
            <a:srgbClr val="512275"/>
          </a:solidFill>
        </a:ln>
      </dgm:spPr>
    </dgm:pt>
    <dgm:pt modelId="{00D6EFA7-838B-564F-BA7A-73982A018648}" type="pres">
      <dgm:prSet presAssocID="{9CB6F9B0-6B7F-6445-AA7D-692DB02E0D6E}" presName="txShp" presStyleLbl="node1" presStyleIdx="1" presStyleCnt="6" custScaleX="108495" custLinFactNeighborX="-19133" custLinFactNeighborY="2621">
        <dgm:presLayoutVars>
          <dgm:bulletEnabled val="1"/>
        </dgm:presLayoutVars>
      </dgm:prSet>
      <dgm:spPr/>
    </dgm:pt>
    <dgm:pt modelId="{75B78A33-F98B-7A48-B3B6-7030A8C0C471}" type="pres">
      <dgm:prSet presAssocID="{3D2F3ACE-26E6-674E-A013-F8FD3123EE3B}" presName="spacing" presStyleCnt="0"/>
      <dgm:spPr/>
    </dgm:pt>
    <dgm:pt modelId="{7C044309-6516-FE40-9C61-FD8B0A3AFC98}" type="pres">
      <dgm:prSet presAssocID="{A6BA5835-9CA5-E448-9F9F-2B16B24C7845}" presName="composite" presStyleCnt="0"/>
      <dgm:spPr/>
    </dgm:pt>
    <dgm:pt modelId="{8661BFF7-57EA-0249-B1CD-7F4537373D33}" type="pres">
      <dgm:prSet presAssocID="{A6BA5835-9CA5-E448-9F9F-2B16B24C7845}" presName="imgShp" presStyleLbl="fgImgPlace1" presStyleIdx="2" presStyleCnt="6" custLinFactX="349889" custLinFactNeighborX="400000" custLinFactNeighborY="-11735"/>
      <dgm:spPr>
        <a:noFill/>
        <a:ln w="76200">
          <a:solidFill>
            <a:srgbClr val="512275"/>
          </a:solidFill>
        </a:ln>
      </dgm:spPr>
    </dgm:pt>
    <dgm:pt modelId="{8FCD256E-4C44-AF49-BF32-A57E35F6B020}" type="pres">
      <dgm:prSet presAssocID="{A6BA5835-9CA5-E448-9F9F-2B16B24C7845}" presName="txShp" presStyleLbl="node1" presStyleIdx="2" presStyleCnt="6" custScaleX="108495" custLinFactNeighborX="-19133" custLinFactNeighborY="2621">
        <dgm:presLayoutVars>
          <dgm:bulletEnabled val="1"/>
        </dgm:presLayoutVars>
      </dgm:prSet>
      <dgm:spPr/>
    </dgm:pt>
    <dgm:pt modelId="{E0F0A65B-DA73-F444-9C11-8E5E71BB77A7}" type="pres">
      <dgm:prSet presAssocID="{88180D6C-3D2E-B240-8796-B413AF09696B}" presName="spacing" presStyleCnt="0"/>
      <dgm:spPr/>
    </dgm:pt>
    <dgm:pt modelId="{6F8DBB8E-D087-CA49-A423-EDC416A86938}" type="pres">
      <dgm:prSet presAssocID="{8C0C37A5-807D-D643-8820-7A2D900B82A8}" presName="composite" presStyleCnt="0"/>
      <dgm:spPr/>
    </dgm:pt>
    <dgm:pt modelId="{977DB535-C058-D349-B9B7-7D549CC56099}" type="pres">
      <dgm:prSet presAssocID="{8C0C37A5-807D-D643-8820-7A2D900B82A8}" presName="imgShp" presStyleLbl="fgImgPlace1" presStyleIdx="3" presStyleCnt="6" custLinFactX="349889" custLinFactNeighborX="400000" custLinFactNeighborY="-11735"/>
      <dgm:spPr>
        <a:noFill/>
        <a:ln w="76200">
          <a:solidFill>
            <a:srgbClr val="512275"/>
          </a:solidFill>
        </a:ln>
      </dgm:spPr>
    </dgm:pt>
    <dgm:pt modelId="{793BBA89-7E88-8242-84FD-9654F0D74AE8}" type="pres">
      <dgm:prSet presAssocID="{8C0C37A5-807D-D643-8820-7A2D900B82A8}" presName="txShp" presStyleLbl="node1" presStyleIdx="3" presStyleCnt="6" custScaleX="108495" custLinFactNeighborX="-19133" custLinFactNeighborY="2621">
        <dgm:presLayoutVars>
          <dgm:bulletEnabled val="1"/>
        </dgm:presLayoutVars>
      </dgm:prSet>
      <dgm:spPr/>
    </dgm:pt>
    <dgm:pt modelId="{7352CE3C-ABB0-3449-905D-C7AA312A8132}" type="pres">
      <dgm:prSet presAssocID="{B4403FAD-8EE9-6840-9943-5F7C25BF127A}" presName="spacing" presStyleCnt="0"/>
      <dgm:spPr/>
    </dgm:pt>
    <dgm:pt modelId="{D1E1F04B-8787-A743-A86A-7C8CE91C3D3F}" type="pres">
      <dgm:prSet presAssocID="{1A1A2388-09CD-0D46-87D3-AB51A13E080B}" presName="composite" presStyleCnt="0"/>
      <dgm:spPr/>
    </dgm:pt>
    <dgm:pt modelId="{6D99D477-03CF-CD4E-B2E4-83775AB67D32}" type="pres">
      <dgm:prSet presAssocID="{1A1A2388-09CD-0D46-87D3-AB51A13E080B}" presName="imgShp" presStyleLbl="fgImgPlace1" presStyleIdx="4" presStyleCnt="6" custLinFactX="349889" custLinFactNeighborX="400000" custLinFactNeighborY="-11735"/>
      <dgm:spPr>
        <a:noFill/>
        <a:ln w="76200">
          <a:solidFill>
            <a:srgbClr val="512275"/>
          </a:solidFill>
        </a:ln>
      </dgm:spPr>
    </dgm:pt>
    <dgm:pt modelId="{1170796B-9C9C-DD46-83C3-2A54055CCE3E}" type="pres">
      <dgm:prSet presAssocID="{1A1A2388-09CD-0D46-87D3-AB51A13E080B}" presName="txShp" presStyleLbl="node1" presStyleIdx="4" presStyleCnt="6" custScaleX="108495" custLinFactNeighborX="-19133" custLinFactNeighborY="2621">
        <dgm:presLayoutVars>
          <dgm:bulletEnabled val="1"/>
        </dgm:presLayoutVars>
      </dgm:prSet>
      <dgm:spPr/>
    </dgm:pt>
    <dgm:pt modelId="{1B045224-52B1-43F2-B54C-40E67EFF589F}" type="pres">
      <dgm:prSet presAssocID="{10BA6B3D-1EE2-5144-AFF4-58CD4F825AA0}" presName="spacing" presStyleCnt="0"/>
      <dgm:spPr/>
    </dgm:pt>
    <dgm:pt modelId="{64FC407A-B6DD-4684-9021-DE4ED2BE7D5F}" type="pres">
      <dgm:prSet presAssocID="{F543257D-9197-4408-9BB0-F0386986D48F}" presName="composite" presStyleCnt="0"/>
      <dgm:spPr/>
    </dgm:pt>
    <dgm:pt modelId="{0374F7F5-79A9-498C-959B-E831A9E3DCB7}" type="pres">
      <dgm:prSet presAssocID="{F543257D-9197-4408-9BB0-F0386986D48F}" presName="imgShp" presStyleLbl="fgImgPlace1" presStyleIdx="5" presStyleCnt="6" custLinFactX="349889" custLinFactNeighborX="400000" custLinFactNeighborY="-11735"/>
      <dgm:spPr>
        <a:noFill/>
        <a:ln w="76200">
          <a:solidFill>
            <a:srgbClr val="512275"/>
          </a:solidFill>
        </a:ln>
      </dgm:spPr>
    </dgm:pt>
    <dgm:pt modelId="{D0AFC0A9-4537-4E2C-806E-5E7140D38291}" type="pres">
      <dgm:prSet presAssocID="{F543257D-9197-4408-9BB0-F0386986D48F}" presName="txShp" presStyleLbl="node1" presStyleIdx="5" presStyleCnt="6" custScaleX="108495" custLinFactNeighborX="-19133" custLinFactNeighborY="2621">
        <dgm:presLayoutVars>
          <dgm:bulletEnabled val="1"/>
        </dgm:presLayoutVars>
      </dgm:prSet>
      <dgm:spPr/>
    </dgm:pt>
  </dgm:ptLst>
  <dgm:cxnLst>
    <dgm:cxn modelId="{C1D97010-FED4-5A48-804B-9DB3A5E95969}" type="presOf" srcId="{8C0C37A5-807D-D643-8820-7A2D900B82A8}" destId="{793BBA89-7E88-8242-84FD-9654F0D74AE8}" srcOrd="0" destOrd="0" presId="urn:microsoft.com/office/officeart/2005/8/layout/vList3"/>
    <dgm:cxn modelId="{160D221A-21DD-AE47-BDD0-75815EBC6CDA}" type="presOf" srcId="{37B372C2-861A-0948-9CA6-0E65D0CB5FFB}" destId="{91DF4548-64D5-2043-95AA-7625C9677A2D}" srcOrd="0" destOrd="0" presId="urn:microsoft.com/office/officeart/2005/8/layout/vList3"/>
    <dgm:cxn modelId="{9ACE9B28-7D69-9749-BF8A-1FE5A27CA4F9}" srcId="{AFB24726-CFCD-F141-8F74-AD107E1C9534}" destId="{1A1A2388-09CD-0D46-87D3-AB51A13E080B}" srcOrd="4" destOrd="0" parTransId="{FBAB4119-A413-1141-8E71-B292BFEF0FBF}" sibTransId="{10BA6B3D-1EE2-5144-AFF4-58CD4F825AA0}"/>
    <dgm:cxn modelId="{11B1E73B-1D48-2241-871E-440FC876D480}" srcId="{AFB24726-CFCD-F141-8F74-AD107E1C9534}" destId="{A6BA5835-9CA5-E448-9F9F-2B16B24C7845}" srcOrd="2" destOrd="0" parTransId="{2FCEF017-4A8B-1443-852D-A7951BC81EDF}" sibTransId="{88180D6C-3D2E-B240-8796-B413AF09696B}"/>
    <dgm:cxn modelId="{B7D07640-E12C-FF4A-9341-FAE0693C15F4}" type="presOf" srcId="{9CB6F9B0-6B7F-6445-AA7D-692DB02E0D6E}" destId="{00D6EFA7-838B-564F-BA7A-73982A018648}" srcOrd="0" destOrd="0" presId="urn:microsoft.com/office/officeart/2005/8/layout/vList3"/>
    <dgm:cxn modelId="{58DBAC67-B732-1648-B2AE-EB5864528D59}" type="presOf" srcId="{1A1A2388-09CD-0D46-87D3-AB51A13E080B}" destId="{1170796B-9C9C-DD46-83C3-2A54055CCE3E}" srcOrd="0" destOrd="0" presId="urn:microsoft.com/office/officeart/2005/8/layout/vList3"/>
    <dgm:cxn modelId="{24B6D14E-A9E5-EE42-954B-9BE360C45363}" type="presOf" srcId="{AFB24726-CFCD-F141-8F74-AD107E1C9534}" destId="{358E7740-EA74-5947-968F-EAC0EEE6E935}" srcOrd="0" destOrd="0" presId="urn:microsoft.com/office/officeart/2005/8/layout/vList3"/>
    <dgm:cxn modelId="{D8B60CA1-BFFB-E945-B678-79CD121D86F7}" type="presOf" srcId="{A6BA5835-9CA5-E448-9F9F-2B16B24C7845}" destId="{8FCD256E-4C44-AF49-BF32-A57E35F6B020}" srcOrd="0" destOrd="0" presId="urn:microsoft.com/office/officeart/2005/8/layout/vList3"/>
    <dgm:cxn modelId="{C52DE7AE-DFD5-4156-B369-3B82E8E61EA7}" srcId="{AFB24726-CFCD-F141-8F74-AD107E1C9534}" destId="{F543257D-9197-4408-9BB0-F0386986D48F}" srcOrd="5" destOrd="0" parTransId="{EAAF89D4-5853-4A71-A75A-E014E08D800F}" sibTransId="{2D620F25-CFEB-44CB-8560-CDCB3E3696E2}"/>
    <dgm:cxn modelId="{F16362B7-F07A-6646-BB59-EDE79113DE8F}" srcId="{AFB24726-CFCD-F141-8F74-AD107E1C9534}" destId="{37B372C2-861A-0948-9CA6-0E65D0CB5FFB}" srcOrd="0" destOrd="0" parTransId="{B3766254-213A-A544-BCEB-D57BF72E098B}" sibTransId="{F07A0C1B-BE66-D644-8648-4BB6402F3909}"/>
    <dgm:cxn modelId="{365B1BC2-FFBA-C44E-B57C-4BCC594EF92B}" srcId="{AFB24726-CFCD-F141-8F74-AD107E1C9534}" destId="{9CB6F9B0-6B7F-6445-AA7D-692DB02E0D6E}" srcOrd="1" destOrd="0" parTransId="{696C0816-E19A-EF4B-89FE-D8C55788CB05}" sibTransId="{3D2F3ACE-26E6-674E-A013-F8FD3123EE3B}"/>
    <dgm:cxn modelId="{C96C4FEE-05FB-4440-8624-308EBB849BE9}" srcId="{AFB24726-CFCD-F141-8F74-AD107E1C9534}" destId="{8C0C37A5-807D-D643-8820-7A2D900B82A8}" srcOrd="3" destOrd="0" parTransId="{41D91F98-A3C5-3E41-B940-D947C281CEFC}" sibTransId="{B4403FAD-8EE9-6840-9943-5F7C25BF127A}"/>
    <dgm:cxn modelId="{354206FB-DA1C-475D-86EF-5973C8BC1183}" type="presOf" srcId="{F543257D-9197-4408-9BB0-F0386986D48F}" destId="{D0AFC0A9-4537-4E2C-806E-5E7140D38291}" srcOrd="0" destOrd="0" presId="urn:microsoft.com/office/officeart/2005/8/layout/vList3"/>
    <dgm:cxn modelId="{7ADEFFF6-5895-E84B-B941-CED2DD296463}" type="presParOf" srcId="{358E7740-EA74-5947-968F-EAC0EEE6E935}" destId="{6234CBC3-5BB3-A346-A994-E21C0FE1ED48}" srcOrd="0" destOrd="0" presId="urn:microsoft.com/office/officeart/2005/8/layout/vList3"/>
    <dgm:cxn modelId="{CFC3706F-1956-B74E-ACBB-C980D18C0986}" type="presParOf" srcId="{6234CBC3-5BB3-A346-A994-E21C0FE1ED48}" destId="{74087472-4B58-1049-BA41-D8BE6B8F4EDD}" srcOrd="0" destOrd="0" presId="urn:microsoft.com/office/officeart/2005/8/layout/vList3"/>
    <dgm:cxn modelId="{EA57C959-FFF6-0B4F-8D1D-97788B24CBC2}" type="presParOf" srcId="{6234CBC3-5BB3-A346-A994-E21C0FE1ED48}" destId="{91DF4548-64D5-2043-95AA-7625C9677A2D}" srcOrd="1" destOrd="0" presId="urn:microsoft.com/office/officeart/2005/8/layout/vList3"/>
    <dgm:cxn modelId="{F2D2157C-EB29-6E48-B10C-BD688AB19919}" type="presParOf" srcId="{358E7740-EA74-5947-968F-EAC0EEE6E935}" destId="{9D1A9A5B-CB62-714D-8776-DF8FD58EC6BC}" srcOrd="1" destOrd="0" presId="urn:microsoft.com/office/officeart/2005/8/layout/vList3"/>
    <dgm:cxn modelId="{9291410C-D600-6642-BD6C-31327E7C2AFD}" type="presParOf" srcId="{358E7740-EA74-5947-968F-EAC0EEE6E935}" destId="{DE7C2EE5-D355-D74E-AA8E-5C71DE6481AC}" srcOrd="2" destOrd="0" presId="urn:microsoft.com/office/officeart/2005/8/layout/vList3"/>
    <dgm:cxn modelId="{9397E56C-DF46-B548-B27A-3FD62F93CED8}" type="presParOf" srcId="{DE7C2EE5-D355-D74E-AA8E-5C71DE6481AC}" destId="{AB238038-DA8C-7A47-84B1-9C7146C25CFE}" srcOrd="0" destOrd="0" presId="urn:microsoft.com/office/officeart/2005/8/layout/vList3"/>
    <dgm:cxn modelId="{EB015B02-6D3D-3F42-A61C-D4E92CAB1143}" type="presParOf" srcId="{DE7C2EE5-D355-D74E-AA8E-5C71DE6481AC}" destId="{00D6EFA7-838B-564F-BA7A-73982A018648}" srcOrd="1" destOrd="0" presId="urn:microsoft.com/office/officeart/2005/8/layout/vList3"/>
    <dgm:cxn modelId="{514F2CF7-7A7E-5A49-846D-601EB013265C}" type="presParOf" srcId="{358E7740-EA74-5947-968F-EAC0EEE6E935}" destId="{75B78A33-F98B-7A48-B3B6-7030A8C0C471}" srcOrd="3" destOrd="0" presId="urn:microsoft.com/office/officeart/2005/8/layout/vList3"/>
    <dgm:cxn modelId="{DC943872-0DE4-434B-A1ED-E3F1B3E5948C}" type="presParOf" srcId="{358E7740-EA74-5947-968F-EAC0EEE6E935}" destId="{7C044309-6516-FE40-9C61-FD8B0A3AFC98}" srcOrd="4" destOrd="0" presId="urn:microsoft.com/office/officeart/2005/8/layout/vList3"/>
    <dgm:cxn modelId="{2F91AF97-E8C3-9E45-9652-AA62EC912083}" type="presParOf" srcId="{7C044309-6516-FE40-9C61-FD8B0A3AFC98}" destId="{8661BFF7-57EA-0249-B1CD-7F4537373D33}" srcOrd="0" destOrd="0" presId="urn:microsoft.com/office/officeart/2005/8/layout/vList3"/>
    <dgm:cxn modelId="{BFE02687-772A-5443-B3F0-3F0B3CEF0190}" type="presParOf" srcId="{7C044309-6516-FE40-9C61-FD8B0A3AFC98}" destId="{8FCD256E-4C44-AF49-BF32-A57E35F6B020}" srcOrd="1" destOrd="0" presId="urn:microsoft.com/office/officeart/2005/8/layout/vList3"/>
    <dgm:cxn modelId="{161E7BA0-D496-6340-9D47-8A8C8D051C9E}" type="presParOf" srcId="{358E7740-EA74-5947-968F-EAC0EEE6E935}" destId="{E0F0A65B-DA73-F444-9C11-8E5E71BB77A7}" srcOrd="5" destOrd="0" presId="urn:microsoft.com/office/officeart/2005/8/layout/vList3"/>
    <dgm:cxn modelId="{5DC291AF-B042-D44E-B0BE-2695654AB139}" type="presParOf" srcId="{358E7740-EA74-5947-968F-EAC0EEE6E935}" destId="{6F8DBB8E-D087-CA49-A423-EDC416A86938}" srcOrd="6" destOrd="0" presId="urn:microsoft.com/office/officeart/2005/8/layout/vList3"/>
    <dgm:cxn modelId="{BE3FD1B7-4CC4-EF4B-BD40-15B24E7BCFAE}" type="presParOf" srcId="{6F8DBB8E-D087-CA49-A423-EDC416A86938}" destId="{977DB535-C058-D349-B9B7-7D549CC56099}" srcOrd="0" destOrd="0" presId="urn:microsoft.com/office/officeart/2005/8/layout/vList3"/>
    <dgm:cxn modelId="{3C3B53A7-DFF5-5C47-AACF-255D80046D13}" type="presParOf" srcId="{6F8DBB8E-D087-CA49-A423-EDC416A86938}" destId="{793BBA89-7E88-8242-84FD-9654F0D74AE8}" srcOrd="1" destOrd="0" presId="urn:microsoft.com/office/officeart/2005/8/layout/vList3"/>
    <dgm:cxn modelId="{0A9B1A81-E18A-3942-A97B-DCB77A8D5791}" type="presParOf" srcId="{358E7740-EA74-5947-968F-EAC0EEE6E935}" destId="{7352CE3C-ABB0-3449-905D-C7AA312A8132}" srcOrd="7" destOrd="0" presId="urn:microsoft.com/office/officeart/2005/8/layout/vList3"/>
    <dgm:cxn modelId="{B7CFEECB-EDB7-F144-9EB8-6DC83B3FD23A}" type="presParOf" srcId="{358E7740-EA74-5947-968F-EAC0EEE6E935}" destId="{D1E1F04B-8787-A743-A86A-7C8CE91C3D3F}" srcOrd="8" destOrd="0" presId="urn:microsoft.com/office/officeart/2005/8/layout/vList3"/>
    <dgm:cxn modelId="{E36653D7-8605-4B4E-B412-3AEB7CEA7E70}" type="presParOf" srcId="{D1E1F04B-8787-A743-A86A-7C8CE91C3D3F}" destId="{6D99D477-03CF-CD4E-B2E4-83775AB67D32}" srcOrd="0" destOrd="0" presId="urn:microsoft.com/office/officeart/2005/8/layout/vList3"/>
    <dgm:cxn modelId="{372A4588-3BF2-524D-BAC1-AAD555390538}" type="presParOf" srcId="{D1E1F04B-8787-A743-A86A-7C8CE91C3D3F}" destId="{1170796B-9C9C-DD46-83C3-2A54055CCE3E}" srcOrd="1" destOrd="0" presId="urn:microsoft.com/office/officeart/2005/8/layout/vList3"/>
    <dgm:cxn modelId="{A664A72B-BB21-4B3F-91D4-162C393D6B7C}" type="presParOf" srcId="{358E7740-EA74-5947-968F-EAC0EEE6E935}" destId="{1B045224-52B1-43F2-B54C-40E67EFF589F}" srcOrd="9" destOrd="0" presId="urn:microsoft.com/office/officeart/2005/8/layout/vList3"/>
    <dgm:cxn modelId="{9CD52BDF-DFF2-4AFD-A930-8E6298798F48}" type="presParOf" srcId="{358E7740-EA74-5947-968F-EAC0EEE6E935}" destId="{64FC407A-B6DD-4684-9021-DE4ED2BE7D5F}" srcOrd="10" destOrd="0" presId="urn:microsoft.com/office/officeart/2005/8/layout/vList3"/>
    <dgm:cxn modelId="{22EE8DDE-1B92-4C63-9517-302194E4C666}" type="presParOf" srcId="{64FC407A-B6DD-4684-9021-DE4ED2BE7D5F}" destId="{0374F7F5-79A9-498C-959B-E831A9E3DCB7}" srcOrd="0" destOrd="0" presId="urn:microsoft.com/office/officeart/2005/8/layout/vList3"/>
    <dgm:cxn modelId="{1B0D98FF-141B-4A1F-865E-B020BED31973}" type="presParOf" srcId="{64FC407A-B6DD-4684-9021-DE4ED2BE7D5F}" destId="{D0AFC0A9-4537-4E2C-806E-5E7140D38291}"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Difficulties at home</a:t>
          </a:r>
        </a:p>
      </dgm:t>
    </dgm:pt>
    <dgm:pt modelId="{B3766254-213A-A544-BCEB-D57BF72E098B}" type="par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F07A0C1B-BE66-D644-8648-4BB6402F3909}" type="sib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98388CF0-2FC0-7D4C-89C8-AFDB319950A2}">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Arguments or problems with friends </a:t>
          </a:r>
        </a:p>
      </dgm:t>
    </dgm:pt>
    <dgm:pt modelId="{C5D326A8-6460-C14D-A82B-3069994A18E4}" type="parTrans" cxnId="{D6013F28-8F9A-A845-A60D-ECCE21CD8778}">
      <dgm:prSet/>
      <dgm:spPr/>
      <dgm:t>
        <a:bodyPr/>
        <a:lstStyle/>
        <a:p>
          <a:endParaRPr lang="en-US" sz="1600">
            <a:latin typeface="Verdana" panose="020B0604030504040204" pitchFamily="34" charset="0"/>
            <a:ea typeface="Verdana" panose="020B0604030504040204" pitchFamily="34" charset="0"/>
          </a:endParaRPr>
        </a:p>
      </dgm:t>
    </dgm:pt>
    <dgm:pt modelId="{3711E863-DAD4-D94E-B448-E02DF7CF449F}" type="sibTrans" cxnId="{D6013F28-8F9A-A845-A60D-ECCE21CD8778}">
      <dgm:prSet/>
      <dgm:spPr/>
      <dgm:t>
        <a:bodyPr/>
        <a:lstStyle/>
        <a:p>
          <a:endParaRPr lang="en-US" sz="1600">
            <a:latin typeface="Verdana" panose="020B0604030504040204" pitchFamily="34" charset="0"/>
            <a:ea typeface="Verdana" panose="020B0604030504040204" pitchFamily="34" charset="0"/>
          </a:endParaRPr>
        </a:p>
      </dgm:t>
    </dgm:pt>
    <dgm:pt modelId="{EF2E0D45-D3BC-1540-8275-10B5DB88AA5C}">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Feeling misunderstood</a:t>
          </a:r>
        </a:p>
      </dgm:t>
    </dgm:pt>
    <dgm:pt modelId="{E71E28C0-A6F5-8D45-BABC-8F1550D2A369}" type="parTrans" cxnId="{563605DB-A555-4F42-B3B7-64E4F312EB2D}">
      <dgm:prSet/>
      <dgm:spPr/>
      <dgm:t>
        <a:bodyPr/>
        <a:lstStyle/>
        <a:p>
          <a:endParaRPr lang="en-US" sz="1600">
            <a:latin typeface="Verdana" panose="020B0604030504040204" pitchFamily="34" charset="0"/>
            <a:ea typeface="Verdana" panose="020B0604030504040204" pitchFamily="34" charset="0"/>
          </a:endParaRPr>
        </a:p>
      </dgm:t>
    </dgm:pt>
    <dgm:pt modelId="{EED53C3D-7154-A24E-B627-191BE83F828D}" type="sibTrans" cxnId="{563605DB-A555-4F42-B3B7-64E4F312EB2D}">
      <dgm:prSet/>
      <dgm:spPr/>
      <dgm:t>
        <a:bodyPr/>
        <a:lstStyle/>
        <a:p>
          <a:endParaRPr lang="en-US" sz="1600">
            <a:latin typeface="Verdana" panose="020B0604030504040204" pitchFamily="34" charset="0"/>
            <a:ea typeface="Verdana" panose="020B0604030504040204" pitchFamily="34" charset="0"/>
          </a:endParaRPr>
        </a:p>
      </dgm:t>
    </dgm:pt>
    <dgm:pt modelId="{0AF00324-9389-344E-8A50-A717735A38E8}">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Feeling abandoned</a:t>
          </a:r>
        </a:p>
      </dgm:t>
    </dgm:pt>
    <dgm:pt modelId="{B0847366-7923-D74C-B52A-0E5F0226B43A}" type="parTrans" cxnId="{2821F8B9-3B8B-EC40-BB54-FA2AAE08E848}">
      <dgm:prSet/>
      <dgm:spPr/>
      <dgm:t>
        <a:bodyPr/>
        <a:lstStyle/>
        <a:p>
          <a:endParaRPr lang="en-US" sz="1600">
            <a:latin typeface="Verdana" panose="020B0604030504040204" pitchFamily="34" charset="0"/>
            <a:ea typeface="Verdana" panose="020B0604030504040204" pitchFamily="34" charset="0"/>
          </a:endParaRPr>
        </a:p>
      </dgm:t>
    </dgm:pt>
    <dgm:pt modelId="{1CEA70A2-DFA3-8B49-A831-51D718F20B7C}" type="sibTrans" cxnId="{2821F8B9-3B8B-EC40-BB54-FA2AAE08E848}">
      <dgm:prSet/>
      <dgm:spPr/>
      <dgm:t>
        <a:bodyPr/>
        <a:lstStyle/>
        <a:p>
          <a:endParaRPr lang="en-US" sz="1600">
            <a:latin typeface="Verdana" panose="020B0604030504040204" pitchFamily="34" charset="0"/>
            <a:ea typeface="Verdana" panose="020B0604030504040204" pitchFamily="34" charset="0"/>
          </a:endParaRPr>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4" custLinFactX="155824" custLinFactNeighborX="200000" custLinFactNeighborY="4234"/>
      <dgm:spPr>
        <a:noFill/>
        <a:ln w="76200">
          <a:solidFill>
            <a:srgbClr val="512275"/>
          </a:solidFill>
        </a:ln>
      </dgm:spPr>
    </dgm:pt>
    <dgm:pt modelId="{91DF4548-64D5-2043-95AA-7625C9677A2D}" type="pres">
      <dgm:prSet presAssocID="{37B372C2-861A-0948-9CA6-0E65D0CB5FFB}" presName="txShp" presStyleLbl="node1" presStyleIdx="0" presStyleCnt="4" custScaleX="76629" custLinFactNeighborX="-10425" custLinFactNeighborY="-678">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4" custLinFactX="157256" custLinFactNeighborX="200000" custLinFactNeighborY="754"/>
      <dgm:spPr>
        <a:noFill/>
        <a:ln w="76200">
          <a:solidFill>
            <a:srgbClr val="512275"/>
          </a:solidFill>
        </a:ln>
      </dgm:spPr>
    </dgm:pt>
    <dgm:pt modelId="{9865D78E-603D-2C48-A0BD-5CA658E2E3DE}" type="pres">
      <dgm:prSet presAssocID="{98388CF0-2FC0-7D4C-89C8-AFDB319950A2}" presName="txShp" presStyleLbl="node1" presStyleIdx="1" presStyleCnt="4" custScaleX="76629" custLinFactNeighborX="-10425" custLinFactNeighborY="-678">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4" custLinFactX="155824" custLinFactNeighborX="200000" custLinFactNeighborY="2654"/>
      <dgm:spPr>
        <a:noFill/>
        <a:ln w="76200">
          <a:solidFill>
            <a:srgbClr val="512275"/>
          </a:solidFill>
        </a:ln>
      </dgm:spPr>
    </dgm:pt>
    <dgm:pt modelId="{45903F6E-FE25-D24C-8298-56D5BEFD8FA1}" type="pres">
      <dgm:prSet presAssocID="{EF2E0D45-D3BC-1540-8275-10B5DB88AA5C}" presName="txShp" presStyleLbl="node1" presStyleIdx="2" presStyleCnt="4" custScaleX="76629" custLinFactNeighborX="-10425" custLinFactNeighborY="-678">
        <dgm:presLayoutVars>
          <dgm:bulletEnabled val="1"/>
        </dgm:presLayoutVars>
      </dgm:prSet>
      <dgm:spPr/>
    </dgm:pt>
    <dgm:pt modelId="{D8094422-B23E-4B4F-8612-660E5649191C}" type="pres">
      <dgm:prSet presAssocID="{EED53C3D-7154-A24E-B627-191BE83F828D}" presName="spacing" presStyleCnt="0"/>
      <dgm:spPr/>
    </dgm:pt>
    <dgm:pt modelId="{A8666916-DFC1-D743-B144-1C43B05322F5}" type="pres">
      <dgm:prSet presAssocID="{0AF00324-9389-344E-8A50-A717735A38E8}" presName="composite" presStyleCnt="0"/>
      <dgm:spPr/>
    </dgm:pt>
    <dgm:pt modelId="{A1F0B8D6-49C8-0840-8B72-5D6D321CB849}" type="pres">
      <dgm:prSet presAssocID="{0AF00324-9389-344E-8A50-A717735A38E8}" presName="imgShp" presStyleLbl="fgImgPlace1" presStyleIdx="3" presStyleCnt="4" custLinFactX="157256" custLinFactNeighborX="200000" custLinFactNeighborY="1742"/>
      <dgm:spPr>
        <a:noFill/>
        <a:ln w="76200">
          <a:solidFill>
            <a:srgbClr val="512275"/>
          </a:solidFill>
        </a:ln>
      </dgm:spPr>
    </dgm:pt>
    <dgm:pt modelId="{BB252EBB-D78D-7041-9533-2AB78BAEABDF}" type="pres">
      <dgm:prSet presAssocID="{0AF00324-9389-344E-8A50-A717735A38E8}" presName="txShp" presStyleLbl="node1" presStyleIdx="3" presStyleCnt="4" custScaleX="76629" custLinFactNeighborX="-10425" custLinFactNeighborY="-678">
        <dgm:presLayoutVars>
          <dgm:bulletEnabled val="1"/>
        </dgm:presLayoutVars>
      </dgm:prSet>
      <dgm:spPr/>
    </dgm:pt>
  </dgm:ptLst>
  <dgm:cxnLst>
    <dgm:cxn modelId="{D6013F28-8F9A-A845-A60D-ECCE21CD8778}" srcId="{AFB24726-CFCD-F141-8F74-AD107E1C9534}" destId="{98388CF0-2FC0-7D4C-89C8-AFDB319950A2}" srcOrd="1" destOrd="0" parTransId="{C5D326A8-6460-C14D-A82B-3069994A18E4}" sibTransId="{3711E863-DAD4-D94E-B448-E02DF7CF449F}"/>
    <dgm:cxn modelId="{168B8774-22C4-3E4B-9BD3-9D2662F507C6}" type="presOf" srcId="{98388CF0-2FC0-7D4C-89C8-AFDB319950A2}" destId="{9865D78E-603D-2C48-A0BD-5CA658E2E3DE}" srcOrd="0" destOrd="0" presId="urn:microsoft.com/office/officeart/2005/8/layout/vList3"/>
    <dgm:cxn modelId="{2400E374-457E-DC41-9B4F-EB644E1DBADC}" type="presOf" srcId="{EF2E0D45-D3BC-1540-8275-10B5DB88AA5C}" destId="{45903F6E-FE25-D24C-8298-56D5BEFD8FA1}" srcOrd="0" destOrd="0" presId="urn:microsoft.com/office/officeart/2005/8/layout/vList3"/>
    <dgm:cxn modelId="{9B62C97A-AA6A-7C4E-BB59-F2D41DF036B3}" type="presOf" srcId="{37B372C2-861A-0948-9CA6-0E65D0CB5FFB}" destId="{91DF4548-64D5-2043-95AA-7625C9677A2D}" srcOrd="0" destOrd="0" presId="urn:microsoft.com/office/officeart/2005/8/layout/vList3"/>
    <dgm:cxn modelId="{A389EA8F-1709-1D45-BD85-9FDB8AF6E67A}" type="presOf" srcId="{0AF00324-9389-344E-8A50-A717735A38E8}" destId="{BB252EBB-D78D-7041-9533-2AB78BAEABDF}"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2821F8B9-3B8B-EC40-BB54-FA2AAE08E848}" srcId="{AFB24726-CFCD-F141-8F74-AD107E1C9534}" destId="{0AF00324-9389-344E-8A50-A717735A38E8}" srcOrd="3" destOrd="0" parTransId="{B0847366-7923-D74C-B52A-0E5F0226B43A}" sibTransId="{1CEA70A2-DFA3-8B49-A831-51D718F20B7C}"/>
    <dgm:cxn modelId="{563605DB-A555-4F42-B3B7-64E4F312EB2D}" srcId="{AFB24726-CFCD-F141-8F74-AD107E1C9534}" destId="{EF2E0D45-D3BC-1540-8275-10B5DB88AA5C}" srcOrd="2" destOrd="0" parTransId="{E71E28C0-A6F5-8D45-BABC-8F1550D2A369}" sibTransId="{EED53C3D-7154-A24E-B627-191BE83F828D}"/>
    <dgm:cxn modelId="{48FF13F7-1486-8046-AE22-69BD30DC82FE}" type="presOf" srcId="{AFB24726-CFCD-F141-8F74-AD107E1C9534}" destId="{358E7740-EA74-5947-968F-EAC0EEE6E935}" srcOrd="0" destOrd="0" presId="urn:microsoft.com/office/officeart/2005/8/layout/vList3"/>
    <dgm:cxn modelId="{763ED6A0-C758-7C4C-AAA0-9B6D24206853}" type="presParOf" srcId="{358E7740-EA74-5947-968F-EAC0EEE6E935}" destId="{6234CBC3-5BB3-A346-A994-E21C0FE1ED48}" srcOrd="0" destOrd="0" presId="urn:microsoft.com/office/officeart/2005/8/layout/vList3"/>
    <dgm:cxn modelId="{CD184E17-B42E-074C-9E6B-B5BC2ABC7117}" type="presParOf" srcId="{6234CBC3-5BB3-A346-A994-E21C0FE1ED48}" destId="{74087472-4B58-1049-BA41-D8BE6B8F4EDD}" srcOrd="0" destOrd="0" presId="urn:microsoft.com/office/officeart/2005/8/layout/vList3"/>
    <dgm:cxn modelId="{1CF336A0-6388-7C41-B186-A679AFE57056}" type="presParOf" srcId="{6234CBC3-5BB3-A346-A994-E21C0FE1ED48}" destId="{91DF4548-64D5-2043-95AA-7625C9677A2D}" srcOrd="1" destOrd="0" presId="urn:microsoft.com/office/officeart/2005/8/layout/vList3"/>
    <dgm:cxn modelId="{788D46E2-FB09-9F4D-873C-96F8F09C8E5D}" type="presParOf" srcId="{358E7740-EA74-5947-968F-EAC0EEE6E935}" destId="{9D1A9A5B-CB62-714D-8776-DF8FD58EC6BC}" srcOrd="1" destOrd="0" presId="urn:microsoft.com/office/officeart/2005/8/layout/vList3"/>
    <dgm:cxn modelId="{426C39E0-9790-1F45-AA57-BAA9F244B7A6}" type="presParOf" srcId="{358E7740-EA74-5947-968F-EAC0EEE6E935}" destId="{4FBF6E79-4DBA-434B-8BEF-1169221B398D}" srcOrd="2" destOrd="0" presId="urn:microsoft.com/office/officeart/2005/8/layout/vList3"/>
    <dgm:cxn modelId="{B83285FD-AB2F-DC4D-BF80-395E78B497B5}" type="presParOf" srcId="{4FBF6E79-4DBA-434B-8BEF-1169221B398D}" destId="{C5581E9B-68B4-C444-9D20-0F9E6E7C50BE}" srcOrd="0" destOrd="0" presId="urn:microsoft.com/office/officeart/2005/8/layout/vList3"/>
    <dgm:cxn modelId="{8DD3A137-78EF-A54E-94AA-09735A9B6DBC}" type="presParOf" srcId="{4FBF6E79-4DBA-434B-8BEF-1169221B398D}" destId="{9865D78E-603D-2C48-A0BD-5CA658E2E3DE}" srcOrd="1" destOrd="0" presId="urn:microsoft.com/office/officeart/2005/8/layout/vList3"/>
    <dgm:cxn modelId="{57532249-D923-B643-99A7-167B06D818B2}" type="presParOf" srcId="{358E7740-EA74-5947-968F-EAC0EEE6E935}" destId="{242D2082-C3AD-154D-86F8-8C374EE145AF}" srcOrd="3" destOrd="0" presId="urn:microsoft.com/office/officeart/2005/8/layout/vList3"/>
    <dgm:cxn modelId="{183C95CB-C47B-2044-9908-58107665305F}" type="presParOf" srcId="{358E7740-EA74-5947-968F-EAC0EEE6E935}" destId="{A9A52EA2-6DEE-F54A-8128-D586A7AB58DD}" srcOrd="4" destOrd="0" presId="urn:microsoft.com/office/officeart/2005/8/layout/vList3"/>
    <dgm:cxn modelId="{7B6D8C1A-E6B7-644D-9F02-6174504970CA}" type="presParOf" srcId="{A9A52EA2-6DEE-F54A-8128-D586A7AB58DD}" destId="{EC70A4E9-C32B-6946-9D17-920F6CBCBD0D}" srcOrd="0" destOrd="0" presId="urn:microsoft.com/office/officeart/2005/8/layout/vList3"/>
    <dgm:cxn modelId="{2D98B2D5-A492-F843-B844-880971966947}" type="presParOf" srcId="{A9A52EA2-6DEE-F54A-8128-D586A7AB58DD}" destId="{45903F6E-FE25-D24C-8298-56D5BEFD8FA1}" srcOrd="1" destOrd="0" presId="urn:microsoft.com/office/officeart/2005/8/layout/vList3"/>
    <dgm:cxn modelId="{52A8AF19-C3C0-3441-B6A9-8869C24FD178}" type="presParOf" srcId="{358E7740-EA74-5947-968F-EAC0EEE6E935}" destId="{D8094422-B23E-4B4F-8612-660E5649191C}" srcOrd="5" destOrd="0" presId="urn:microsoft.com/office/officeart/2005/8/layout/vList3"/>
    <dgm:cxn modelId="{C1BADA7C-96D9-BC46-A474-4D5A53680D4D}" type="presParOf" srcId="{358E7740-EA74-5947-968F-EAC0EEE6E935}" destId="{A8666916-DFC1-D743-B144-1C43B05322F5}" srcOrd="6" destOrd="0" presId="urn:microsoft.com/office/officeart/2005/8/layout/vList3"/>
    <dgm:cxn modelId="{45344A04-DED4-5645-9774-AE9A76683630}" type="presParOf" srcId="{A8666916-DFC1-D743-B144-1C43B05322F5}" destId="{A1F0B8D6-49C8-0840-8B72-5D6D321CB849}" srcOrd="0" destOrd="0" presId="urn:microsoft.com/office/officeart/2005/8/layout/vList3"/>
    <dgm:cxn modelId="{7CD4D1D3-E737-1C49-AFB5-D92BDEC4007F}" type="presParOf" srcId="{A8666916-DFC1-D743-B144-1C43B05322F5}" destId="{BB252EBB-D78D-7041-9533-2AB78BAEABDF}"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Depression</a:t>
          </a:r>
        </a:p>
      </dgm:t>
    </dgm:pt>
    <dgm:pt modelId="{B3766254-213A-A544-BCEB-D57BF72E098B}" type="par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F07A0C1B-BE66-D644-8648-4BB6402F3909}" type="sib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98388CF0-2FC0-7D4C-89C8-AFDB319950A2}">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Anxiety</a:t>
          </a:r>
        </a:p>
      </dgm:t>
    </dgm:pt>
    <dgm:pt modelId="{C5D326A8-6460-C14D-A82B-3069994A18E4}" type="parTrans" cxnId="{D6013F28-8F9A-A845-A60D-ECCE21CD8778}">
      <dgm:prSet/>
      <dgm:spPr/>
      <dgm:t>
        <a:bodyPr/>
        <a:lstStyle/>
        <a:p>
          <a:endParaRPr lang="en-US" sz="1600">
            <a:latin typeface="Verdana" panose="020B0604030504040204" pitchFamily="34" charset="0"/>
            <a:ea typeface="Verdana" panose="020B0604030504040204" pitchFamily="34" charset="0"/>
          </a:endParaRPr>
        </a:p>
      </dgm:t>
    </dgm:pt>
    <dgm:pt modelId="{3711E863-DAD4-D94E-B448-E02DF7CF449F}" type="sibTrans" cxnId="{D6013F28-8F9A-A845-A60D-ECCE21CD8778}">
      <dgm:prSet/>
      <dgm:spPr/>
      <dgm:t>
        <a:bodyPr/>
        <a:lstStyle/>
        <a:p>
          <a:endParaRPr lang="en-US" sz="1600">
            <a:latin typeface="Verdana" panose="020B0604030504040204" pitchFamily="34" charset="0"/>
            <a:ea typeface="Verdana" panose="020B0604030504040204" pitchFamily="34" charset="0"/>
          </a:endParaRPr>
        </a:p>
      </dgm:t>
    </dgm:pt>
    <dgm:pt modelId="{EF2E0D45-D3BC-1540-8275-10B5DB88AA5C}">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Feeling worthless</a:t>
          </a:r>
        </a:p>
      </dgm:t>
    </dgm:pt>
    <dgm:pt modelId="{E71E28C0-A6F5-8D45-BABC-8F1550D2A369}" type="parTrans" cxnId="{563605DB-A555-4F42-B3B7-64E4F312EB2D}">
      <dgm:prSet/>
      <dgm:spPr/>
      <dgm:t>
        <a:bodyPr/>
        <a:lstStyle/>
        <a:p>
          <a:endParaRPr lang="en-US" sz="1600">
            <a:latin typeface="Verdana" panose="020B0604030504040204" pitchFamily="34" charset="0"/>
            <a:ea typeface="Verdana" panose="020B0604030504040204" pitchFamily="34" charset="0"/>
          </a:endParaRPr>
        </a:p>
      </dgm:t>
    </dgm:pt>
    <dgm:pt modelId="{EED53C3D-7154-A24E-B627-191BE83F828D}" type="sibTrans" cxnId="{563605DB-A555-4F42-B3B7-64E4F312EB2D}">
      <dgm:prSet/>
      <dgm:spPr/>
      <dgm:t>
        <a:bodyPr/>
        <a:lstStyle/>
        <a:p>
          <a:endParaRPr lang="en-US" sz="1600">
            <a:latin typeface="Verdana" panose="020B0604030504040204" pitchFamily="34" charset="0"/>
            <a:ea typeface="Verdana" panose="020B0604030504040204" pitchFamily="34" charset="0"/>
          </a:endParaRPr>
        </a:p>
      </dgm:t>
    </dgm:pt>
    <dgm:pt modelId="{0AF00324-9389-344E-8A50-A717735A38E8}">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Transitions and changes</a:t>
          </a:r>
        </a:p>
      </dgm:t>
    </dgm:pt>
    <dgm:pt modelId="{B0847366-7923-D74C-B52A-0E5F0226B43A}" type="parTrans" cxnId="{2821F8B9-3B8B-EC40-BB54-FA2AAE08E848}">
      <dgm:prSet/>
      <dgm:spPr/>
      <dgm:t>
        <a:bodyPr/>
        <a:lstStyle/>
        <a:p>
          <a:endParaRPr lang="en-US" sz="1600">
            <a:latin typeface="Verdana" panose="020B0604030504040204" pitchFamily="34" charset="0"/>
            <a:ea typeface="Verdana" panose="020B0604030504040204" pitchFamily="34" charset="0"/>
          </a:endParaRPr>
        </a:p>
      </dgm:t>
    </dgm:pt>
    <dgm:pt modelId="{1CEA70A2-DFA3-8B49-A831-51D718F20B7C}" type="sibTrans" cxnId="{2821F8B9-3B8B-EC40-BB54-FA2AAE08E848}">
      <dgm:prSet/>
      <dgm:spPr/>
      <dgm:t>
        <a:bodyPr/>
        <a:lstStyle/>
        <a:p>
          <a:endParaRPr lang="en-US" sz="1600">
            <a:latin typeface="Verdana" panose="020B0604030504040204" pitchFamily="34" charset="0"/>
            <a:ea typeface="Verdana" panose="020B0604030504040204" pitchFamily="34" charset="0"/>
          </a:endParaRPr>
        </a:p>
      </dgm:t>
    </dgm:pt>
    <dgm:pt modelId="{8C353E68-0B6D-4E60-9BA8-A3A7B9018A6E}">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Alcohol and drug use</a:t>
          </a:r>
        </a:p>
      </dgm:t>
    </dgm:pt>
    <dgm:pt modelId="{766DADF9-488C-4784-B7D2-FF5D418DB0FB}" type="parTrans" cxnId="{724F2BA6-1EBC-4304-977F-75C98C4D86F8}">
      <dgm:prSet/>
      <dgm:spPr/>
      <dgm:t>
        <a:bodyPr/>
        <a:lstStyle/>
        <a:p>
          <a:endParaRPr lang="en-US" sz="1600">
            <a:latin typeface="Verdana" panose="020B0604030504040204" pitchFamily="34" charset="0"/>
            <a:ea typeface="Verdana" panose="020B0604030504040204" pitchFamily="34" charset="0"/>
          </a:endParaRPr>
        </a:p>
      </dgm:t>
    </dgm:pt>
    <dgm:pt modelId="{12563E6D-4B32-4CBD-9D03-CCDFF4917F9D}" type="sibTrans" cxnId="{724F2BA6-1EBC-4304-977F-75C98C4D86F8}">
      <dgm:prSet/>
      <dgm:spPr/>
      <dgm:t>
        <a:bodyPr/>
        <a:lstStyle/>
        <a:p>
          <a:endParaRPr lang="en-US" sz="1600">
            <a:latin typeface="Verdana" panose="020B0604030504040204" pitchFamily="34" charset="0"/>
            <a:ea typeface="Verdana" panose="020B0604030504040204" pitchFamily="34" charset="0"/>
          </a:endParaRPr>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5" custLinFactX="200000" custLinFactNeighborX="235314" custLinFactNeighborY="-308"/>
      <dgm:spPr>
        <a:noFill/>
        <a:ln w="76200">
          <a:solidFill>
            <a:srgbClr val="512275"/>
          </a:solidFill>
        </a:ln>
      </dgm:spPr>
    </dgm:pt>
    <dgm:pt modelId="{91DF4548-64D5-2043-95AA-7625C9677A2D}" type="pres">
      <dgm:prSet presAssocID="{37B372C2-861A-0948-9CA6-0E65D0CB5FFB}" presName="txShp" presStyleLbl="node1" presStyleIdx="0" presStyleCnt="5" custScaleX="76629" custLinFactNeighborX="-10425" custLinFactNeighborY="-678">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5" custLinFactX="200000" custLinFactNeighborX="243021" custLinFactNeighborY="-3430"/>
      <dgm:spPr>
        <a:noFill/>
        <a:ln w="76200">
          <a:solidFill>
            <a:srgbClr val="512275"/>
          </a:solidFill>
        </a:ln>
      </dgm:spPr>
    </dgm:pt>
    <dgm:pt modelId="{9865D78E-603D-2C48-A0BD-5CA658E2E3DE}" type="pres">
      <dgm:prSet presAssocID="{98388CF0-2FC0-7D4C-89C8-AFDB319950A2}" presName="txShp" presStyleLbl="node1" presStyleIdx="1" presStyleCnt="5" custScaleX="76629" custLinFactNeighborX="-10425" custLinFactNeighborY="-678">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5" custLinFactX="200000" custLinFactNeighborX="241589" custLinFactNeighborY="0"/>
      <dgm:spPr>
        <a:noFill/>
        <a:ln w="76200">
          <a:solidFill>
            <a:srgbClr val="512275"/>
          </a:solidFill>
        </a:ln>
      </dgm:spPr>
    </dgm:pt>
    <dgm:pt modelId="{45903F6E-FE25-D24C-8298-56D5BEFD8FA1}" type="pres">
      <dgm:prSet presAssocID="{EF2E0D45-D3BC-1540-8275-10B5DB88AA5C}" presName="txShp" presStyleLbl="node1" presStyleIdx="2" presStyleCnt="5" custScaleX="76629" custLinFactNeighborX="-10425" custLinFactNeighborY="-678">
        <dgm:presLayoutVars>
          <dgm:bulletEnabled val="1"/>
        </dgm:presLayoutVars>
      </dgm:prSet>
      <dgm:spPr/>
    </dgm:pt>
    <dgm:pt modelId="{D8094422-B23E-4B4F-8612-660E5649191C}" type="pres">
      <dgm:prSet presAssocID="{EED53C3D-7154-A24E-B627-191BE83F828D}" presName="spacing" presStyleCnt="0"/>
      <dgm:spPr/>
    </dgm:pt>
    <dgm:pt modelId="{A8666916-DFC1-D743-B144-1C43B05322F5}" type="pres">
      <dgm:prSet presAssocID="{0AF00324-9389-344E-8A50-A717735A38E8}" presName="composite" presStyleCnt="0"/>
      <dgm:spPr/>
    </dgm:pt>
    <dgm:pt modelId="{A1F0B8D6-49C8-0840-8B72-5D6D321CB849}" type="pres">
      <dgm:prSet presAssocID="{0AF00324-9389-344E-8A50-A717735A38E8}" presName="imgShp" presStyleLbl="fgImgPlace1" presStyleIdx="3" presStyleCnt="5" custLinFactX="200000" custLinFactNeighborX="243021" custLinFactNeighborY="1742"/>
      <dgm:spPr>
        <a:noFill/>
        <a:ln w="76200">
          <a:solidFill>
            <a:srgbClr val="512275"/>
          </a:solidFill>
        </a:ln>
      </dgm:spPr>
    </dgm:pt>
    <dgm:pt modelId="{BB252EBB-D78D-7041-9533-2AB78BAEABDF}" type="pres">
      <dgm:prSet presAssocID="{0AF00324-9389-344E-8A50-A717735A38E8}" presName="txShp" presStyleLbl="node1" presStyleIdx="3" presStyleCnt="5" custScaleX="76629" custLinFactNeighborX="-10425" custLinFactNeighborY="-678">
        <dgm:presLayoutVars>
          <dgm:bulletEnabled val="1"/>
        </dgm:presLayoutVars>
      </dgm:prSet>
      <dgm:spPr/>
    </dgm:pt>
    <dgm:pt modelId="{D99E4078-8F97-4513-B5FA-459BCE2C4217}" type="pres">
      <dgm:prSet presAssocID="{1CEA70A2-DFA3-8B49-A831-51D718F20B7C}" presName="spacing" presStyleCnt="0"/>
      <dgm:spPr/>
    </dgm:pt>
    <dgm:pt modelId="{A8A53E7B-1378-45DA-9E60-DBC31F341833}" type="pres">
      <dgm:prSet presAssocID="{8C353E68-0B6D-4E60-9BA8-A3A7B9018A6E}" presName="composite" presStyleCnt="0"/>
      <dgm:spPr/>
    </dgm:pt>
    <dgm:pt modelId="{524BC67F-FE7E-4300-A57A-EA3F5822D38D}" type="pres">
      <dgm:prSet presAssocID="{8C353E68-0B6D-4E60-9BA8-A3A7B9018A6E}" presName="imgShp" presStyleLbl="fgImgPlace1" presStyleIdx="4" presStyleCnt="5" custLinFactX="200000" custLinFactNeighborX="247205" custLinFactNeighborY="309"/>
      <dgm:spPr>
        <a:noFill/>
        <a:ln w="76200">
          <a:solidFill>
            <a:srgbClr val="512275"/>
          </a:solidFill>
        </a:ln>
      </dgm:spPr>
    </dgm:pt>
    <dgm:pt modelId="{808AF495-012E-4F2B-A832-63AD7937AEA3}" type="pres">
      <dgm:prSet presAssocID="{8C353E68-0B6D-4E60-9BA8-A3A7B9018A6E}" presName="txShp" presStyleLbl="node1" presStyleIdx="4" presStyleCnt="5" custScaleX="76629" custLinFactNeighborX="-10425" custLinFactNeighborY="-678">
        <dgm:presLayoutVars>
          <dgm:bulletEnabled val="1"/>
        </dgm:presLayoutVars>
      </dgm:prSet>
      <dgm:spPr/>
    </dgm:pt>
  </dgm:ptLst>
  <dgm:cxnLst>
    <dgm:cxn modelId="{C7FD3A1E-8C1C-DC42-9B01-37E3DA5B3741}" type="presOf" srcId="{EF2E0D45-D3BC-1540-8275-10B5DB88AA5C}" destId="{45903F6E-FE25-D24C-8298-56D5BEFD8FA1}" srcOrd="0" destOrd="0" presId="urn:microsoft.com/office/officeart/2005/8/layout/vList3"/>
    <dgm:cxn modelId="{D6013F28-8F9A-A845-A60D-ECCE21CD8778}" srcId="{AFB24726-CFCD-F141-8F74-AD107E1C9534}" destId="{98388CF0-2FC0-7D4C-89C8-AFDB319950A2}" srcOrd="1" destOrd="0" parTransId="{C5D326A8-6460-C14D-A82B-3069994A18E4}" sibTransId="{3711E863-DAD4-D94E-B448-E02DF7CF449F}"/>
    <dgm:cxn modelId="{B0136540-B88B-0944-8BF8-E738ED6E76A0}" type="presOf" srcId="{37B372C2-861A-0948-9CA6-0E65D0CB5FFB}" destId="{91DF4548-64D5-2043-95AA-7625C9677A2D}" srcOrd="0" destOrd="0" presId="urn:microsoft.com/office/officeart/2005/8/layout/vList3"/>
    <dgm:cxn modelId="{C726586D-B47F-F04C-870A-BEA54E908C5D}" type="presOf" srcId="{98388CF0-2FC0-7D4C-89C8-AFDB319950A2}" destId="{9865D78E-603D-2C48-A0BD-5CA658E2E3DE}" srcOrd="0" destOrd="0" presId="urn:microsoft.com/office/officeart/2005/8/layout/vList3"/>
    <dgm:cxn modelId="{026FFB4F-9328-D343-962E-943BFFF78539}" type="presOf" srcId="{0AF00324-9389-344E-8A50-A717735A38E8}" destId="{BB252EBB-D78D-7041-9533-2AB78BAEABDF}" srcOrd="0" destOrd="0" presId="urn:microsoft.com/office/officeart/2005/8/layout/vList3"/>
    <dgm:cxn modelId="{80B86955-3A8A-415F-9B3E-C201E944495A}" type="presOf" srcId="{8C353E68-0B6D-4E60-9BA8-A3A7B9018A6E}" destId="{808AF495-012E-4F2B-A832-63AD7937AEA3}" srcOrd="0" destOrd="0" presId="urn:microsoft.com/office/officeart/2005/8/layout/vList3"/>
    <dgm:cxn modelId="{85CAFC89-4FCC-CE4E-9301-44CA888EEA24}" type="presOf" srcId="{AFB24726-CFCD-F141-8F74-AD107E1C9534}" destId="{358E7740-EA74-5947-968F-EAC0EEE6E935}" srcOrd="0" destOrd="0" presId="urn:microsoft.com/office/officeart/2005/8/layout/vList3"/>
    <dgm:cxn modelId="{724F2BA6-1EBC-4304-977F-75C98C4D86F8}" srcId="{AFB24726-CFCD-F141-8F74-AD107E1C9534}" destId="{8C353E68-0B6D-4E60-9BA8-A3A7B9018A6E}" srcOrd="4" destOrd="0" parTransId="{766DADF9-488C-4784-B7D2-FF5D418DB0FB}" sibTransId="{12563E6D-4B32-4CBD-9D03-CCDFF4917F9D}"/>
    <dgm:cxn modelId="{F16362B7-F07A-6646-BB59-EDE79113DE8F}" srcId="{AFB24726-CFCD-F141-8F74-AD107E1C9534}" destId="{37B372C2-861A-0948-9CA6-0E65D0CB5FFB}" srcOrd="0" destOrd="0" parTransId="{B3766254-213A-A544-BCEB-D57BF72E098B}" sibTransId="{F07A0C1B-BE66-D644-8648-4BB6402F3909}"/>
    <dgm:cxn modelId="{2821F8B9-3B8B-EC40-BB54-FA2AAE08E848}" srcId="{AFB24726-CFCD-F141-8F74-AD107E1C9534}" destId="{0AF00324-9389-344E-8A50-A717735A38E8}" srcOrd="3" destOrd="0" parTransId="{B0847366-7923-D74C-B52A-0E5F0226B43A}" sibTransId="{1CEA70A2-DFA3-8B49-A831-51D718F20B7C}"/>
    <dgm:cxn modelId="{563605DB-A555-4F42-B3B7-64E4F312EB2D}" srcId="{AFB24726-CFCD-F141-8F74-AD107E1C9534}" destId="{EF2E0D45-D3BC-1540-8275-10B5DB88AA5C}" srcOrd="2" destOrd="0" parTransId="{E71E28C0-A6F5-8D45-BABC-8F1550D2A369}" sibTransId="{EED53C3D-7154-A24E-B627-191BE83F828D}"/>
    <dgm:cxn modelId="{F1058ECB-18DC-B449-B27D-0288D98EDA46}" type="presParOf" srcId="{358E7740-EA74-5947-968F-EAC0EEE6E935}" destId="{6234CBC3-5BB3-A346-A994-E21C0FE1ED48}" srcOrd="0" destOrd="0" presId="urn:microsoft.com/office/officeart/2005/8/layout/vList3"/>
    <dgm:cxn modelId="{BB9248A9-2058-2643-B717-55CA32038103}" type="presParOf" srcId="{6234CBC3-5BB3-A346-A994-E21C0FE1ED48}" destId="{74087472-4B58-1049-BA41-D8BE6B8F4EDD}" srcOrd="0" destOrd="0" presId="urn:microsoft.com/office/officeart/2005/8/layout/vList3"/>
    <dgm:cxn modelId="{1F02E88C-9D61-F044-AF12-026ACA1F3F6D}" type="presParOf" srcId="{6234CBC3-5BB3-A346-A994-E21C0FE1ED48}" destId="{91DF4548-64D5-2043-95AA-7625C9677A2D}" srcOrd="1" destOrd="0" presId="urn:microsoft.com/office/officeart/2005/8/layout/vList3"/>
    <dgm:cxn modelId="{AD2DC756-A701-054B-8636-46DA3C305A82}" type="presParOf" srcId="{358E7740-EA74-5947-968F-EAC0EEE6E935}" destId="{9D1A9A5B-CB62-714D-8776-DF8FD58EC6BC}" srcOrd="1" destOrd="0" presId="urn:microsoft.com/office/officeart/2005/8/layout/vList3"/>
    <dgm:cxn modelId="{341F82D2-4802-6A4A-AE3B-201834EC3D9C}" type="presParOf" srcId="{358E7740-EA74-5947-968F-EAC0EEE6E935}" destId="{4FBF6E79-4DBA-434B-8BEF-1169221B398D}" srcOrd="2" destOrd="0" presId="urn:microsoft.com/office/officeart/2005/8/layout/vList3"/>
    <dgm:cxn modelId="{A42F3897-4BBC-DE46-A0E1-E0C44AC22A7F}" type="presParOf" srcId="{4FBF6E79-4DBA-434B-8BEF-1169221B398D}" destId="{C5581E9B-68B4-C444-9D20-0F9E6E7C50BE}" srcOrd="0" destOrd="0" presId="urn:microsoft.com/office/officeart/2005/8/layout/vList3"/>
    <dgm:cxn modelId="{F3666046-136F-5A48-BF76-065C64FEC13C}" type="presParOf" srcId="{4FBF6E79-4DBA-434B-8BEF-1169221B398D}" destId="{9865D78E-603D-2C48-A0BD-5CA658E2E3DE}" srcOrd="1" destOrd="0" presId="urn:microsoft.com/office/officeart/2005/8/layout/vList3"/>
    <dgm:cxn modelId="{E3C369AE-69C8-DE4D-8224-E16B2E9DAA7C}" type="presParOf" srcId="{358E7740-EA74-5947-968F-EAC0EEE6E935}" destId="{242D2082-C3AD-154D-86F8-8C374EE145AF}" srcOrd="3" destOrd="0" presId="urn:microsoft.com/office/officeart/2005/8/layout/vList3"/>
    <dgm:cxn modelId="{3ABD8D46-9640-C44A-B250-45C2B23337CA}" type="presParOf" srcId="{358E7740-EA74-5947-968F-EAC0EEE6E935}" destId="{A9A52EA2-6DEE-F54A-8128-D586A7AB58DD}" srcOrd="4" destOrd="0" presId="urn:microsoft.com/office/officeart/2005/8/layout/vList3"/>
    <dgm:cxn modelId="{70778A25-C49F-4541-A648-4AA2EE4DD76C}" type="presParOf" srcId="{A9A52EA2-6DEE-F54A-8128-D586A7AB58DD}" destId="{EC70A4E9-C32B-6946-9D17-920F6CBCBD0D}" srcOrd="0" destOrd="0" presId="urn:microsoft.com/office/officeart/2005/8/layout/vList3"/>
    <dgm:cxn modelId="{43411F30-B655-8346-AD67-03DC7D3ACF0D}" type="presParOf" srcId="{A9A52EA2-6DEE-F54A-8128-D586A7AB58DD}" destId="{45903F6E-FE25-D24C-8298-56D5BEFD8FA1}" srcOrd="1" destOrd="0" presId="urn:microsoft.com/office/officeart/2005/8/layout/vList3"/>
    <dgm:cxn modelId="{E0CD8CA9-EF3D-0849-B813-08EF85B8242C}" type="presParOf" srcId="{358E7740-EA74-5947-968F-EAC0EEE6E935}" destId="{D8094422-B23E-4B4F-8612-660E5649191C}" srcOrd="5" destOrd="0" presId="urn:microsoft.com/office/officeart/2005/8/layout/vList3"/>
    <dgm:cxn modelId="{620FEB3F-FF00-E34F-9773-B64EF78AFF3C}" type="presParOf" srcId="{358E7740-EA74-5947-968F-EAC0EEE6E935}" destId="{A8666916-DFC1-D743-B144-1C43B05322F5}" srcOrd="6" destOrd="0" presId="urn:microsoft.com/office/officeart/2005/8/layout/vList3"/>
    <dgm:cxn modelId="{7EBE8FAE-FA27-3E47-9E47-E6B24D2A2FDD}" type="presParOf" srcId="{A8666916-DFC1-D743-B144-1C43B05322F5}" destId="{A1F0B8D6-49C8-0840-8B72-5D6D321CB849}" srcOrd="0" destOrd="0" presId="urn:microsoft.com/office/officeart/2005/8/layout/vList3"/>
    <dgm:cxn modelId="{D4A049F7-A759-F04D-BA03-2D5FC2042D26}" type="presParOf" srcId="{A8666916-DFC1-D743-B144-1C43B05322F5}" destId="{BB252EBB-D78D-7041-9533-2AB78BAEABDF}" srcOrd="1" destOrd="0" presId="urn:microsoft.com/office/officeart/2005/8/layout/vList3"/>
    <dgm:cxn modelId="{765DA13C-1B47-49A0-92CE-7424BD1ED6ED}" type="presParOf" srcId="{358E7740-EA74-5947-968F-EAC0EEE6E935}" destId="{D99E4078-8F97-4513-B5FA-459BCE2C4217}" srcOrd="7" destOrd="0" presId="urn:microsoft.com/office/officeart/2005/8/layout/vList3"/>
    <dgm:cxn modelId="{AD068117-2158-4EFC-B86E-121839980536}" type="presParOf" srcId="{358E7740-EA74-5947-968F-EAC0EEE6E935}" destId="{A8A53E7B-1378-45DA-9E60-DBC31F341833}" srcOrd="8" destOrd="0" presId="urn:microsoft.com/office/officeart/2005/8/layout/vList3"/>
    <dgm:cxn modelId="{CB6A9C5A-2C0F-4506-AB2E-F2D83C08282C}" type="presParOf" srcId="{A8A53E7B-1378-45DA-9E60-DBC31F341833}" destId="{524BC67F-FE7E-4300-A57A-EA3F5822D38D}" srcOrd="0" destOrd="0" presId="urn:microsoft.com/office/officeart/2005/8/layout/vList3"/>
    <dgm:cxn modelId="{426DF35E-96FA-4946-B65A-B2FC8A69C8E2}" type="presParOf" srcId="{A8A53E7B-1378-45DA-9E60-DBC31F341833}" destId="{808AF495-012E-4F2B-A832-63AD7937AEA3}"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Express something that is hard to put into words</a:t>
          </a:r>
          <a:endParaRPr lang="en-US" sz="1600" dirty="0">
            <a:latin typeface="Verdana" panose="020B0604030504040204" pitchFamily="34" charset="0"/>
            <a:ea typeface="Verdana" panose="020B0604030504040204" pitchFamily="34" charset="0"/>
          </a:endParaRPr>
        </a:p>
      </dgm:t>
    </dgm:pt>
    <dgm:pt modelId="{B3766254-213A-A544-BCEB-D57BF72E098B}" type="par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F07A0C1B-BE66-D644-8648-4BB6402F3909}" type="sib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9CB6F9B0-6B7F-6445-AA7D-692DB02E0D6E}">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Punish yourself</a:t>
          </a:r>
          <a:endParaRPr lang="en-US" sz="1600" dirty="0">
            <a:latin typeface="Verdana" panose="020B0604030504040204" pitchFamily="34" charset="0"/>
            <a:ea typeface="Verdana" panose="020B0604030504040204" pitchFamily="34" charset="0"/>
          </a:endParaRPr>
        </a:p>
      </dgm:t>
    </dgm:pt>
    <dgm:pt modelId="{696C0816-E19A-EF4B-89FE-D8C55788CB05}" type="parTrans" cxnId="{365B1BC2-FFBA-C44E-B57C-4BCC594EF92B}">
      <dgm:prSet/>
      <dgm:spPr/>
      <dgm:t>
        <a:bodyPr/>
        <a:lstStyle/>
        <a:p>
          <a:endParaRPr lang="en-US" sz="1600">
            <a:latin typeface="Verdana" panose="020B0604030504040204" pitchFamily="34" charset="0"/>
            <a:ea typeface="Verdana" panose="020B0604030504040204" pitchFamily="34" charset="0"/>
          </a:endParaRPr>
        </a:p>
      </dgm:t>
    </dgm:pt>
    <dgm:pt modelId="{3D2F3ACE-26E6-674E-A013-F8FD3123EE3B}" type="sibTrans" cxnId="{365B1BC2-FFBA-C44E-B57C-4BCC594EF92B}">
      <dgm:prSet/>
      <dgm:spPr/>
      <dgm:t>
        <a:bodyPr/>
        <a:lstStyle/>
        <a:p>
          <a:endParaRPr lang="en-US" sz="1600">
            <a:latin typeface="Verdana" panose="020B0604030504040204" pitchFamily="34" charset="0"/>
            <a:ea typeface="Verdana" panose="020B0604030504040204" pitchFamily="34" charset="0"/>
          </a:endParaRPr>
        </a:p>
      </dgm:t>
    </dgm:pt>
    <dgm:pt modelId="{A6BA5835-9CA5-E448-9F9F-2B16B24C7845}">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To distract yourself from overwhelming feelings</a:t>
          </a:r>
          <a:endParaRPr lang="en-US" sz="1600" dirty="0">
            <a:latin typeface="Verdana" panose="020B0604030504040204" pitchFamily="34" charset="0"/>
            <a:ea typeface="Verdana" panose="020B0604030504040204" pitchFamily="34" charset="0"/>
          </a:endParaRPr>
        </a:p>
      </dgm:t>
    </dgm:pt>
    <dgm:pt modelId="{2FCEF017-4A8B-1443-852D-A7951BC81EDF}" type="parTrans" cxnId="{11B1E73B-1D48-2241-871E-440FC876D480}">
      <dgm:prSet/>
      <dgm:spPr/>
      <dgm:t>
        <a:bodyPr/>
        <a:lstStyle/>
        <a:p>
          <a:endParaRPr lang="en-US" sz="1600">
            <a:latin typeface="Verdana" panose="020B0604030504040204" pitchFamily="34" charset="0"/>
            <a:ea typeface="Verdana" panose="020B0604030504040204" pitchFamily="34" charset="0"/>
          </a:endParaRPr>
        </a:p>
      </dgm:t>
    </dgm:pt>
    <dgm:pt modelId="{88180D6C-3D2E-B240-8796-B413AF09696B}" type="sibTrans" cxnId="{11B1E73B-1D48-2241-871E-440FC876D480}">
      <dgm:prSet/>
      <dgm:spPr/>
      <dgm:t>
        <a:bodyPr/>
        <a:lstStyle/>
        <a:p>
          <a:endParaRPr lang="en-US" sz="1600">
            <a:latin typeface="Verdana" panose="020B0604030504040204" pitchFamily="34" charset="0"/>
            <a:ea typeface="Verdana" panose="020B0604030504040204" pitchFamily="34" charset="0"/>
          </a:endParaRPr>
        </a:p>
      </dgm:t>
    </dgm:pt>
    <dgm:pt modelId="{8C0C37A5-807D-D643-8820-7A2D900B82A8}">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To cope with</a:t>
          </a:r>
          <a:r>
            <a:rPr lang="en-GB" sz="1600" b="0" i="0" dirty="0">
              <a:latin typeface="Verdana" panose="020B0604030504040204" pitchFamily="34" charset="0"/>
              <a:ea typeface="Verdana" panose="020B0604030504040204" pitchFamily="34" charset="0"/>
            </a:rPr>
            <a:t> overwhelming emotional feelings or thoughts</a:t>
          </a:r>
          <a:endParaRPr lang="en-US" sz="1600" dirty="0">
            <a:latin typeface="Verdana" panose="020B0604030504040204" pitchFamily="34" charset="0"/>
            <a:ea typeface="Verdana" panose="020B0604030504040204" pitchFamily="34" charset="0"/>
          </a:endParaRPr>
        </a:p>
      </dgm:t>
    </dgm:pt>
    <dgm:pt modelId="{41D91F98-A3C5-3E41-B940-D947C281CEFC}" type="parTrans" cxnId="{C96C4FEE-05FB-4440-8624-308EBB849BE9}">
      <dgm:prSet/>
      <dgm:spPr/>
      <dgm:t>
        <a:bodyPr/>
        <a:lstStyle/>
        <a:p>
          <a:endParaRPr lang="en-US" sz="1600">
            <a:latin typeface="Verdana" panose="020B0604030504040204" pitchFamily="34" charset="0"/>
            <a:ea typeface="Verdana" panose="020B0604030504040204" pitchFamily="34" charset="0"/>
          </a:endParaRPr>
        </a:p>
      </dgm:t>
    </dgm:pt>
    <dgm:pt modelId="{B4403FAD-8EE9-6840-9943-5F7C25BF127A}" type="sibTrans" cxnId="{C96C4FEE-05FB-4440-8624-308EBB849BE9}">
      <dgm:prSet/>
      <dgm:spPr/>
      <dgm:t>
        <a:bodyPr/>
        <a:lstStyle/>
        <a:p>
          <a:endParaRPr lang="en-US" sz="1600">
            <a:latin typeface="Verdana" panose="020B0604030504040204" pitchFamily="34" charset="0"/>
            <a:ea typeface="Verdana" panose="020B0604030504040204" pitchFamily="34" charset="0"/>
          </a:endParaRPr>
        </a:p>
      </dgm:t>
    </dgm:pt>
    <dgm:pt modelId="{1A1A2388-09CD-0D46-87D3-AB51A13E080B}">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To be in control</a:t>
          </a:r>
          <a:endParaRPr lang="en-US" sz="1600" dirty="0">
            <a:latin typeface="Verdana" panose="020B0604030504040204" pitchFamily="34" charset="0"/>
            <a:ea typeface="Verdana" panose="020B0604030504040204" pitchFamily="34" charset="0"/>
          </a:endParaRPr>
        </a:p>
      </dgm:t>
    </dgm:pt>
    <dgm:pt modelId="{FBAB4119-A413-1141-8E71-B292BFEF0FBF}" type="parTrans" cxnId="{9ACE9B28-7D69-9749-BF8A-1FE5A27CA4F9}">
      <dgm:prSet/>
      <dgm:spPr/>
      <dgm:t>
        <a:bodyPr/>
        <a:lstStyle/>
        <a:p>
          <a:endParaRPr lang="en-US" sz="1600">
            <a:latin typeface="Verdana" panose="020B0604030504040204" pitchFamily="34" charset="0"/>
            <a:ea typeface="Verdana" panose="020B0604030504040204" pitchFamily="34" charset="0"/>
          </a:endParaRPr>
        </a:p>
      </dgm:t>
    </dgm:pt>
    <dgm:pt modelId="{10BA6B3D-1EE2-5144-AFF4-58CD4F825AA0}" type="sibTrans" cxnId="{9ACE9B28-7D69-9749-BF8A-1FE5A27CA4F9}">
      <dgm:prSet/>
      <dgm:spPr/>
      <dgm:t>
        <a:bodyPr/>
        <a:lstStyle/>
        <a:p>
          <a:endParaRPr lang="en-US" sz="1600">
            <a:latin typeface="Verdana" panose="020B0604030504040204" pitchFamily="34" charset="0"/>
            <a:ea typeface="Verdana" panose="020B0604030504040204" pitchFamily="34" charset="0"/>
          </a:endParaRPr>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5" custLinFactX="349889" custLinFactNeighborX="400000" custLinFactNeighborY="-11735"/>
      <dgm:spPr>
        <a:noFill/>
        <a:ln w="76200">
          <a:solidFill>
            <a:srgbClr val="512275"/>
          </a:solidFill>
        </a:ln>
      </dgm:spPr>
    </dgm:pt>
    <dgm:pt modelId="{91DF4548-64D5-2043-95AA-7625C9677A2D}" type="pres">
      <dgm:prSet presAssocID="{37B372C2-861A-0948-9CA6-0E65D0CB5FFB}" presName="txShp" presStyleLbl="node1" presStyleIdx="0" presStyleCnt="5" custScaleX="108495" custLinFactNeighborX="-19133" custLinFactNeighborY="2621">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5" custLinFactX="349889" custLinFactNeighborX="400000" custLinFactNeighborY="-11735"/>
      <dgm:spPr>
        <a:noFill/>
        <a:ln w="76200">
          <a:solidFill>
            <a:srgbClr val="512275"/>
          </a:solidFill>
        </a:ln>
      </dgm:spPr>
    </dgm:pt>
    <dgm:pt modelId="{00D6EFA7-838B-564F-BA7A-73982A018648}" type="pres">
      <dgm:prSet presAssocID="{9CB6F9B0-6B7F-6445-AA7D-692DB02E0D6E}" presName="txShp" presStyleLbl="node1" presStyleIdx="1" presStyleCnt="5" custScaleX="108495" custLinFactNeighborX="-19133" custLinFactNeighborY="2621">
        <dgm:presLayoutVars>
          <dgm:bulletEnabled val="1"/>
        </dgm:presLayoutVars>
      </dgm:prSet>
      <dgm:spPr/>
    </dgm:pt>
    <dgm:pt modelId="{75B78A33-F98B-7A48-B3B6-7030A8C0C471}" type="pres">
      <dgm:prSet presAssocID="{3D2F3ACE-26E6-674E-A013-F8FD3123EE3B}" presName="spacing" presStyleCnt="0"/>
      <dgm:spPr/>
    </dgm:pt>
    <dgm:pt modelId="{7C044309-6516-FE40-9C61-FD8B0A3AFC98}" type="pres">
      <dgm:prSet presAssocID="{A6BA5835-9CA5-E448-9F9F-2B16B24C7845}" presName="composite" presStyleCnt="0"/>
      <dgm:spPr/>
    </dgm:pt>
    <dgm:pt modelId="{8661BFF7-57EA-0249-B1CD-7F4537373D33}" type="pres">
      <dgm:prSet presAssocID="{A6BA5835-9CA5-E448-9F9F-2B16B24C7845}" presName="imgShp" presStyleLbl="fgImgPlace1" presStyleIdx="2" presStyleCnt="5" custLinFactX="349889" custLinFactNeighborX="400000" custLinFactNeighborY="-11735"/>
      <dgm:spPr>
        <a:noFill/>
        <a:ln w="76200">
          <a:solidFill>
            <a:srgbClr val="512275"/>
          </a:solidFill>
        </a:ln>
      </dgm:spPr>
    </dgm:pt>
    <dgm:pt modelId="{8FCD256E-4C44-AF49-BF32-A57E35F6B020}" type="pres">
      <dgm:prSet presAssocID="{A6BA5835-9CA5-E448-9F9F-2B16B24C7845}" presName="txShp" presStyleLbl="node1" presStyleIdx="2" presStyleCnt="5" custScaleX="108495" custLinFactNeighborX="-19133" custLinFactNeighborY="2621">
        <dgm:presLayoutVars>
          <dgm:bulletEnabled val="1"/>
        </dgm:presLayoutVars>
      </dgm:prSet>
      <dgm:spPr/>
    </dgm:pt>
    <dgm:pt modelId="{E0F0A65B-DA73-F444-9C11-8E5E71BB77A7}" type="pres">
      <dgm:prSet presAssocID="{88180D6C-3D2E-B240-8796-B413AF09696B}" presName="spacing" presStyleCnt="0"/>
      <dgm:spPr/>
    </dgm:pt>
    <dgm:pt modelId="{6F8DBB8E-D087-CA49-A423-EDC416A86938}" type="pres">
      <dgm:prSet presAssocID="{8C0C37A5-807D-D643-8820-7A2D900B82A8}" presName="composite" presStyleCnt="0"/>
      <dgm:spPr/>
    </dgm:pt>
    <dgm:pt modelId="{977DB535-C058-D349-B9B7-7D549CC56099}" type="pres">
      <dgm:prSet presAssocID="{8C0C37A5-807D-D643-8820-7A2D900B82A8}" presName="imgShp" presStyleLbl="fgImgPlace1" presStyleIdx="3" presStyleCnt="5" custLinFactX="349889" custLinFactNeighborX="400000" custLinFactNeighborY="-11735"/>
      <dgm:spPr>
        <a:noFill/>
        <a:ln w="76200">
          <a:solidFill>
            <a:srgbClr val="512275"/>
          </a:solidFill>
        </a:ln>
      </dgm:spPr>
    </dgm:pt>
    <dgm:pt modelId="{793BBA89-7E88-8242-84FD-9654F0D74AE8}" type="pres">
      <dgm:prSet presAssocID="{8C0C37A5-807D-D643-8820-7A2D900B82A8}" presName="txShp" presStyleLbl="node1" presStyleIdx="3" presStyleCnt="5" custScaleX="108495" custLinFactNeighborX="-19133" custLinFactNeighborY="2621">
        <dgm:presLayoutVars>
          <dgm:bulletEnabled val="1"/>
        </dgm:presLayoutVars>
      </dgm:prSet>
      <dgm:spPr/>
    </dgm:pt>
    <dgm:pt modelId="{7352CE3C-ABB0-3449-905D-C7AA312A8132}" type="pres">
      <dgm:prSet presAssocID="{B4403FAD-8EE9-6840-9943-5F7C25BF127A}" presName="spacing" presStyleCnt="0"/>
      <dgm:spPr/>
    </dgm:pt>
    <dgm:pt modelId="{D1E1F04B-8787-A743-A86A-7C8CE91C3D3F}" type="pres">
      <dgm:prSet presAssocID="{1A1A2388-09CD-0D46-87D3-AB51A13E080B}" presName="composite" presStyleCnt="0"/>
      <dgm:spPr/>
    </dgm:pt>
    <dgm:pt modelId="{6D99D477-03CF-CD4E-B2E4-83775AB67D32}" type="pres">
      <dgm:prSet presAssocID="{1A1A2388-09CD-0D46-87D3-AB51A13E080B}" presName="imgShp" presStyleLbl="fgImgPlace1" presStyleIdx="4" presStyleCnt="5" custLinFactX="349889" custLinFactNeighborX="400000" custLinFactNeighborY="-11735"/>
      <dgm:spPr>
        <a:noFill/>
        <a:ln w="76200">
          <a:solidFill>
            <a:srgbClr val="512275"/>
          </a:solidFill>
        </a:ln>
      </dgm:spPr>
    </dgm:pt>
    <dgm:pt modelId="{1170796B-9C9C-DD46-83C3-2A54055CCE3E}" type="pres">
      <dgm:prSet presAssocID="{1A1A2388-09CD-0D46-87D3-AB51A13E080B}" presName="txShp" presStyleLbl="node1" presStyleIdx="4" presStyleCnt="5" custScaleX="108495" custLinFactNeighborX="-19133" custLinFactNeighborY="2621">
        <dgm:presLayoutVars>
          <dgm:bulletEnabled val="1"/>
        </dgm:presLayoutVars>
      </dgm:prSet>
      <dgm:spPr/>
    </dgm:pt>
  </dgm:ptLst>
  <dgm:cxnLst>
    <dgm:cxn modelId="{7498D60F-CBE3-D44A-8BC3-D3173F2D3EFE}" type="presOf" srcId="{1A1A2388-09CD-0D46-87D3-AB51A13E080B}" destId="{1170796B-9C9C-DD46-83C3-2A54055CCE3E}" srcOrd="0" destOrd="0" presId="urn:microsoft.com/office/officeart/2005/8/layout/vList3"/>
    <dgm:cxn modelId="{346FA127-0A4E-0C43-994D-0BA6CF19B13E}" type="presOf" srcId="{9CB6F9B0-6B7F-6445-AA7D-692DB02E0D6E}" destId="{00D6EFA7-838B-564F-BA7A-73982A018648}" srcOrd="0" destOrd="0" presId="urn:microsoft.com/office/officeart/2005/8/layout/vList3"/>
    <dgm:cxn modelId="{9ACE9B28-7D69-9749-BF8A-1FE5A27CA4F9}" srcId="{AFB24726-CFCD-F141-8F74-AD107E1C9534}" destId="{1A1A2388-09CD-0D46-87D3-AB51A13E080B}" srcOrd="4" destOrd="0" parTransId="{FBAB4119-A413-1141-8E71-B292BFEF0FBF}" sibTransId="{10BA6B3D-1EE2-5144-AFF4-58CD4F825AA0}"/>
    <dgm:cxn modelId="{5A58053B-279B-F240-ADF2-AF972347108D}" type="presOf" srcId="{8C0C37A5-807D-D643-8820-7A2D900B82A8}" destId="{793BBA89-7E88-8242-84FD-9654F0D74AE8}" srcOrd="0" destOrd="0" presId="urn:microsoft.com/office/officeart/2005/8/layout/vList3"/>
    <dgm:cxn modelId="{11B1E73B-1D48-2241-871E-440FC876D480}" srcId="{AFB24726-CFCD-F141-8F74-AD107E1C9534}" destId="{A6BA5835-9CA5-E448-9F9F-2B16B24C7845}" srcOrd="2" destOrd="0" parTransId="{2FCEF017-4A8B-1443-852D-A7951BC81EDF}" sibTransId="{88180D6C-3D2E-B240-8796-B413AF09696B}"/>
    <dgm:cxn modelId="{9556175D-0F4E-B341-AD2F-D7A6FED7D761}" type="presOf" srcId="{AFB24726-CFCD-F141-8F74-AD107E1C9534}" destId="{358E7740-EA74-5947-968F-EAC0EEE6E935}"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61B299B8-C065-6C4B-A64E-2F743DF8755C}" type="presOf" srcId="{37B372C2-861A-0948-9CA6-0E65D0CB5FFB}" destId="{91DF4548-64D5-2043-95AA-7625C9677A2D}" srcOrd="0" destOrd="0" presId="urn:microsoft.com/office/officeart/2005/8/layout/vList3"/>
    <dgm:cxn modelId="{365B1BC2-FFBA-C44E-B57C-4BCC594EF92B}" srcId="{AFB24726-CFCD-F141-8F74-AD107E1C9534}" destId="{9CB6F9B0-6B7F-6445-AA7D-692DB02E0D6E}" srcOrd="1" destOrd="0" parTransId="{696C0816-E19A-EF4B-89FE-D8C55788CB05}" sibTransId="{3D2F3ACE-26E6-674E-A013-F8FD3123EE3B}"/>
    <dgm:cxn modelId="{C96C4FEE-05FB-4440-8624-308EBB849BE9}" srcId="{AFB24726-CFCD-F141-8F74-AD107E1C9534}" destId="{8C0C37A5-807D-D643-8820-7A2D900B82A8}" srcOrd="3" destOrd="0" parTransId="{41D91F98-A3C5-3E41-B940-D947C281CEFC}" sibTransId="{B4403FAD-8EE9-6840-9943-5F7C25BF127A}"/>
    <dgm:cxn modelId="{3911ECFF-2D7D-274E-AB60-B186D103FBCA}" type="presOf" srcId="{A6BA5835-9CA5-E448-9F9F-2B16B24C7845}" destId="{8FCD256E-4C44-AF49-BF32-A57E35F6B020}" srcOrd="0" destOrd="0" presId="urn:microsoft.com/office/officeart/2005/8/layout/vList3"/>
    <dgm:cxn modelId="{A25B8A85-6772-5A45-9524-E652F409E823}" type="presParOf" srcId="{358E7740-EA74-5947-968F-EAC0EEE6E935}" destId="{6234CBC3-5BB3-A346-A994-E21C0FE1ED48}" srcOrd="0" destOrd="0" presId="urn:microsoft.com/office/officeart/2005/8/layout/vList3"/>
    <dgm:cxn modelId="{FD5DEAF3-3E21-9D40-9B1C-E9019534149E}" type="presParOf" srcId="{6234CBC3-5BB3-A346-A994-E21C0FE1ED48}" destId="{74087472-4B58-1049-BA41-D8BE6B8F4EDD}" srcOrd="0" destOrd="0" presId="urn:microsoft.com/office/officeart/2005/8/layout/vList3"/>
    <dgm:cxn modelId="{23E1F484-2CCC-1A47-9879-6A6F5D1B3FEF}" type="presParOf" srcId="{6234CBC3-5BB3-A346-A994-E21C0FE1ED48}" destId="{91DF4548-64D5-2043-95AA-7625C9677A2D}" srcOrd="1" destOrd="0" presId="urn:microsoft.com/office/officeart/2005/8/layout/vList3"/>
    <dgm:cxn modelId="{0CBB06BE-1395-B44C-A429-A4077E4FBD31}" type="presParOf" srcId="{358E7740-EA74-5947-968F-EAC0EEE6E935}" destId="{9D1A9A5B-CB62-714D-8776-DF8FD58EC6BC}" srcOrd="1" destOrd="0" presId="urn:microsoft.com/office/officeart/2005/8/layout/vList3"/>
    <dgm:cxn modelId="{F46BAF16-710D-584C-ADA7-4CAFF4F1F908}" type="presParOf" srcId="{358E7740-EA74-5947-968F-EAC0EEE6E935}" destId="{DE7C2EE5-D355-D74E-AA8E-5C71DE6481AC}" srcOrd="2" destOrd="0" presId="urn:microsoft.com/office/officeart/2005/8/layout/vList3"/>
    <dgm:cxn modelId="{5E595007-7C83-ED46-B1C7-9038423480DB}" type="presParOf" srcId="{DE7C2EE5-D355-D74E-AA8E-5C71DE6481AC}" destId="{AB238038-DA8C-7A47-84B1-9C7146C25CFE}" srcOrd="0" destOrd="0" presId="urn:microsoft.com/office/officeart/2005/8/layout/vList3"/>
    <dgm:cxn modelId="{2D6E608B-5D13-6A4B-B216-32089A363CAD}" type="presParOf" srcId="{DE7C2EE5-D355-D74E-AA8E-5C71DE6481AC}" destId="{00D6EFA7-838B-564F-BA7A-73982A018648}" srcOrd="1" destOrd="0" presId="urn:microsoft.com/office/officeart/2005/8/layout/vList3"/>
    <dgm:cxn modelId="{813C6EBA-A23E-3B49-A684-EB238D8439BE}" type="presParOf" srcId="{358E7740-EA74-5947-968F-EAC0EEE6E935}" destId="{75B78A33-F98B-7A48-B3B6-7030A8C0C471}" srcOrd="3" destOrd="0" presId="urn:microsoft.com/office/officeart/2005/8/layout/vList3"/>
    <dgm:cxn modelId="{B39CE24C-651F-3449-967F-98774C285A48}" type="presParOf" srcId="{358E7740-EA74-5947-968F-EAC0EEE6E935}" destId="{7C044309-6516-FE40-9C61-FD8B0A3AFC98}" srcOrd="4" destOrd="0" presId="urn:microsoft.com/office/officeart/2005/8/layout/vList3"/>
    <dgm:cxn modelId="{BBDC9046-610F-9844-83E3-C0F5B3F9359B}" type="presParOf" srcId="{7C044309-6516-FE40-9C61-FD8B0A3AFC98}" destId="{8661BFF7-57EA-0249-B1CD-7F4537373D33}" srcOrd="0" destOrd="0" presId="urn:microsoft.com/office/officeart/2005/8/layout/vList3"/>
    <dgm:cxn modelId="{07F5BFD1-5756-9348-B7F0-8A658F5BAAE9}" type="presParOf" srcId="{7C044309-6516-FE40-9C61-FD8B0A3AFC98}" destId="{8FCD256E-4C44-AF49-BF32-A57E35F6B020}" srcOrd="1" destOrd="0" presId="urn:microsoft.com/office/officeart/2005/8/layout/vList3"/>
    <dgm:cxn modelId="{5F4DE5C9-F5C6-0B41-ACD8-F0B5CF464077}" type="presParOf" srcId="{358E7740-EA74-5947-968F-EAC0EEE6E935}" destId="{E0F0A65B-DA73-F444-9C11-8E5E71BB77A7}" srcOrd="5" destOrd="0" presId="urn:microsoft.com/office/officeart/2005/8/layout/vList3"/>
    <dgm:cxn modelId="{AE884D50-E36D-AD4D-A0D1-5C74B51DF1C5}" type="presParOf" srcId="{358E7740-EA74-5947-968F-EAC0EEE6E935}" destId="{6F8DBB8E-D087-CA49-A423-EDC416A86938}" srcOrd="6" destOrd="0" presId="urn:microsoft.com/office/officeart/2005/8/layout/vList3"/>
    <dgm:cxn modelId="{113F3932-9DCA-9540-9E66-3B18D037A09C}" type="presParOf" srcId="{6F8DBB8E-D087-CA49-A423-EDC416A86938}" destId="{977DB535-C058-D349-B9B7-7D549CC56099}" srcOrd="0" destOrd="0" presId="urn:microsoft.com/office/officeart/2005/8/layout/vList3"/>
    <dgm:cxn modelId="{938DA85C-11A2-024F-9BDE-073621979435}" type="presParOf" srcId="{6F8DBB8E-D087-CA49-A423-EDC416A86938}" destId="{793BBA89-7E88-8242-84FD-9654F0D74AE8}" srcOrd="1" destOrd="0" presId="urn:microsoft.com/office/officeart/2005/8/layout/vList3"/>
    <dgm:cxn modelId="{A08AC32A-5407-374E-9C5F-CFA92E6AB94C}" type="presParOf" srcId="{358E7740-EA74-5947-968F-EAC0EEE6E935}" destId="{7352CE3C-ABB0-3449-905D-C7AA312A8132}" srcOrd="7" destOrd="0" presId="urn:microsoft.com/office/officeart/2005/8/layout/vList3"/>
    <dgm:cxn modelId="{128A484C-E5BA-3A45-B6B3-D3420B97ECD1}" type="presParOf" srcId="{358E7740-EA74-5947-968F-EAC0EEE6E935}" destId="{D1E1F04B-8787-A743-A86A-7C8CE91C3D3F}" srcOrd="8" destOrd="0" presId="urn:microsoft.com/office/officeart/2005/8/layout/vList3"/>
    <dgm:cxn modelId="{37F5FA49-2DFC-AD41-936E-BCB2092BE7A8}" type="presParOf" srcId="{D1E1F04B-8787-A743-A86A-7C8CE91C3D3F}" destId="{6D99D477-03CF-CD4E-B2E4-83775AB67D32}" srcOrd="0" destOrd="0" presId="urn:microsoft.com/office/officeart/2005/8/layout/vList3"/>
    <dgm:cxn modelId="{80EF3CBC-47D9-A647-88B8-C343FC68276D}" type="presParOf" srcId="{D1E1F04B-8787-A743-A86A-7C8CE91C3D3F}" destId="{1170796B-9C9C-DD46-83C3-2A54055CCE3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To escape e.g. traumatic memories</a:t>
          </a:r>
          <a:endParaRPr lang="en-US" sz="1600" dirty="0">
            <a:latin typeface="Verdana" panose="020B0604030504040204" pitchFamily="34" charset="0"/>
            <a:ea typeface="Verdana" panose="020B0604030504040204" pitchFamily="34" charset="0"/>
          </a:endParaRPr>
        </a:p>
      </dgm:t>
    </dgm:pt>
    <dgm:pt modelId="{B3766254-213A-A544-BCEB-D57BF72E098B}" type="par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F07A0C1B-BE66-D644-8648-4BB6402F3909}" type="sib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9CB6F9B0-6B7F-6445-AA7D-692DB02E0D6E}">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Have something in life that you can rely on</a:t>
          </a:r>
          <a:endParaRPr lang="en-US" sz="1600" dirty="0">
            <a:latin typeface="Verdana" panose="020B0604030504040204" pitchFamily="34" charset="0"/>
            <a:ea typeface="Verdana" panose="020B0604030504040204" pitchFamily="34" charset="0"/>
          </a:endParaRPr>
        </a:p>
      </dgm:t>
    </dgm:pt>
    <dgm:pt modelId="{696C0816-E19A-EF4B-89FE-D8C55788CB05}" type="parTrans" cxnId="{365B1BC2-FFBA-C44E-B57C-4BCC594EF92B}">
      <dgm:prSet/>
      <dgm:spPr/>
      <dgm:t>
        <a:bodyPr/>
        <a:lstStyle/>
        <a:p>
          <a:endParaRPr lang="en-US" sz="1600">
            <a:latin typeface="Verdana" panose="020B0604030504040204" pitchFamily="34" charset="0"/>
            <a:ea typeface="Verdana" panose="020B0604030504040204" pitchFamily="34" charset="0"/>
          </a:endParaRPr>
        </a:p>
      </dgm:t>
    </dgm:pt>
    <dgm:pt modelId="{3D2F3ACE-26E6-674E-A013-F8FD3123EE3B}" type="sibTrans" cxnId="{365B1BC2-FFBA-C44E-B57C-4BCC594EF92B}">
      <dgm:prSet/>
      <dgm:spPr/>
      <dgm:t>
        <a:bodyPr/>
        <a:lstStyle/>
        <a:p>
          <a:endParaRPr lang="en-US" sz="1600">
            <a:latin typeface="Verdana" panose="020B0604030504040204" pitchFamily="34" charset="0"/>
            <a:ea typeface="Verdana" panose="020B0604030504040204" pitchFamily="34" charset="0"/>
          </a:endParaRPr>
        </a:p>
      </dgm:t>
    </dgm:pt>
    <dgm:pt modelId="{A6BA5835-9CA5-E448-9F9F-2B16B24C7845}">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Punish yourself for your feelings and experiences</a:t>
          </a:r>
          <a:endParaRPr lang="en-US" sz="1600" dirty="0">
            <a:latin typeface="Verdana" panose="020B0604030504040204" pitchFamily="34" charset="0"/>
            <a:ea typeface="Verdana" panose="020B0604030504040204" pitchFamily="34" charset="0"/>
          </a:endParaRPr>
        </a:p>
      </dgm:t>
    </dgm:pt>
    <dgm:pt modelId="{2FCEF017-4A8B-1443-852D-A7951BC81EDF}" type="parTrans" cxnId="{11B1E73B-1D48-2241-871E-440FC876D480}">
      <dgm:prSet/>
      <dgm:spPr/>
      <dgm:t>
        <a:bodyPr/>
        <a:lstStyle/>
        <a:p>
          <a:endParaRPr lang="en-US" sz="1600">
            <a:latin typeface="Verdana" panose="020B0604030504040204" pitchFamily="34" charset="0"/>
            <a:ea typeface="Verdana" panose="020B0604030504040204" pitchFamily="34" charset="0"/>
          </a:endParaRPr>
        </a:p>
      </dgm:t>
    </dgm:pt>
    <dgm:pt modelId="{88180D6C-3D2E-B240-8796-B413AF09696B}" type="sibTrans" cxnId="{11B1E73B-1D48-2241-871E-440FC876D480}">
      <dgm:prSet/>
      <dgm:spPr/>
      <dgm:t>
        <a:bodyPr/>
        <a:lstStyle/>
        <a:p>
          <a:endParaRPr lang="en-US" sz="1600">
            <a:latin typeface="Verdana" panose="020B0604030504040204" pitchFamily="34" charset="0"/>
            <a:ea typeface="Verdana" panose="020B0604030504040204" pitchFamily="34" charset="0"/>
          </a:endParaRPr>
        </a:p>
      </dgm:t>
    </dgm:pt>
    <dgm:pt modelId="{8C0C37A5-807D-D643-8820-7A2D900B82A8}">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Stop feeling numb, disconnected or dissociated</a:t>
          </a:r>
          <a:endParaRPr lang="en-US" sz="1600" dirty="0">
            <a:latin typeface="Verdana" panose="020B0604030504040204" pitchFamily="34" charset="0"/>
            <a:ea typeface="Verdana" panose="020B0604030504040204" pitchFamily="34" charset="0"/>
          </a:endParaRPr>
        </a:p>
      </dgm:t>
    </dgm:pt>
    <dgm:pt modelId="{41D91F98-A3C5-3E41-B940-D947C281CEFC}" type="parTrans" cxnId="{C96C4FEE-05FB-4440-8624-308EBB849BE9}">
      <dgm:prSet/>
      <dgm:spPr/>
      <dgm:t>
        <a:bodyPr/>
        <a:lstStyle/>
        <a:p>
          <a:endParaRPr lang="en-US" sz="1600">
            <a:latin typeface="Verdana" panose="020B0604030504040204" pitchFamily="34" charset="0"/>
            <a:ea typeface="Verdana" panose="020B0604030504040204" pitchFamily="34" charset="0"/>
          </a:endParaRPr>
        </a:p>
      </dgm:t>
    </dgm:pt>
    <dgm:pt modelId="{B4403FAD-8EE9-6840-9943-5F7C25BF127A}" type="sibTrans" cxnId="{C96C4FEE-05FB-4440-8624-308EBB849BE9}">
      <dgm:prSet/>
      <dgm:spPr/>
      <dgm:t>
        <a:bodyPr/>
        <a:lstStyle/>
        <a:p>
          <a:endParaRPr lang="en-US" sz="1600">
            <a:latin typeface="Verdana" panose="020B0604030504040204" pitchFamily="34" charset="0"/>
            <a:ea typeface="Verdana" panose="020B0604030504040204" pitchFamily="34" charset="0"/>
          </a:endParaRPr>
        </a:p>
      </dgm:t>
    </dgm:pt>
    <dgm:pt modelId="{1A1A2388-09CD-0D46-87D3-AB51A13E080B}">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Create a reason to physically care for yourself</a:t>
          </a:r>
          <a:endParaRPr lang="en-US" sz="1600" dirty="0">
            <a:latin typeface="Verdana" panose="020B0604030504040204" pitchFamily="34" charset="0"/>
            <a:ea typeface="Verdana" panose="020B0604030504040204" pitchFamily="34" charset="0"/>
          </a:endParaRPr>
        </a:p>
      </dgm:t>
    </dgm:pt>
    <dgm:pt modelId="{FBAB4119-A413-1141-8E71-B292BFEF0FBF}" type="parTrans" cxnId="{9ACE9B28-7D69-9749-BF8A-1FE5A27CA4F9}">
      <dgm:prSet/>
      <dgm:spPr/>
      <dgm:t>
        <a:bodyPr/>
        <a:lstStyle/>
        <a:p>
          <a:endParaRPr lang="en-US" sz="1600">
            <a:latin typeface="Verdana" panose="020B0604030504040204" pitchFamily="34" charset="0"/>
            <a:ea typeface="Verdana" panose="020B0604030504040204" pitchFamily="34" charset="0"/>
          </a:endParaRPr>
        </a:p>
      </dgm:t>
    </dgm:pt>
    <dgm:pt modelId="{10BA6B3D-1EE2-5144-AFF4-58CD4F825AA0}" type="sibTrans" cxnId="{9ACE9B28-7D69-9749-BF8A-1FE5A27CA4F9}">
      <dgm:prSet/>
      <dgm:spPr/>
      <dgm:t>
        <a:bodyPr/>
        <a:lstStyle/>
        <a:p>
          <a:endParaRPr lang="en-US" sz="1600">
            <a:latin typeface="Verdana" panose="020B0604030504040204" pitchFamily="34" charset="0"/>
            <a:ea typeface="Verdana" panose="020B0604030504040204" pitchFamily="34" charset="0"/>
          </a:endParaRPr>
        </a:p>
      </dgm:t>
    </dgm:pt>
    <dgm:pt modelId="{F543257D-9197-4408-9BB0-F0386986D48F}">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Express suicidal feelings and thoughts without taking own life</a:t>
          </a:r>
          <a:endParaRPr lang="en-US" sz="1600" dirty="0">
            <a:latin typeface="Verdana" panose="020B0604030504040204" pitchFamily="34" charset="0"/>
            <a:ea typeface="Verdana" panose="020B0604030504040204" pitchFamily="34" charset="0"/>
          </a:endParaRPr>
        </a:p>
      </dgm:t>
    </dgm:pt>
    <dgm:pt modelId="{EAAF89D4-5853-4A71-A75A-E014E08D800F}" type="parTrans" cxnId="{C52DE7AE-DFD5-4156-B369-3B82E8E61EA7}">
      <dgm:prSet/>
      <dgm:spPr/>
      <dgm:t>
        <a:bodyPr/>
        <a:lstStyle/>
        <a:p>
          <a:endParaRPr lang="en-US" sz="1600">
            <a:latin typeface="Verdana" panose="020B0604030504040204" pitchFamily="34" charset="0"/>
            <a:ea typeface="Verdana" panose="020B0604030504040204" pitchFamily="34" charset="0"/>
          </a:endParaRPr>
        </a:p>
      </dgm:t>
    </dgm:pt>
    <dgm:pt modelId="{2D620F25-CFEB-44CB-8560-CDCB3E3696E2}" type="sibTrans" cxnId="{C52DE7AE-DFD5-4156-B369-3B82E8E61EA7}">
      <dgm:prSet/>
      <dgm:spPr/>
      <dgm:t>
        <a:bodyPr/>
        <a:lstStyle/>
        <a:p>
          <a:endParaRPr lang="en-US" sz="1600">
            <a:latin typeface="Verdana" panose="020B0604030504040204" pitchFamily="34" charset="0"/>
            <a:ea typeface="Verdana" panose="020B0604030504040204" pitchFamily="34" charset="0"/>
          </a:endParaRPr>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6" custLinFactX="349889" custLinFactNeighborX="400000" custLinFactNeighborY="-11735"/>
      <dgm:spPr>
        <a:noFill/>
        <a:ln w="76200">
          <a:solidFill>
            <a:srgbClr val="512275"/>
          </a:solidFill>
        </a:ln>
      </dgm:spPr>
    </dgm:pt>
    <dgm:pt modelId="{91DF4548-64D5-2043-95AA-7625C9677A2D}" type="pres">
      <dgm:prSet presAssocID="{37B372C2-861A-0948-9CA6-0E65D0CB5FFB}" presName="txShp" presStyleLbl="node1" presStyleIdx="0" presStyleCnt="6" custScaleX="108495" custLinFactNeighborX="-19133" custLinFactNeighborY="2621">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6" custLinFactX="349889" custLinFactNeighborX="400000" custLinFactNeighborY="-11735"/>
      <dgm:spPr>
        <a:noFill/>
        <a:ln w="76200">
          <a:solidFill>
            <a:srgbClr val="512275"/>
          </a:solidFill>
        </a:ln>
      </dgm:spPr>
    </dgm:pt>
    <dgm:pt modelId="{00D6EFA7-838B-564F-BA7A-73982A018648}" type="pres">
      <dgm:prSet presAssocID="{9CB6F9B0-6B7F-6445-AA7D-692DB02E0D6E}" presName="txShp" presStyleLbl="node1" presStyleIdx="1" presStyleCnt="6" custScaleX="108495" custLinFactNeighborX="-19133" custLinFactNeighborY="2621">
        <dgm:presLayoutVars>
          <dgm:bulletEnabled val="1"/>
        </dgm:presLayoutVars>
      </dgm:prSet>
      <dgm:spPr/>
    </dgm:pt>
    <dgm:pt modelId="{75B78A33-F98B-7A48-B3B6-7030A8C0C471}" type="pres">
      <dgm:prSet presAssocID="{3D2F3ACE-26E6-674E-A013-F8FD3123EE3B}" presName="spacing" presStyleCnt="0"/>
      <dgm:spPr/>
    </dgm:pt>
    <dgm:pt modelId="{7C044309-6516-FE40-9C61-FD8B0A3AFC98}" type="pres">
      <dgm:prSet presAssocID="{A6BA5835-9CA5-E448-9F9F-2B16B24C7845}" presName="composite" presStyleCnt="0"/>
      <dgm:spPr/>
    </dgm:pt>
    <dgm:pt modelId="{8661BFF7-57EA-0249-B1CD-7F4537373D33}" type="pres">
      <dgm:prSet presAssocID="{A6BA5835-9CA5-E448-9F9F-2B16B24C7845}" presName="imgShp" presStyleLbl="fgImgPlace1" presStyleIdx="2" presStyleCnt="6" custLinFactX="349889" custLinFactNeighborX="400000" custLinFactNeighborY="-11735"/>
      <dgm:spPr>
        <a:noFill/>
        <a:ln w="76200">
          <a:solidFill>
            <a:srgbClr val="512275"/>
          </a:solidFill>
        </a:ln>
      </dgm:spPr>
    </dgm:pt>
    <dgm:pt modelId="{8FCD256E-4C44-AF49-BF32-A57E35F6B020}" type="pres">
      <dgm:prSet presAssocID="{A6BA5835-9CA5-E448-9F9F-2B16B24C7845}" presName="txShp" presStyleLbl="node1" presStyleIdx="2" presStyleCnt="6" custScaleX="108495" custLinFactNeighborX="-19133" custLinFactNeighborY="2621">
        <dgm:presLayoutVars>
          <dgm:bulletEnabled val="1"/>
        </dgm:presLayoutVars>
      </dgm:prSet>
      <dgm:spPr/>
    </dgm:pt>
    <dgm:pt modelId="{E0F0A65B-DA73-F444-9C11-8E5E71BB77A7}" type="pres">
      <dgm:prSet presAssocID="{88180D6C-3D2E-B240-8796-B413AF09696B}" presName="spacing" presStyleCnt="0"/>
      <dgm:spPr/>
    </dgm:pt>
    <dgm:pt modelId="{6F8DBB8E-D087-CA49-A423-EDC416A86938}" type="pres">
      <dgm:prSet presAssocID="{8C0C37A5-807D-D643-8820-7A2D900B82A8}" presName="composite" presStyleCnt="0"/>
      <dgm:spPr/>
    </dgm:pt>
    <dgm:pt modelId="{977DB535-C058-D349-B9B7-7D549CC56099}" type="pres">
      <dgm:prSet presAssocID="{8C0C37A5-807D-D643-8820-7A2D900B82A8}" presName="imgShp" presStyleLbl="fgImgPlace1" presStyleIdx="3" presStyleCnt="6" custLinFactX="349889" custLinFactNeighborX="400000" custLinFactNeighborY="-11735"/>
      <dgm:spPr>
        <a:noFill/>
        <a:ln w="76200">
          <a:solidFill>
            <a:srgbClr val="512275"/>
          </a:solidFill>
        </a:ln>
      </dgm:spPr>
    </dgm:pt>
    <dgm:pt modelId="{793BBA89-7E88-8242-84FD-9654F0D74AE8}" type="pres">
      <dgm:prSet presAssocID="{8C0C37A5-807D-D643-8820-7A2D900B82A8}" presName="txShp" presStyleLbl="node1" presStyleIdx="3" presStyleCnt="6" custScaleX="108495" custLinFactNeighborX="-19133" custLinFactNeighborY="2621">
        <dgm:presLayoutVars>
          <dgm:bulletEnabled val="1"/>
        </dgm:presLayoutVars>
      </dgm:prSet>
      <dgm:spPr/>
    </dgm:pt>
    <dgm:pt modelId="{7352CE3C-ABB0-3449-905D-C7AA312A8132}" type="pres">
      <dgm:prSet presAssocID="{B4403FAD-8EE9-6840-9943-5F7C25BF127A}" presName="spacing" presStyleCnt="0"/>
      <dgm:spPr/>
    </dgm:pt>
    <dgm:pt modelId="{D1E1F04B-8787-A743-A86A-7C8CE91C3D3F}" type="pres">
      <dgm:prSet presAssocID="{1A1A2388-09CD-0D46-87D3-AB51A13E080B}" presName="composite" presStyleCnt="0"/>
      <dgm:spPr/>
    </dgm:pt>
    <dgm:pt modelId="{6D99D477-03CF-CD4E-B2E4-83775AB67D32}" type="pres">
      <dgm:prSet presAssocID="{1A1A2388-09CD-0D46-87D3-AB51A13E080B}" presName="imgShp" presStyleLbl="fgImgPlace1" presStyleIdx="4" presStyleCnt="6" custLinFactX="349889" custLinFactNeighborX="400000" custLinFactNeighborY="-11735"/>
      <dgm:spPr>
        <a:noFill/>
        <a:ln w="76200">
          <a:solidFill>
            <a:srgbClr val="512275"/>
          </a:solidFill>
        </a:ln>
      </dgm:spPr>
    </dgm:pt>
    <dgm:pt modelId="{1170796B-9C9C-DD46-83C3-2A54055CCE3E}" type="pres">
      <dgm:prSet presAssocID="{1A1A2388-09CD-0D46-87D3-AB51A13E080B}" presName="txShp" presStyleLbl="node1" presStyleIdx="4" presStyleCnt="6" custScaleX="108495" custLinFactNeighborX="-19133" custLinFactNeighborY="2621">
        <dgm:presLayoutVars>
          <dgm:bulletEnabled val="1"/>
        </dgm:presLayoutVars>
      </dgm:prSet>
      <dgm:spPr/>
    </dgm:pt>
    <dgm:pt modelId="{1B045224-52B1-43F2-B54C-40E67EFF589F}" type="pres">
      <dgm:prSet presAssocID="{10BA6B3D-1EE2-5144-AFF4-58CD4F825AA0}" presName="spacing" presStyleCnt="0"/>
      <dgm:spPr/>
    </dgm:pt>
    <dgm:pt modelId="{64FC407A-B6DD-4684-9021-DE4ED2BE7D5F}" type="pres">
      <dgm:prSet presAssocID="{F543257D-9197-4408-9BB0-F0386986D48F}" presName="composite" presStyleCnt="0"/>
      <dgm:spPr/>
    </dgm:pt>
    <dgm:pt modelId="{0374F7F5-79A9-498C-959B-E831A9E3DCB7}" type="pres">
      <dgm:prSet presAssocID="{F543257D-9197-4408-9BB0-F0386986D48F}" presName="imgShp" presStyleLbl="fgImgPlace1" presStyleIdx="5" presStyleCnt="6" custLinFactX="349889" custLinFactNeighborX="400000" custLinFactNeighborY="-11735"/>
      <dgm:spPr>
        <a:noFill/>
        <a:ln w="76200">
          <a:solidFill>
            <a:srgbClr val="512275"/>
          </a:solidFill>
        </a:ln>
      </dgm:spPr>
    </dgm:pt>
    <dgm:pt modelId="{D0AFC0A9-4537-4E2C-806E-5E7140D38291}" type="pres">
      <dgm:prSet presAssocID="{F543257D-9197-4408-9BB0-F0386986D48F}" presName="txShp" presStyleLbl="node1" presStyleIdx="5" presStyleCnt="6" custScaleX="108495" custLinFactNeighborX="-19133" custLinFactNeighborY="2621">
        <dgm:presLayoutVars>
          <dgm:bulletEnabled val="1"/>
        </dgm:presLayoutVars>
      </dgm:prSet>
      <dgm:spPr/>
    </dgm:pt>
  </dgm:ptLst>
  <dgm:cxnLst>
    <dgm:cxn modelId="{C1D97010-FED4-5A48-804B-9DB3A5E95969}" type="presOf" srcId="{8C0C37A5-807D-D643-8820-7A2D900B82A8}" destId="{793BBA89-7E88-8242-84FD-9654F0D74AE8}" srcOrd="0" destOrd="0" presId="urn:microsoft.com/office/officeart/2005/8/layout/vList3"/>
    <dgm:cxn modelId="{160D221A-21DD-AE47-BDD0-75815EBC6CDA}" type="presOf" srcId="{37B372C2-861A-0948-9CA6-0E65D0CB5FFB}" destId="{91DF4548-64D5-2043-95AA-7625C9677A2D}" srcOrd="0" destOrd="0" presId="urn:microsoft.com/office/officeart/2005/8/layout/vList3"/>
    <dgm:cxn modelId="{9ACE9B28-7D69-9749-BF8A-1FE5A27CA4F9}" srcId="{AFB24726-CFCD-F141-8F74-AD107E1C9534}" destId="{1A1A2388-09CD-0D46-87D3-AB51A13E080B}" srcOrd="4" destOrd="0" parTransId="{FBAB4119-A413-1141-8E71-B292BFEF0FBF}" sibTransId="{10BA6B3D-1EE2-5144-AFF4-58CD4F825AA0}"/>
    <dgm:cxn modelId="{11B1E73B-1D48-2241-871E-440FC876D480}" srcId="{AFB24726-CFCD-F141-8F74-AD107E1C9534}" destId="{A6BA5835-9CA5-E448-9F9F-2B16B24C7845}" srcOrd="2" destOrd="0" parTransId="{2FCEF017-4A8B-1443-852D-A7951BC81EDF}" sibTransId="{88180D6C-3D2E-B240-8796-B413AF09696B}"/>
    <dgm:cxn modelId="{B7D07640-E12C-FF4A-9341-FAE0693C15F4}" type="presOf" srcId="{9CB6F9B0-6B7F-6445-AA7D-692DB02E0D6E}" destId="{00D6EFA7-838B-564F-BA7A-73982A018648}" srcOrd="0" destOrd="0" presId="urn:microsoft.com/office/officeart/2005/8/layout/vList3"/>
    <dgm:cxn modelId="{58DBAC67-B732-1648-B2AE-EB5864528D59}" type="presOf" srcId="{1A1A2388-09CD-0D46-87D3-AB51A13E080B}" destId="{1170796B-9C9C-DD46-83C3-2A54055CCE3E}" srcOrd="0" destOrd="0" presId="urn:microsoft.com/office/officeart/2005/8/layout/vList3"/>
    <dgm:cxn modelId="{24B6D14E-A9E5-EE42-954B-9BE360C45363}" type="presOf" srcId="{AFB24726-CFCD-F141-8F74-AD107E1C9534}" destId="{358E7740-EA74-5947-968F-EAC0EEE6E935}" srcOrd="0" destOrd="0" presId="urn:microsoft.com/office/officeart/2005/8/layout/vList3"/>
    <dgm:cxn modelId="{D8B60CA1-BFFB-E945-B678-79CD121D86F7}" type="presOf" srcId="{A6BA5835-9CA5-E448-9F9F-2B16B24C7845}" destId="{8FCD256E-4C44-AF49-BF32-A57E35F6B020}" srcOrd="0" destOrd="0" presId="urn:microsoft.com/office/officeart/2005/8/layout/vList3"/>
    <dgm:cxn modelId="{C52DE7AE-DFD5-4156-B369-3B82E8E61EA7}" srcId="{AFB24726-CFCD-F141-8F74-AD107E1C9534}" destId="{F543257D-9197-4408-9BB0-F0386986D48F}" srcOrd="5" destOrd="0" parTransId="{EAAF89D4-5853-4A71-A75A-E014E08D800F}" sibTransId="{2D620F25-CFEB-44CB-8560-CDCB3E3696E2}"/>
    <dgm:cxn modelId="{F16362B7-F07A-6646-BB59-EDE79113DE8F}" srcId="{AFB24726-CFCD-F141-8F74-AD107E1C9534}" destId="{37B372C2-861A-0948-9CA6-0E65D0CB5FFB}" srcOrd="0" destOrd="0" parTransId="{B3766254-213A-A544-BCEB-D57BF72E098B}" sibTransId="{F07A0C1B-BE66-D644-8648-4BB6402F3909}"/>
    <dgm:cxn modelId="{365B1BC2-FFBA-C44E-B57C-4BCC594EF92B}" srcId="{AFB24726-CFCD-F141-8F74-AD107E1C9534}" destId="{9CB6F9B0-6B7F-6445-AA7D-692DB02E0D6E}" srcOrd="1" destOrd="0" parTransId="{696C0816-E19A-EF4B-89FE-D8C55788CB05}" sibTransId="{3D2F3ACE-26E6-674E-A013-F8FD3123EE3B}"/>
    <dgm:cxn modelId="{C96C4FEE-05FB-4440-8624-308EBB849BE9}" srcId="{AFB24726-CFCD-F141-8F74-AD107E1C9534}" destId="{8C0C37A5-807D-D643-8820-7A2D900B82A8}" srcOrd="3" destOrd="0" parTransId="{41D91F98-A3C5-3E41-B940-D947C281CEFC}" sibTransId="{B4403FAD-8EE9-6840-9943-5F7C25BF127A}"/>
    <dgm:cxn modelId="{354206FB-DA1C-475D-86EF-5973C8BC1183}" type="presOf" srcId="{F543257D-9197-4408-9BB0-F0386986D48F}" destId="{D0AFC0A9-4537-4E2C-806E-5E7140D38291}" srcOrd="0" destOrd="0" presId="urn:microsoft.com/office/officeart/2005/8/layout/vList3"/>
    <dgm:cxn modelId="{7ADEFFF6-5895-E84B-B941-CED2DD296463}" type="presParOf" srcId="{358E7740-EA74-5947-968F-EAC0EEE6E935}" destId="{6234CBC3-5BB3-A346-A994-E21C0FE1ED48}" srcOrd="0" destOrd="0" presId="urn:microsoft.com/office/officeart/2005/8/layout/vList3"/>
    <dgm:cxn modelId="{CFC3706F-1956-B74E-ACBB-C980D18C0986}" type="presParOf" srcId="{6234CBC3-5BB3-A346-A994-E21C0FE1ED48}" destId="{74087472-4B58-1049-BA41-D8BE6B8F4EDD}" srcOrd="0" destOrd="0" presId="urn:microsoft.com/office/officeart/2005/8/layout/vList3"/>
    <dgm:cxn modelId="{EA57C959-FFF6-0B4F-8D1D-97788B24CBC2}" type="presParOf" srcId="{6234CBC3-5BB3-A346-A994-E21C0FE1ED48}" destId="{91DF4548-64D5-2043-95AA-7625C9677A2D}" srcOrd="1" destOrd="0" presId="urn:microsoft.com/office/officeart/2005/8/layout/vList3"/>
    <dgm:cxn modelId="{F2D2157C-EB29-6E48-B10C-BD688AB19919}" type="presParOf" srcId="{358E7740-EA74-5947-968F-EAC0EEE6E935}" destId="{9D1A9A5B-CB62-714D-8776-DF8FD58EC6BC}" srcOrd="1" destOrd="0" presId="urn:microsoft.com/office/officeart/2005/8/layout/vList3"/>
    <dgm:cxn modelId="{9291410C-D600-6642-BD6C-31327E7C2AFD}" type="presParOf" srcId="{358E7740-EA74-5947-968F-EAC0EEE6E935}" destId="{DE7C2EE5-D355-D74E-AA8E-5C71DE6481AC}" srcOrd="2" destOrd="0" presId="urn:microsoft.com/office/officeart/2005/8/layout/vList3"/>
    <dgm:cxn modelId="{9397E56C-DF46-B548-B27A-3FD62F93CED8}" type="presParOf" srcId="{DE7C2EE5-D355-D74E-AA8E-5C71DE6481AC}" destId="{AB238038-DA8C-7A47-84B1-9C7146C25CFE}" srcOrd="0" destOrd="0" presId="urn:microsoft.com/office/officeart/2005/8/layout/vList3"/>
    <dgm:cxn modelId="{EB015B02-6D3D-3F42-A61C-D4E92CAB1143}" type="presParOf" srcId="{DE7C2EE5-D355-D74E-AA8E-5C71DE6481AC}" destId="{00D6EFA7-838B-564F-BA7A-73982A018648}" srcOrd="1" destOrd="0" presId="urn:microsoft.com/office/officeart/2005/8/layout/vList3"/>
    <dgm:cxn modelId="{514F2CF7-7A7E-5A49-846D-601EB013265C}" type="presParOf" srcId="{358E7740-EA74-5947-968F-EAC0EEE6E935}" destId="{75B78A33-F98B-7A48-B3B6-7030A8C0C471}" srcOrd="3" destOrd="0" presId="urn:microsoft.com/office/officeart/2005/8/layout/vList3"/>
    <dgm:cxn modelId="{DC943872-0DE4-434B-A1ED-E3F1B3E5948C}" type="presParOf" srcId="{358E7740-EA74-5947-968F-EAC0EEE6E935}" destId="{7C044309-6516-FE40-9C61-FD8B0A3AFC98}" srcOrd="4" destOrd="0" presId="urn:microsoft.com/office/officeart/2005/8/layout/vList3"/>
    <dgm:cxn modelId="{2F91AF97-E8C3-9E45-9652-AA62EC912083}" type="presParOf" srcId="{7C044309-6516-FE40-9C61-FD8B0A3AFC98}" destId="{8661BFF7-57EA-0249-B1CD-7F4537373D33}" srcOrd="0" destOrd="0" presId="urn:microsoft.com/office/officeart/2005/8/layout/vList3"/>
    <dgm:cxn modelId="{BFE02687-772A-5443-B3F0-3F0B3CEF0190}" type="presParOf" srcId="{7C044309-6516-FE40-9C61-FD8B0A3AFC98}" destId="{8FCD256E-4C44-AF49-BF32-A57E35F6B020}" srcOrd="1" destOrd="0" presId="urn:microsoft.com/office/officeart/2005/8/layout/vList3"/>
    <dgm:cxn modelId="{161E7BA0-D496-6340-9D47-8A8C8D051C9E}" type="presParOf" srcId="{358E7740-EA74-5947-968F-EAC0EEE6E935}" destId="{E0F0A65B-DA73-F444-9C11-8E5E71BB77A7}" srcOrd="5" destOrd="0" presId="urn:microsoft.com/office/officeart/2005/8/layout/vList3"/>
    <dgm:cxn modelId="{5DC291AF-B042-D44E-B0BE-2695654AB139}" type="presParOf" srcId="{358E7740-EA74-5947-968F-EAC0EEE6E935}" destId="{6F8DBB8E-D087-CA49-A423-EDC416A86938}" srcOrd="6" destOrd="0" presId="urn:microsoft.com/office/officeart/2005/8/layout/vList3"/>
    <dgm:cxn modelId="{BE3FD1B7-4CC4-EF4B-BD40-15B24E7BCFAE}" type="presParOf" srcId="{6F8DBB8E-D087-CA49-A423-EDC416A86938}" destId="{977DB535-C058-D349-B9B7-7D549CC56099}" srcOrd="0" destOrd="0" presId="urn:microsoft.com/office/officeart/2005/8/layout/vList3"/>
    <dgm:cxn modelId="{3C3B53A7-DFF5-5C47-AACF-255D80046D13}" type="presParOf" srcId="{6F8DBB8E-D087-CA49-A423-EDC416A86938}" destId="{793BBA89-7E88-8242-84FD-9654F0D74AE8}" srcOrd="1" destOrd="0" presId="urn:microsoft.com/office/officeart/2005/8/layout/vList3"/>
    <dgm:cxn modelId="{0A9B1A81-E18A-3942-A97B-DCB77A8D5791}" type="presParOf" srcId="{358E7740-EA74-5947-968F-EAC0EEE6E935}" destId="{7352CE3C-ABB0-3449-905D-C7AA312A8132}" srcOrd="7" destOrd="0" presId="urn:microsoft.com/office/officeart/2005/8/layout/vList3"/>
    <dgm:cxn modelId="{B7CFEECB-EDB7-F144-9EB8-6DC83B3FD23A}" type="presParOf" srcId="{358E7740-EA74-5947-968F-EAC0EEE6E935}" destId="{D1E1F04B-8787-A743-A86A-7C8CE91C3D3F}" srcOrd="8" destOrd="0" presId="urn:microsoft.com/office/officeart/2005/8/layout/vList3"/>
    <dgm:cxn modelId="{E36653D7-8605-4B4E-B412-3AEB7CEA7E70}" type="presParOf" srcId="{D1E1F04B-8787-A743-A86A-7C8CE91C3D3F}" destId="{6D99D477-03CF-CD4E-B2E4-83775AB67D32}" srcOrd="0" destOrd="0" presId="urn:microsoft.com/office/officeart/2005/8/layout/vList3"/>
    <dgm:cxn modelId="{372A4588-3BF2-524D-BAC1-AAD555390538}" type="presParOf" srcId="{D1E1F04B-8787-A743-A86A-7C8CE91C3D3F}" destId="{1170796B-9C9C-DD46-83C3-2A54055CCE3E}" srcOrd="1" destOrd="0" presId="urn:microsoft.com/office/officeart/2005/8/layout/vList3"/>
    <dgm:cxn modelId="{A664A72B-BB21-4B3F-91D4-162C393D6B7C}" type="presParOf" srcId="{358E7740-EA74-5947-968F-EAC0EEE6E935}" destId="{1B045224-52B1-43F2-B54C-40E67EFF589F}" srcOrd="9" destOrd="0" presId="urn:microsoft.com/office/officeart/2005/8/layout/vList3"/>
    <dgm:cxn modelId="{9CD52BDF-DFF2-4AFD-A930-8E6298798F48}" type="presParOf" srcId="{358E7740-EA74-5947-968F-EAC0EEE6E935}" destId="{64FC407A-B6DD-4684-9021-DE4ED2BE7D5F}" srcOrd="10" destOrd="0" presId="urn:microsoft.com/office/officeart/2005/8/layout/vList3"/>
    <dgm:cxn modelId="{22EE8DDE-1B92-4C63-9517-302194E4C666}" type="presParOf" srcId="{64FC407A-B6DD-4684-9021-DE4ED2BE7D5F}" destId="{0374F7F5-79A9-498C-959B-E831A9E3DCB7}" srcOrd="0" destOrd="0" presId="urn:microsoft.com/office/officeart/2005/8/layout/vList3"/>
    <dgm:cxn modelId="{1B0D98FF-141B-4A1F-865E-B020BED31973}" type="presParOf" srcId="{64FC407A-B6DD-4684-9021-DE4ED2BE7D5F}" destId="{D0AFC0A9-4537-4E2C-806E-5E7140D38291}"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Difficulties at home</a:t>
          </a:r>
        </a:p>
      </dgm:t>
    </dgm:pt>
    <dgm:pt modelId="{B3766254-213A-A544-BCEB-D57BF72E098B}" type="par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F07A0C1B-BE66-D644-8648-4BB6402F3909}" type="sib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98388CF0-2FC0-7D4C-89C8-AFDB319950A2}">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Arguments or problems with friends </a:t>
          </a:r>
        </a:p>
      </dgm:t>
    </dgm:pt>
    <dgm:pt modelId="{C5D326A8-6460-C14D-A82B-3069994A18E4}" type="parTrans" cxnId="{D6013F28-8F9A-A845-A60D-ECCE21CD8778}">
      <dgm:prSet/>
      <dgm:spPr/>
      <dgm:t>
        <a:bodyPr/>
        <a:lstStyle/>
        <a:p>
          <a:endParaRPr lang="en-US" sz="1600">
            <a:latin typeface="Verdana" panose="020B0604030504040204" pitchFamily="34" charset="0"/>
            <a:ea typeface="Verdana" panose="020B0604030504040204" pitchFamily="34" charset="0"/>
          </a:endParaRPr>
        </a:p>
      </dgm:t>
    </dgm:pt>
    <dgm:pt modelId="{3711E863-DAD4-D94E-B448-E02DF7CF449F}" type="sibTrans" cxnId="{D6013F28-8F9A-A845-A60D-ECCE21CD8778}">
      <dgm:prSet/>
      <dgm:spPr/>
      <dgm:t>
        <a:bodyPr/>
        <a:lstStyle/>
        <a:p>
          <a:endParaRPr lang="en-US" sz="1600">
            <a:latin typeface="Verdana" panose="020B0604030504040204" pitchFamily="34" charset="0"/>
            <a:ea typeface="Verdana" panose="020B0604030504040204" pitchFamily="34" charset="0"/>
          </a:endParaRPr>
        </a:p>
      </dgm:t>
    </dgm:pt>
    <dgm:pt modelId="{EF2E0D45-D3BC-1540-8275-10B5DB88AA5C}">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Feeling misunderstood</a:t>
          </a:r>
        </a:p>
      </dgm:t>
    </dgm:pt>
    <dgm:pt modelId="{E71E28C0-A6F5-8D45-BABC-8F1550D2A369}" type="parTrans" cxnId="{563605DB-A555-4F42-B3B7-64E4F312EB2D}">
      <dgm:prSet/>
      <dgm:spPr/>
      <dgm:t>
        <a:bodyPr/>
        <a:lstStyle/>
        <a:p>
          <a:endParaRPr lang="en-US" sz="1600">
            <a:latin typeface="Verdana" panose="020B0604030504040204" pitchFamily="34" charset="0"/>
            <a:ea typeface="Verdana" panose="020B0604030504040204" pitchFamily="34" charset="0"/>
          </a:endParaRPr>
        </a:p>
      </dgm:t>
    </dgm:pt>
    <dgm:pt modelId="{EED53C3D-7154-A24E-B627-191BE83F828D}" type="sibTrans" cxnId="{563605DB-A555-4F42-B3B7-64E4F312EB2D}">
      <dgm:prSet/>
      <dgm:spPr/>
      <dgm:t>
        <a:bodyPr/>
        <a:lstStyle/>
        <a:p>
          <a:endParaRPr lang="en-US" sz="1600">
            <a:latin typeface="Verdana" panose="020B0604030504040204" pitchFamily="34" charset="0"/>
            <a:ea typeface="Verdana" panose="020B0604030504040204" pitchFamily="34" charset="0"/>
          </a:endParaRPr>
        </a:p>
      </dgm:t>
    </dgm:pt>
    <dgm:pt modelId="{0AF00324-9389-344E-8A50-A717735A38E8}">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Feeling abandoned</a:t>
          </a:r>
        </a:p>
      </dgm:t>
    </dgm:pt>
    <dgm:pt modelId="{B0847366-7923-D74C-B52A-0E5F0226B43A}" type="parTrans" cxnId="{2821F8B9-3B8B-EC40-BB54-FA2AAE08E848}">
      <dgm:prSet/>
      <dgm:spPr/>
      <dgm:t>
        <a:bodyPr/>
        <a:lstStyle/>
        <a:p>
          <a:endParaRPr lang="en-US" sz="1600">
            <a:latin typeface="Verdana" panose="020B0604030504040204" pitchFamily="34" charset="0"/>
            <a:ea typeface="Verdana" panose="020B0604030504040204" pitchFamily="34" charset="0"/>
          </a:endParaRPr>
        </a:p>
      </dgm:t>
    </dgm:pt>
    <dgm:pt modelId="{1CEA70A2-DFA3-8B49-A831-51D718F20B7C}" type="sibTrans" cxnId="{2821F8B9-3B8B-EC40-BB54-FA2AAE08E848}">
      <dgm:prSet/>
      <dgm:spPr/>
      <dgm:t>
        <a:bodyPr/>
        <a:lstStyle/>
        <a:p>
          <a:endParaRPr lang="en-US" sz="1600">
            <a:latin typeface="Verdana" panose="020B0604030504040204" pitchFamily="34" charset="0"/>
            <a:ea typeface="Verdana" panose="020B0604030504040204" pitchFamily="34" charset="0"/>
          </a:endParaRPr>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4" custLinFactX="155824" custLinFactNeighborX="200000" custLinFactNeighborY="4234"/>
      <dgm:spPr>
        <a:noFill/>
        <a:ln w="76200">
          <a:solidFill>
            <a:srgbClr val="512275"/>
          </a:solidFill>
        </a:ln>
      </dgm:spPr>
    </dgm:pt>
    <dgm:pt modelId="{91DF4548-64D5-2043-95AA-7625C9677A2D}" type="pres">
      <dgm:prSet presAssocID="{37B372C2-861A-0948-9CA6-0E65D0CB5FFB}" presName="txShp" presStyleLbl="node1" presStyleIdx="0" presStyleCnt="4" custScaleX="76629" custLinFactNeighborX="-10425" custLinFactNeighborY="-678">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4" custLinFactX="157256" custLinFactNeighborX="200000" custLinFactNeighborY="754"/>
      <dgm:spPr>
        <a:noFill/>
        <a:ln w="76200">
          <a:solidFill>
            <a:srgbClr val="512275"/>
          </a:solidFill>
        </a:ln>
      </dgm:spPr>
    </dgm:pt>
    <dgm:pt modelId="{9865D78E-603D-2C48-A0BD-5CA658E2E3DE}" type="pres">
      <dgm:prSet presAssocID="{98388CF0-2FC0-7D4C-89C8-AFDB319950A2}" presName="txShp" presStyleLbl="node1" presStyleIdx="1" presStyleCnt="4" custScaleX="76629" custLinFactNeighborX="-10425" custLinFactNeighborY="-678">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4" custLinFactX="155824" custLinFactNeighborX="200000" custLinFactNeighborY="2654"/>
      <dgm:spPr>
        <a:noFill/>
        <a:ln w="76200">
          <a:solidFill>
            <a:srgbClr val="512275"/>
          </a:solidFill>
        </a:ln>
      </dgm:spPr>
    </dgm:pt>
    <dgm:pt modelId="{45903F6E-FE25-D24C-8298-56D5BEFD8FA1}" type="pres">
      <dgm:prSet presAssocID="{EF2E0D45-D3BC-1540-8275-10B5DB88AA5C}" presName="txShp" presStyleLbl="node1" presStyleIdx="2" presStyleCnt="4" custScaleX="76629" custLinFactNeighborX="-10425" custLinFactNeighborY="-678">
        <dgm:presLayoutVars>
          <dgm:bulletEnabled val="1"/>
        </dgm:presLayoutVars>
      </dgm:prSet>
      <dgm:spPr/>
    </dgm:pt>
    <dgm:pt modelId="{D8094422-B23E-4B4F-8612-660E5649191C}" type="pres">
      <dgm:prSet presAssocID="{EED53C3D-7154-A24E-B627-191BE83F828D}" presName="spacing" presStyleCnt="0"/>
      <dgm:spPr/>
    </dgm:pt>
    <dgm:pt modelId="{A8666916-DFC1-D743-B144-1C43B05322F5}" type="pres">
      <dgm:prSet presAssocID="{0AF00324-9389-344E-8A50-A717735A38E8}" presName="composite" presStyleCnt="0"/>
      <dgm:spPr/>
    </dgm:pt>
    <dgm:pt modelId="{A1F0B8D6-49C8-0840-8B72-5D6D321CB849}" type="pres">
      <dgm:prSet presAssocID="{0AF00324-9389-344E-8A50-A717735A38E8}" presName="imgShp" presStyleLbl="fgImgPlace1" presStyleIdx="3" presStyleCnt="4" custLinFactX="157256" custLinFactNeighborX="200000" custLinFactNeighborY="1742"/>
      <dgm:spPr>
        <a:noFill/>
        <a:ln w="76200">
          <a:solidFill>
            <a:srgbClr val="512275"/>
          </a:solidFill>
        </a:ln>
      </dgm:spPr>
    </dgm:pt>
    <dgm:pt modelId="{BB252EBB-D78D-7041-9533-2AB78BAEABDF}" type="pres">
      <dgm:prSet presAssocID="{0AF00324-9389-344E-8A50-A717735A38E8}" presName="txShp" presStyleLbl="node1" presStyleIdx="3" presStyleCnt="4" custScaleX="76629" custLinFactNeighborX="-10425" custLinFactNeighborY="-678">
        <dgm:presLayoutVars>
          <dgm:bulletEnabled val="1"/>
        </dgm:presLayoutVars>
      </dgm:prSet>
      <dgm:spPr/>
    </dgm:pt>
  </dgm:ptLst>
  <dgm:cxnLst>
    <dgm:cxn modelId="{D6013F28-8F9A-A845-A60D-ECCE21CD8778}" srcId="{AFB24726-CFCD-F141-8F74-AD107E1C9534}" destId="{98388CF0-2FC0-7D4C-89C8-AFDB319950A2}" srcOrd="1" destOrd="0" parTransId="{C5D326A8-6460-C14D-A82B-3069994A18E4}" sibTransId="{3711E863-DAD4-D94E-B448-E02DF7CF449F}"/>
    <dgm:cxn modelId="{168B8774-22C4-3E4B-9BD3-9D2662F507C6}" type="presOf" srcId="{98388CF0-2FC0-7D4C-89C8-AFDB319950A2}" destId="{9865D78E-603D-2C48-A0BD-5CA658E2E3DE}" srcOrd="0" destOrd="0" presId="urn:microsoft.com/office/officeart/2005/8/layout/vList3"/>
    <dgm:cxn modelId="{2400E374-457E-DC41-9B4F-EB644E1DBADC}" type="presOf" srcId="{EF2E0D45-D3BC-1540-8275-10B5DB88AA5C}" destId="{45903F6E-FE25-D24C-8298-56D5BEFD8FA1}" srcOrd="0" destOrd="0" presId="urn:microsoft.com/office/officeart/2005/8/layout/vList3"/>
    <dgm:cxn modelId="{9B62C97A-AA6A-7C4E-BB59-F2D41DF036B3}" type="presOf" srcId="{37B372C2-861A-0948-9CA6-0E65D0CB5FFB}" destId="{91DF4548-64D5-2043-95AA-7625C9677A2D}" srcOrd="0" destOrd="0" presId="urn:microsoft.com/office/officeart/2005/8/layout/vList3"/>
    <dgm:cxn modelId="{A389EA8F-1709-1D45-BD85-9FDB8AF6E67A}" type="presOf" srcId="{0AF00324-9389-344E-8A50-A717735A38E8}" destId="{BB252EBB-D78D-7041-9533-2AB78BAEABDF}"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2821F8B9-3B8B-EC40-BB54-FA2AAE08E848}" srcId="{AFB24726-CFCD-F141-8F74-AD107E1C9534}" destId="{0AF00324-9389-344E-8A50-A717735A38E8}" srcOrd="3" destOrd="0" parTransId="{B0847366-7923-D74C-B52A-0E5F0226B43A}" sibTransId="{1CEA70A2-DFA3-8B49-A831-51D718F20B7C}"/>
    <dgm:cxn modelId="{563605DB-A555-4F42-B3B7-64E4F312EB2D}" srcId="{AFB24726-CFCD-F141-8F74-AD107E1C9534}" destId="{EF2E0D45-D3BC-1540-8275-10B5DB88AA5C}" srcOrd="2" destOrd="0" parTransId="{E71E28C0-A6F5-8D45-BABC-8F1550D2A369}" sibTransId="{EED53C3D-7154-A24E-B627-191BE83F828D}"/>
    <dgm:cxn modelId="{48FF13F7-1486-8046-AE22-69BD30DC82FE}" type="presOf" srcId="{AFB24726-CFCD-F141-8F74-AD107E1C9534}" destId="{358E7740-EA74-5947-968F-EAC0EEE6E935}" srcOrd="0" destOrd="0" presId="urn:microsoft.com/office/officeart/2005/8/layout/vList3"/>
    <dgm:cxn modelId="{763ED6A0-C758-7C4C-AAA0-9B6D24206853}" type="presParOf" srcId="{358E7740-EA74-5947-968F-EAC0EEE6E935}" destId="{6234CBC3-5BB3-A346-A994-E21C0FE1ED48}" srcOrd="0" destOrd="0" presId="urn:microsoft.com/office/officeart/2005/8/layout/vList3"/>
    <dgm:cxn modelId="{CD184E17-B42E-074C-9E6B-B5BC2ABC7117}" type="presParOf" srcId="{6234CBC3-5BB3-A346-A994-E21C0FE1ED48}" destId="{74087472-4B58-1049-BA41-D8BE6B8F4EDD}" srcOrd="0" destOrd="0" presId="urn:microsoft.com/office/officeart/2005/8/layout/vList3"/>
    <dgm:cxn modelId="{1CF336A0-6388-7C41-B186-A679AFE57056}" type="presParOf" srcId="{6234CBC3-5BB3-A346-A994-E21C0FE1ED48}" destId="{91DF4548-64D5-2043-95AA-7625C9677A2D}" srcOrd="1" destOrd="0" presId="urn:microsoft.com/office/officeart/2005/8/layout/vList3"/>
    <dgm:cxn modelId="{788D46E2-FB09-9F4D-873C-96F8F09C8E5D}" type="presParOf" srcId="{358E7740-EA74-5947-968F-EAC0EEE6E935}" destId="{9D1A9A5B-CB62-714D-8776-DF8FD58EC6BC}" srcOrd="1" destOrd="0" presId="urn:microsoft.com/office/officeart/2005/8/layout/vList3"/>
    <dgm:cxn modelId="{426C39E0-9790-1F45-AA57-BAA9F244B7A6}" type="presParOf" srcId="{358E7740-EA74-5947-968F-EAC0EEE6E935}" destId="{4FBF6E79-4DBA-434B-8BEF-1169221B398D}" srcOrd="2" destOrd="0" presId="urn:microsoft.com/office/officeart/2005/8/layout/vList3"/>
    <dgm:cxn modelId="{B83285FD-AB2F-DC4D-BF80-395E78B497B5}" type="presParOf" srcId="{4FBF6E79-4DBA-434B-8BEF-1169221B398D}" destId="{C5581E9B-68B4-C444-9D20-0F9E6E7C50BE}" srcOrd="0" destOrd="0" presId="urn:microsoft.com/office/officeart/2005/8/layout/vList3"/>
    <dgm:cxn modelId="{8DD3A137-78EF-A54E-94AA-09735A9B6DBC}" type="presParOf" srcId="{4FBF6E79-4DBA-434B-8BEF-1169221B398D}" destId="{9865D78E-603D-2C48-A0BD-5CA658E2E3DE}" srcOrd="1" destOrd="0" presId="urn:microsoft.com/office/officeart/2005/8/layout/vList3"/>
    <dgm:cxn modelId="{57532249-D923-B643-99A7-167B06D818B2}" type="presParOf" srcId="{358E7740-EA74-5947-968F-EAC0EEE6E935}" destId="{242D2082-C3AD-154D-86F8-8C374EE145AF}" srcOrd="3" destOrd="0" presId="urn:microsoft.com/office/officeart/2005/8/layout/vList3"/>
    <dgm:cxn modelId="{183C95CB-C47B-2044-9908-58107665305F}" type="presParOf" srcId="{358E7740-EA74-5947-968F-EAC0EEE6E935}" destId="{A9A52EA2-6DEE-F54A-8128-D586A7AB58DD}" srcOrd="4" destOrd="0" presId="urn:microsoft.com/office/officeart/2005/8/layout/vList3"/>
    <dgm:cxn modelId="{7B6D8C1A-E6B7-644D-9F02-6174504970CA}" type="presParOf" srcId="{A9A52EA2-6DEE-F54A-8128-D586A7AB58DD}" destId="{EC70A4E9-C32B-6946-9D17-920F6CBCBD0D}" srcOrd="0" destOrd="0" presId="urn:microsoft.com/office/officeart/2005/8/layout/vList3"/>
    <dgm:cxn modelId="{2D98B2D5-A492-F843-B844-880971966947}" type="presParOf" srcId="{A9A52EA2-6DEE-F54A-8128-D586A7AB58DD}" destId="{45903F6E-FE25-D24C-8298-56D5BEFD8FA1}" srcOrd="1" destOrd="0" presId="urn:microsoft.com/office/officeart/2005/8/layout/vList3"/>
    <dgm:cxn modelId="{52A8AF19-C3C0-3441-B6A9-8869C24FD178}" type="presParOf" srcId="{358E7740-EA74-5947-968F-EAC0EEE6E935}" destId="{D8094422-B23E-4B4F-8612-660E5649191C}" srcOrd="5" destOrd="0" presId="urn:microsoft.com/office/officeart/2005/8/layout/vList3"/>
    <dgm:cxn modelId="{C1BADA7C-96D9-BC46-A474-4D5A53680D4D}" type="presParOf" srcId="{358E7740-EA74-5947-968F-EAC0EEE6E935}" destId="{A8666916-DFC1-D743-B144-1C43B05322F5}" srcOrd="6" destOrd="0" presId="urn:microsoft.com/office/officeart/2005/8/layout/vList3"/>
    <dgm:cxn modelId="{45344A04-DED4-5645-9774-AE9A76683630}" type="presParOf" srcId="{A8666916-DFC1-D743-B144-1C43B05322F5}" destId="{A1F0B8D6-49C8-0840-8B72-5D6D321CB849}" srcOrd="0" destOrd="0" presId="urn:microsoft.com/office/officeart/2005/8/layout/vList3"/>
    <dgm:cxn modelId="{7CD4D1D3-E737-1C49-AFB5-D92BDEC4007F}" type="presParOf" srcId="{A8666916-DFC1-D743-B144-1C43B05322F5}" destId="{BB252EBB-D78D-7041-9533-2AB78BAEABDF}"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Depression</a:t>
          </a:r>
        </a:p>
      </dgm:t>
    </dgm:pt>
    <dgm:pt modelId="{B3766254-213A-A544-BCEB-D57BF72E098B}" type="par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F07A0C1B-BE66-D644-8648-4BB6402F3909}" type="sib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98388CF0-2FC0-7D4C-89C8-AFDB319950A2}">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Anxiety</a:t>
          </a:r>
        </a:p>
      </dgm:t>
    </dgm:pt>
    <dgm:pt modelId="{C5D326A8-6460-C14D-A82B-3069994A18E4}" type="parTrans" cxnId="{D6013F28-8F9A-A845-A60D-ECCE21CD8778}">
      <dgm:prSet/>
      <dgm:spPr/>
      <dgm:t>
        <a:bodyPr/>
        <a:lstStyle/>
        <a:p>
          <a:endParaRPr lang="en-US" sz="1600">
            <a:latin typeface="Verdana" panose="020B0604030504040204" pitchFamily="34" charset="0"/>
            <a:ea typeface="Verdana" panose="020B0604030504040204" pitchFamily="34" charset="0"/>
          </a:endParaRPr>
        </a:p>
      </dgm:t>
    </dgm:pt>
    <dgm:pt modelId="{3711E863-DAD4-D94E-B448-E02DF7CF449F}" type="sibTrans" cxnId="{D6013F28-8F9A-A845-A60D-ECCE21CD8778}">
      <dgm:prSet/>
      <dgm:spPr/>
      <dgm:t>
        <a:bodyPr/>
        <a:lstStyle/>
        <a:p>
          <a:endParaRPr lang="en-US" sz="1600">
            <a:latin typeface="Verdana" panose="020B0604030504040204" pitchFamily="34" charset="0"/>
            <a:ea typeface="Verdana" panose="020B0604030504040204" pitchFamily="34" charset="0"/>
          </a:endParaRPr>
        </a:p>
      </dgm:t>
    </dgm:pt>
    <dgm:pt modelId="{EF2E0D45-D3BC-1540-8275-10B5DB88AA5C}">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Feeling worthless</a:t>
          </a:r>
        </a:p>
      </dgm:t>
    </dgm:pt>
    <dgm:pt modelId="{E71E28C0-A6F5-8D45-BABC-8F1550D2A369}" type="parTrans" cxnId="{563605DB-A555-4F42-B3B7-64E4F312EB2D}">
      <dgm:prSet/>
      <dgm:spPr/>
      <dgm:t>
        <a:bodyPr/>
        <a:lstStyle/>
        <a:p>
          <a:endParaRPr lang="en-US" sz="1600">
            <a:latin typeface="Verdana" panose="020B0604030504040204" pitchFamily="34" charset="0"/>
            <a:ea typeface="Verdana" panose="020B0604030504040204" pitchFamily="34" charset="0"/>
          </a:endParaRPr>
        </a:p>
      </dgm:t>
    </dgm:pt>
    <dgm:pt modelId="{EED53C3D-7154-A24E-B627-191BE83F828D}" type="sibTrans" cxnId="{563605DB-A555-4F42-B3B7-64E4F312EB2D}">
      <dgm:prSet/>
      <dgm:spPr/>
      <dgm:t>
        <a:bodyPr/>
        <a:lstStyle/>
        <a:p>
          <a:endParaRPr lang="en-US" sz="1600">
            <a:latin typeface="Verdana" panose="020B0604030504040204" pitchFamily="34" charset="0"/>
            <a:ea typeface="Verdana" panose="020B0604030504040204" pitchFamily="34" charset="0"/>
          </a:endParaRPr>
        </a:p>
      </dgm:t>
    </dgm:pt>
    <dgm:pt modelId="{0AF00324-9389-344E-8A50-A717735A38E8}">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Transitions and changes</a:t>
          </a:r>
        </a:p>
      </dgm:t>
    </dgm:pt>
    <dgm:pt modelId="{B0847366-7923-D74C-B52A-0E5F0226B43A}" type="parTrans" cxnId="{2821F8B9-3B8B-EC40-BB54-FA2AAE08E848}">
      <dgm:prSet/>
      <dgm:spPr/>
      <dgm:t>
        <a:bodyPr/>
        <a:lstStyle/>
        <a:p>
          <a:endParaRPr lang="en-US" sz="1600">
            <a:latin typeface="Verdana" panose="020B0604030504040204" pitchFamily="34" charset="0"/>
            <a:ea typeface="Verdana" panose="020B0604030504040204" pitchFamily="34" charset="0"/>
          </a:endParaRPr>
        </a:p>
      </dgm:t>
    </dgm:pt>
    <dgm:pt modelId="{1CEA70A2-DFA3-8B49-A831-51D718F20B7C}" type="sibTrans" cxnId="{2821F8B9-3B8B-EC40-BB54-FA2AAE08E848}">
      <dgm:prSet/>
      <dgm:spPr/>
      <dgm:t>
        <a:bodyPr/>
        <a:lstStyle/>
        <a:p>
          <a:endParaRPr lang="en-US" sz="1600">
            <a:latin typeface="Verdana" panose="020B0604030504040204" pitchFamily="34" charset="0"/>
            <a:ea typeface="Verdana" panose="020B0604030504040204" pitchFamily="34" charset="0"/>
          </a:endParaRPr>
        </a:p>
      </dgm:t>
    </dgm:pt>
    <dgm:pt modelId="{8C353E68-0B6D-4E60-9BA8-A3A7B9018A6E}">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Alcohol and drug use</a:t>
          </a:r>
        </a:p>
      </dgm:t>
    </dgm:pt>
    <dgm:pt modelId="{766DADF9-488C-4784-B7D2-FF5D418DB0FB}" type="parTrans" cxnId="{724F2BA6-1EBC-4304-977F-75C98C4D86F8}">
      <dgm:prSet/>
      <dgm:spPr/>
      <dgm:t>
        <a:bodyPr/>
        <a:lstStyle/>
        <a:p>
          <a:endParaRPr lang="en-US" sz="1600">
            <a:latin typeface="Verdana" panose="020B0604030504040204" pitchFamily="34" charset="0"/>
            <a:ea typeface="Verdana" panose="020B0604030504040204" pitchFamily="34" charset="0"/>
          </a:endParaRPr>
        </a:p>
      </dgm:t>
    </dgm:pt>
    <dgm:pt modelId="{12563E6D-4B32-4CBD-9D03-CCDFF4917F9D}" type="sibTrans" cxnId="{724F2BA6-1EBC-4304-977F-75C98C4D86F8}">
      <dgm:prSet/>
      <dgm:spPr/>
      <dgm:t>
        <a:bodyPr/>
        <a:lstStyle/>
        <a:p>
          <a:endParaRPr lang="en-US" sz="1600">
            <a:latin typeface="Verdana" panose="020B0604030504040204" pitchFamily="34" charset="0"/>
            <a:ea typeface="Verdana" panose="020B0604030504040204" pitchFamily="34" charset="0"/>
          </a:endParaRPr>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5" custLinFactX="200000" custLinFactNeighborX="235314" custLinFactNeighborY="-308"/>
      <dgm:spPr>
        <a:noFill/>
        <a:ln w="76200">
          <a:solidFill>
            <a:srgbClr val="512275"/>
          </a:solidFill>
        </a:ln>
      </dgm:spPr>
    </dgm:pt>
    <dgm:pt modelId="{91DF4548-64D5-2043-95AA-7625C9677A2D}" type="pres">
      <dgm:prSet presAssocID="{37B372C2-861A-0948-9CA6-0E65D0CB5FFB}" presName="txShp" presStyleLbl="node1" presStyleIdx="0" presStyleCnt="5" custScaleX="76629" custLinFactNeighborX="-10425" custLinFactNeighborY="-678">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5" custLinFactX="200000" custLinFactNeighborX="243021" custLinFactNeighborY="-3430"/>
      <dgm:spPr>
        <a:noFill/>
        <a:ln w="76200">
          <a:solidFill>
            <a:srgbClr val="512275"/>
          </a:solidFill>
        </a:ln>
      </dgm:spPr>
    </dgm:pt>
    <dgm:pt modelId="{9865D78E-603D-2C48-A0BD-5CA658E2E3DE}" type="pres">
      <dgm:prSet presAssocID="{98388CF0-2FC0-7D4C-89C8-AFDB319950A2}" presName="txShp" presStyleLbl="node1" presStyleIdx="1" presStyleCnt="5" custScaleX="76629" custLinFactNeighborX="-10425" custLinFactNeighborY="-678">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5" custLinFactX="200000" custLinFactNeighborX="241589" custLinFactNeighborY="0"/>
      <dgm:spPr>
        <a:noFill/>
        <a:ln w="76200">
          <a:solidFill>
            <a:srgbClr val="512275"/>
          </a:solidFill>
        </a:ln>
      </dgm:spPr>
    </dgm:pt>
    <dgm:pt modelId="{45903F6E-FE25-D24C-8298-56D5BEFD8FA1}" type="pres">
      <dgm:prSet presAssocID="{EF2E0D45-D3BC-1540-8275-10B5DB88AA5C}" presName="txShp" presStyleLbl="node1" presStyleIdx="2" presStyleCnt="5" custScaleX="76629" custLinFactNeighborX="-10425" custLinFactNeighborY="-678">
        <dgm:presLayoutVars>
          <dgm:bulletEnabled val="1"/>
        </dgm:presLayoutVars>
      </dgm:prSet>
      <dgm:spPr/>
    </dgm:pt>
    <dgm:pt modelId="{D8094422-B23E-4B4F-8612-660E5649191C}" type="pres">
      <dgm:prSet presAssocID="{EED53C3D-7154-A24E-B627-191BE83F828D}" presName="spacing" presStyleCnt="0"/>
      <dgm:spPr/>
    </dgm:pt>
    <dgm:pt modelId="{A8666916-DFC1-D743-B144-1C43B05322F5}" type="pres">
      <dgm:prSet presAssocID="{0AF00324-9389-344E-8A50-A717735A38E8}" presName="composite" presStyleCnt="0"/>
      <dgm:spPr/>
    </dgm:pt>
    <dgm:pt modelId="{A1F0B8D6-49C8-0840-8B72-5D6D321CB849}" type="pres">
      <dgm:prSet presAssocID="{0AF00324-9389-344E-8A50-A717735A38E8}" presName="imgShp" presStyleLbl="fgImgPlace1" presStyleIdx="3" presStyleCnt="5" custLinFactX="200000" custLinFactNeighborX="243021" custLinFactNeighborY="1742"/>
      <dgm:spPr>
        <a:noFill/>
        <a:ln w="76200">
          <a:solidFill>
            <a:srgbClr val="512275"/>
          </a:solidFill>
        </a:ln>
      </dgm:spPr>
    </dgm:pt>
    <dgm:pt modelId="{BB252EBB-D78D-7041-9533-2AB78BAEABDF}" type="pres">
      <dgm:prSet presAssocID="{0AF00324-9389-344E-8A50-A717735A38E8}" presName="txShp" presStyleLbl="node1" presStyleIdx="3" presStyleCnt="5" custScaleX="76629" custLinFactNeighborX="-10425" custLinFactNeighborY="-678">
        <dgm:presLayoutVars>
          <dgm:bulletEnabled val="1"/>
        </dgm:presLayoutVars>
      </dgm:prSet>
      <dgm:spPr/>
    </dgm:pt>
    <dgm:pt modelId="{D99E4078-8F97-4513-B5FA-459BCE2C4217}" type="pres">
      <dgm:prSet presAssocID="{1CEA70A2-DFA3-8B49-A831-51D718F20B7C}" presName="spacing" presStyleCnt="0"/>
      <dgm:spPr/>
    </dgm:pt>
    <dgm:pt modelId="{A8A53E7B-1378-45DA-9E60-DBC31F341833}" type="pres">
      <dgm:prSet presAssocID="{8C353E68-0B6D-4E60-9BA8-A3A7B9018A6E}" presName="composite" presStyleCnt="0"/>
      <dgm:spPr/>
    </dgm:pt>
    <dgm:pt modelId="{524BC67F-FE7E-4300-A57A-EA3F5822D38D}" type="pres">
      <dgm:prSet presAssocID="{8C353E68-0B6D-4E60-9BA8-A3A7B9018A6E}" presName="imgShp" presStyleLbl="fgImgPlace1" presStyleIdx="4" presStyleCnt="5" custLinFactX="200000" custLinFactNeighborX="247205" custLinFactNeighborY="309"/>
      <dgm:spPr>
        <a:noFill/>
        <a:ln w="76200">
          <a:solidFill>
            <a:srgbClr val="512275"/>
          </a:solidFill>
        </a:ln>
      </dgm:spPr>
    </dgm:pt>
    <dgm:pt modelId="{808AF495-012E-4F2B-A832-63AD7937AEA3}" type="pres">
      <dgm:prSet presAssocID="{8C353E68-0B6D-4E60-9BA8-A3A7B9018A6E}" presName="txShp" presStyleLbl="node1" presStyleIdx="4" presStyleCnt="5" custScaleX="76629" custLinFactNeighborX="-10425" custLinFactNeighborY="-678">
        <dgm:presLayoutVars>
          <dgm:bulletEnabled val="1"/>
        </dgm:presLayoutVars>
      </dgm:prSet>
      <dgm:spPr/>
    </dgm:pt>
  </dgm:ptLst>
  <dgm:cxnLst>
    <dgm:cxn modelId="{C7FD3A1E-8C1C-DC42-9B01-37E3DA5B3741}" type="presOf" srcId="{EF2E0D45-D3BC-1540-8275-10B5DB88AA5C}" destId="{45903F6E-FE25-D24C-8298-56D5BEFD8FA1}" srcOrd="0" destOrd="0" presId="urn:microsoft.com/office/officeart/2005/8/layout/vList3"/>
    <dgm:cxn modelId="{D6013F28-8F9A-A845-A60D-ECCE21CD8778}" srcId="{AFB24726-CFCD-F141-8F74-AD107E1C9534}" destId="{98388CF0-2FC0-7D4C-89C8-AFDB319950A2}" srcOrd="1" destOrd="0" parTransId="{C5D326A8-6460-C14D-A82B-3069994A18E4}" sibTransId="{3711E863-DAD4-D94E-B448-E02DF7CF449F}"/>
    <dgm:cxn modelId="{B0136540-B88B-0944-8BF8-E738ED6E76A0}" type="presOf" srcId="{37B372C2-861A-0948-9CA6-0E65D0CB5FFB}" destId="{91DF4548-64D5-2043-95AA-7625C9677A2D}" srcOrd="0" destOrd="0" presId="urn:microsoft.com/office/officeart/2005/8/layout/vList3"/>
    <dgm:cxn modelId="{C726586D-B47F-F04C-870A-BEA54E908C5D}" type="presOf" srcId="{98388CF0-2FC0-7D4C-89C8-AFDB319950A2}" destId="{9865D78E-603D-2C48-A0BD-5CA658E2E3DE}" srcOrd="0" destOrd="0" presId="urn:microsoft.com/office/officeart/2005/8/layout/vList3"/>
    <dgm:cxn modelId="{026FFB4F-9328-D343-962E-943BFFF78539}" type="presOf" srcId="{0AF00324-9389-344E-8A50-A717735A38E8}" destId="{BB252EBB-D78D-7041-9533-2AB78BAEABDF}" srcOrd="0" destOrd="0" presId="urn:microsoft.com/office/officeart/2005/8/layout/vList3"/>
    <dgm:cxn modelId="{80B86955-3A8A-415F-9B3E-C201E944495A}" type="presOf" srcId="{8C353E68-0B6D-4E60-9BA8-A3A7B9018A6E}" destId="{808AF495-012E-4F2B-A832-63AD7937AEA3}" srcOrd="0" destOrd="0" presId="urn:microsoft.com/office/officeart/2005/8/layout/vList3"/>
    <dgm:cxn modelId="{85CAFC89-4FCC-CE4E-9301-44CA888EEA24}" type="presOf" srcId="{AFB24726-CFCD-F141-8F74-AD107E1C9534}" destId="{358E7740-EA74-5947-968F-EAC0EEE6E935}" srcOrd="0" destOrd="0" presId="urn:microsoft.com/office/officeart/2005/8/layout/vList3"/>
    <dgm:cxn modelId="{724F2BA6-1EBC-4304-977F-75C98C4D86F8}" srcId="{AFB24726-CFCD-F141-8F74-AD107E1C9534}" destId="{8C353E68-0B6D-4E60-9BA8-A3A7B9018A6E}" srcOrd="4" destOrd="0" parTransId="{766DADF9-488C-4784-B7D2-FF5D418DB0FB}" sibTransId="{12563E6D-4B32-4CBD-9D03-CCDFF4917F9D}"/>
    <dgm:cxn modelId="{F16362B7-F07A-6646-BB59-EDE79113DE8F}" srcId="{AFB24726-CFCD-F141-8F74-AD107E1C9534}" destId="{37B372C2-861A-0948-9CA6-0E65D0CB5FFB}" srcOrd="0" destOrd="0" parTransId="{B3766254-213A-A544-BCEB-D57BF72E098B}" sibTransId="{F07A0C1B-BE66-D644-8648-4BB6402F3909}"/>
    <dgm:cxn modelId="{2821F8B9-3B8B-EC40-BB54-FA2AAE08E848}" srcId="{AFB24726-CFCD-F141-8F74-AD107E1C9534}" destId="{0AF00324-9389-344E-8A50-A717735A38E8}" srcOrd="3" destOrd="0" parTransId="{B0847366-7923-D74C-B52A-0E5F0226B43A}" sibTransId="{1CEA70A2-DFA3-8B49-A831-51D718F20B7C}"/>
    <dgm:cxn modelId="{563605DB-A555-4F42-B3B7-64E4F312EB2D}" srcId="{AFB24726-CFCD-F141-8F74-AD107E1C9534}" destId="{EF2E0D45-D3BC-1540-8275-10B5DB88AA5C}" srcOrd="2" destOrd="0" parTransId="{E71E28C0-A6F5-8D45-BABC-8F1550D2A369}" sibTransId="{EED53C3D-7154-A24E-B627-191BE83F828D}"/>
    <dgm:cxn modelId="{F1058ECB-18DC-B449-B27D-0288D98EDA46}" type="presParOf" srcId="{358E7740-EA74-5947-968F-EAC0EEE6E935}" destId="{6234CBC3-5BB3-A346-A994-E21C0FE1ED48}" srcOrd="0" destOrd="0" presId="urn:microsoft.com/office/officeart/2005/8/layout/vList3"/>
    <dgm:cxn modelId="{BB9248A9-2058-2643-B717-55CA32038103}" type="presParOf" srcId="{6234CBC3-5BB3-A346-A994-E21C0FE1ED48}" destId="{74087472-4B58-1049-BA41-D8BE6B8F4EDD}" srcOrd="0" destOrd="0" presId="urn:microsoft.com/office/officeart/2005/8/layout/vList3"/>
    <dgm:cxn modelId="{1F02E88C-9D61-F044-AF12-026ACA1F3F6D}" type="presParOf" srcId="{6234CBC3-5BB3-A346-A994-E21C0FE1ED48}" destId="{91DF4548-64D5-2043-95AA-7625C9677A2D}" srcOrd="1" destOrd="0" presId="urn:microsoft.com/office/officeart/2005/8/layout/vList3"/>
    <dgm:cxn modelId="{AD2DC756-A701-054B-8636-46DA3C305A82}" type="presParOf" srcId="{358E7740-EA74-5947-968F-EAC0EEE6E935}" destId="{9D1A9A5B-CB62-714D-8776-DF8FD58EC6BC}" srcOrd="1" destOrd="0" presId="urn:microsoft.com/office/officeart/2005/8/layout/vList3"/>
    <dgm:cxn modelId="{341F82D2-4802-6A4A-AE3B-201834EC3D9C}" type="presParOf" srcId="{358E7740-EA74-5947-968F-EAC0EEE6E935}" destId="{4FBF6E79-4DBA-434B-8BEF-1169221B398D}" srcOrd="2" destOrd="0" presId="urn:microsoft.com/office/officeart/2005/8/layout/vList3"/>
    <dgm:cxn modelId="{A42F3897-4BBC-DE46-A0E1-E0C44AC22A7F}" type="presParOf" srcId="{4FBF6E79-4DBA-434B-8BEF-1169221B398D}" destId="{C5581E9B-68B4-C444-9D20-0F9E6E7C50BE}" srcOrd="0" destOrd="0" presId="urn:microsoft.com/office/officeart/2005/8/layout/vList3"/>
    <dgm:cxn modelId="{F3666046-136F-5A48-BF76-065C64FEC13C}" type="presParOf" srcId="{4FBF6E79-4DBA-434B-8BEF-1169221B398D}" destId="{9865D78E-603D-2C48-A0BD-5CA658E2E3DE}" srcOrd="1" destOrd="0" presId="urn:microsoft.com/office/officeart/2005/8/layout/vList3"/>
    <dgm:cxn modelId="{E3C369AE-69C8-DE4D-8224-E16B2E9DAA7C}" type="presParOf" srcId="{358E7740-EA74-5947-968F-EAC0EEE6E935}" destId="{242D2082-C3AD-154D-86F8-8C374EE145AF}" srcOrd="3" destOrd="0" presId="urn:microsoft.com/office/officeart/2005/8/layout/vList3"/>
    <dgm:cxn modelId="{3ABD8D46-9640-C44A-B250-45C2B23337CA}" type="presParOf" srcId="{358E7740-EA74-5947-968F-EAC0EEE6E935}" destId="{A9A52EA2-6DEE-F54A-8128-D586A7AB58DD}" srcOrd="4" destOrd="0" presId="urn:microsoft.com/office/officeart/2005/8/layout/vList3"/>
    <dgm:cxn modelId="{70778A25-C49F-4541-A648-4AA2EE4DD76C}" type="presParOf" srcId="{A9A52EA2-6DEE-F54A-8128-D586A7AB58DD}" destId="{EC70A4E9-C32B-6946-9D17-920F6CBCBD0D}" srcOrd="0" destOrd="0" presId="urn:microsoft.com/office/officeart/2005/8/layout/vList3"/>
    <dgm:cxn modelId="{43411F30-B655-8346-AD67-03DC7D3ACF0D}" type="presParOf" srcId="{A9A52EA2-6DEE-F54A-8128-D586A7AB58DD}" destId="{45903F6E-FE25-D24C-8298-56D5BEFD8FA1}" srcOrd="1" destOrd="0" presId="urn:microsoft.com/office/officeart/2005/8/layout/vList3"/>
    <dgm:cxn modelId="{E0CD8CA9-EF3D-0849-B813-08EF85B8242C}" type="presParOf" srcId="{358E7740-EA74-5947-968F-EAC0EEE6E935}" destId="{D8094422-B23E-4B4F-8612-660E5649191C}" srcOrd="5" destOrd="0" presId="urn:microsoft.com/office/officeart/2005/8/layout/vList3"/>
    <dgm:cxn modelId="{620FEB3F-FF00-E34F-9773-B64EF78AFF3C}" type="presParOf" srcId="{358E7740-EA74-5947-968F-EAC0EEE6E935}" destId="{A8666916-DFC1-D743-B144-1C43B05322F5}" srcOrd="6" destOrd="0" presId="urn:microsoft.com/office/officeart/2005/8/layout/vList3"/>
    <dgm:cxn modelId="{7EBE8FAE-FA27-3E47-9E47-E6B24D2A2FDD}" type="presParOf" srcId="{A8666916-DFC1-D743-B144-1C43B05322F5}" destId="{A1F0B8D6-49C8-0840-8B72-5D6D321CB849}" srcOrd="0" destOrd="0" presId="urn:microsoft.com/office/officeart/2005/8/layout/vList3"/>
    <dgm:cxn modelId="{D4A049F7-A759-F04D-BA03-2D5FC2042D26}" type="presParOf" srcId="{A8666916-DFC1-D743-B144-1C43B05322F5}" destId="{BB252EBB-D78D-7041-9533-2AB78BAEABDF}" srcOrd="1" destOrd="0" presId="urn:microsoft.com/office/officeart/2005/8/layout/vList3"/>
    <dgm:cxn modelId="{765DA13C-1B47-49A0-92CE-7424BD1ED6ED}" type="presParOf" srcId="{358E7740-EA74-5947-968F-EAC0EEE6E935}" destId="{D99E4078-8F97-4513-B5FA-459BCE2C4217}" srcOrd="7" destOrd="0" presId="urn:microsoft.com/office/officeart/2005/8/layout/vList3"/>
    <dgm:cxn modelId="{AD068117-2158-4EFC-B86E-121839980536}" type="presParOf" srcId="{358E7740-EA74-5947-968F-EAC0EEE6E935}" destId="{A8A53E7B-1378-45DA-9E60-DBC31F341833}" srcOrd="8" destOrd="0" presId="urn:microsoft.com/office/officeart/2005/8/layout/vList3"/>
    <dgm:cxn modelId="{CB6A9C5A-2C0F-4506-AB2E-F2D83C08282C}" type="presParOf" srcId="{A8A53E7B-1378-45DA-9E60-DBC31F341833}" destId="{524BC67F-FE7E-4300-A57A-EA3F5822D38D}" srcOrd="0" destOrd="0" presId="urn:microsoft.com/office/officeart/2005/8/layout/vList3"/>
    <dgm:cxn modelId="{426DF35E-96FA-4946-B65A-B2FC8A69C8E2}" type="presParOf" srcId="{A8A53E7B-1378-45DA-9E60-DBC31F341833}" destId="{808AF495-012E-4F2B-A832-63AD7937AEA3}"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95E7A26F-E658-4B4C-8F74-7ABD553A2C9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GB"/>
        </a:p>
      </dgm:t>
    </dgm:pt>
    <dgm:pt modelId="{32564258-A71C-48DB-AAD4-FEE613584111}">
      <dgm:prSet phldrT="[Text]" custT="1"/>
      <dgm:spPr>
        <a:solidFill>
          <a:srgbClr val="512275"/>
        </a:solidFill>
      </dgm:spPr>
      <dgm:t>
        <a:bodyPr/>
        <a:lstStyle/>
        <a:p>
          <a:r>
            <a:rPr lang="en-GB" sz="2800" dirty="0">
              <a:latin typeface="Verdana" panose="020B0604030504040204" pitchFamily="34" charset="0"/>
              <a:ea typeface="Verdana" panose="020B0604030504040204" pitchFamily="34" charset="0"/>
              <a:cs typeface="Verdana" panose="020B0604030504040204" pitchFamily="34" charset="0"/>
            </a:rPr>
            <a:t>What real evidence do I have to support these thoughts?</a:t>
          </a:r>
        </a:p>
      </dgm:t>
    </dgm:pt>
    <dgm:pt modelId="{3EAE8FF7-448C-4617-A62D-5A25E067C958}" type="parTrans" cxnId="{6E5B1FE5-904A-4922-AE44-78AF387DD12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79B04AB1-9EEE-480F-AFEA-CC399BCD3778}" type="sibTrans" cxnId="{6E5B1FE5-904A-4922-AE44-78AF387DD12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B64B39E-16A0-4CEE-A847-96F1C938F7FD}">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If a friend in the same situation told me this NAT, would I agree?</a:t>
          </a:r>
        </a:p>
      </dgm:t>
    </dgm:pt>
    <dgm:pt modelId="{3FF5E857-48C8-4697-AA77-3E9D1C453D54}" type="parTrans" cxnId="{459056CE-3C2B-4089-8DC7-FAB4B60F22D4}">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08B643C9-5472-47F9-A785-DCAA3B02A25F}" type="sibTrans" cxnId="{459056CE-3C2B-4089-8DC7-FAB4B60F22D4}">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3D89E3C1-9FEA-4DFA-B19E-FA2EDC7E36C1}">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Am I confusing thoughts with facts?</a:t>
          </a:r>
        </a:p>
      </dgm:t>
    </dgm:pt>
    <dgm:pt modelId="{6CC22070-CAFE-498E-BE84-F295302C1823}" type="parTrans" cxnId="{D8D88AD7-C1FA-484F-B5C1-3C4DFB6643B6}">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955413C5-153C-402F-B808-04C6E1FF144F}" type="sibTrans" cxnId="{D8D88AD7-C1FA-484F-B5C1-3C4DFB6643B6}">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50B85284-F58D-4DE3-B047-D53BED774960}">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Am I using thinking errors? If so, which ones?</a:t>
          </a:r>
        </a:p>
      </dgm:t>
    </dgm:pt>
    <dgm:pt modelId="{878C5BDE-EEDF-4987-AA76-4B6ED8C56A18}" type="parTrans" cxnId="{1D62E441-918C-4E1E-A4D0-8E1A3DE24E7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6935765-D917-4060-AD16-0188DA087983}" type="sibTrans" cxnId="{1D62E441-918C-4E1E-A4D0-8E1A3DE24E7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9EC7E8E4-5B00-4506-8C59-51FA574DE9D7}">
      <dgm:prSet phldrT="[Text]"/>
      <dgm:spPr>
        <a:solidFill>
          <a:srgbClr val="512275"/>
        </a:solidFill>
      </dgm:spPr>
      <dgm:t>
        <a:bodyPr/>
        <a:lstStyle/>
        <a:p>
          <a:r>
            <a:rPr lang="en-US" dirty="0">
              <a:latin typeface="Verdana" panose="020B0604030504040204" pitchFamily="34" charset="0"/>
              <a:ea typeface="Verdana" panose="020B0604030504040204" pitchFamily="34" charset="0"/>
              <a:cs typeface="Verdana" panose="020B0604030504040204" pitchFamily="34" charset="0"/>
            </a:rPr>
            <a:t>How would I have viewed this situation in the past (when I was not feeling so low)?</a:t>
          </a:r>
          <a:endParaRPr lang="en-GB" dirty="0">
            <a:latin typeface="Verdana" panose="020B0604030504040204" pitchFamily="34" charset="0"/>
            <a:ea typeface="Verdana" panose="020B0604030504040204" pitchFamily="34" charset="0"/>
            <a:cs typeface="Verdana" panose="020B0604030504040204" pitchFamily="34" charset="0"/>
          </a:endParaRPr>
        </a:p>
      </dgm:t>
    </dgm:pt>
    <dgm:pt modelId="{789A58FD-A7DC-4428-8F79-DE4CA3716ED5}" type="parTrans" cxnId="{7B16BE31-F23D-42AD-8AEC-9974A0BC2B2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784285D0-7460-44AD-8B97-EF741D941C59}" type="sibTrans" cxnId="{7B16BE31-F23D-42AD-8AEC-9974A0BC2B2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05BD9247-3C0E-4A9E-8C52-6E57ACE2C068}">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Am I being too hard on myself?</a:t>
          </a:r>
        </a:p>
      </dgm:t>
    </dgm:pt>
    <dgm:pt modelId="{C8B6FED0-ABC5-468C-9043-4037F3EAC7D1}" type="parTrans" cxnId="{F7F75DB2-1834-499B-A2CC-B2B33D795215}">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9B005785-3FD1-4B60-BB08-37ED19ED1CB8}" type="sibTrans" cxnId="{F7F75DB2-1834-499B-A2CC-B2B33D795215}">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474401A2-3537-402F-9C5C-E41135251CCD}">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Are these thoughts helpful?</a:t>
          </a:r>
        </a:p>
      </dgm:t>
    </dgm:pt>
    <dgm:pt modelId="{A17256DD-810E-4CFD-90D0-6EBF3F278A70}" type="parTrans" cxnId="{EBAAD2F1-80D8-425E-9472-600EC2F2DF23}">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23F625F3-6723-4260-9750-213839C5A374}" type="sibTrans" cxnId="{EBAAD2F1-80D8-425E-9472-600EC2F2DF23}">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1628B20E-5094-4FC3-95DC-67B095E188D4}">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How would someone else view this?</a:t>
          </a:r>
        </a:p>
      </dgm:t>
    </dgm:pt>
    <dgm:pt modelId="{31ED4AE7-E14B-4580-A5C1-0D8A4FCF363E}" type="parTrans" cxnId="{B3CEA9F6-47B2-41B8-B698-46C6A32CF59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CC0D15CF-2862-439E-AFBD-2DB476430C27}" type="sibTrans" cxnId="{B3CEA9F6-47B2-41B8-B698-46C6A32CF59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E55C87E7-2781-4BCF-8097-524A29603DD0}">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What thoughts might be more helpful?</a:t>
          </a:r>
        </a:p>
      </dgm:t>
    </dgm:pt>
    <dgm:pt modelId="{7059448B-7E19-458D-B892-3E95EA242910}" type="parTrans" cxnId="{C3D5056B-7AD9-4930-94B2-DFB05912E6CF}">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D89CAD6-2142-4254-AE9C-C2B0EDE341F6}" type="sibTrans" cxnId="{C3D5056B-7AD9-4930-94B2-DFB05912E6CF}">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12B48B9-3C51-4E68-B6A1-BF486B701D20}" type="pres">
      <dgm:prSet presAssocID="{95E7A26F-E658-4B4C-8F74-7ABD553A2C94}" presName="Name0" presStyleCnt="0">
        <dgm:presLayoutVars>
          <dgm:chPref val="1"/>
          <dgm:dir/>
          <dgm:animOne val="branch"/>
          <dgm:animLvl val="lvl"/>
          <dgm:resizeHandles/>
        </dgm:presLayoutVars>
      </dgm:prSet>
      <dgm:spPr/>
    </dgm:pt>
    <dgm:pt modelId="{6EAD365C-2219-4159-92E5-C0D52226F6DA}" type="pres">
      <dgm:prSet presAssocID="{32564258-A71C-48DB-AAD4-FEE613584111}" presName="vertOne" presStyleCnt="0"/>
      <dgm:spPr/>
    </dgm:pt>
    <dgm:pt modelId="{DE9B6B55-E09D-4A65-AA78-1D083F3A5217}" type="pres">
      <dgm:prSet presAssocID="{32564258-A71C-48DB-AAD4-FEE613584111}" presName="txOne" presStyleLbl="node0" presStyleIdx="0" presStyleCnt="1" custScaleY="62995" custLinFactNeighborX="-1124">
        <dgm:presLayoutVars>
          <dgm:chPref val="3"/>
        </dgm:presLayoutVars>
      </dgm:prSet>
      <dgm:spPr/>
    </dgm:pt>
    <dgm:pt modelId="{AFD87F6A-829C-49A4-8F95-00E49075158F}" type="pres">
      <dgm:prSet presAssocID="{32564258-A71C-48DB-AAD4-FEE613584111}" presName="parTransOne" presStyleCnt="0"/>
      <dgm:spPr/>
    </dgm:pt>
    <dgm:pt modelId="{66940C91-B005-4EF5-A0FF-6203AE318752}" type="pres">
      <dgm:prSet presAssocID="{32564258-A71C-48DB-AAD4-FEE613584111}" presName="horzOne" presStyleCnt="0"/>
      <dgm:spPr/>
    </dgm:pt>
    <dgm:pt modelId="{C6916417-37EE-4FE2-9544-4E02342B6AE8}" type="pres">
      <dgm:prSet presAssocID="{6B64B39E-16A0-4CEE-A847-96F1C938F7FD}" presName="vertTwo" presStyleCnt="0"/>
      <dgm:spPr/>
    </dgm:pt>
    <dgm:pt modelId="{6CBD4C90-F117-40AA-9AAC-5CFF184E124A}" type="pres">
      <dgm:prSet presAssocID="{6B64B39E-16A0-4CEE-A847-96F1C938F7FD}" presName="txTwo" presStyleLbl="node2" presStyleIdx="0" presStyleCnt="2">
        <dgm:presLayoutVars>
          <dgm:chPref val="3"/>
        </dgm:presLayoutVars>
      </dgm:prSet>
      <dgm:spPr/>
    </dgm:pt>
    <dgm:pt modelId="{DACCCFAD-09C6-4D9F-B4AA-2AC449411162}" type="pres">
      <dgm:prSet presAssocID="{6B64B39E-16A0-4CEE-A847-96F1C938F7FD}" presName="parTransTwo" presStyleCnt="0"/>
      <dgm:spPr/>
    </dgm:pt>
    <dgm:pt modelId="{11041F60-48BE-472B-9B26-6705EB89679E}" type="pres">
      <dgm:prSet presAssocID="{6B64B39E-16A0-4CEE-A847-96F1C938F7FD}" presName="horzTwo" presStyleCnt="0"/>
      <dgm:spPr/>
    </dgm:pt>
    <dgm:pt modelId="{0739FCC2-9223-4CB8-9852-F8AD3545D944}" type="pres">
      <dgm:prSet presAssocID="{3D89E3C1-9FEA-4DFA-B19E-FA2EDC7E36C1}" presName="vertThree" presStyleCnt="0"/>
      <dgm:spPr/>
    </dgm:pt>
    <dgm:pt modelId="{3B3C690B-90C0-4578-B364-AF8131D6F34E}" type="pres">
      <dgm:prSet presAssocID="{3D89E3C1-9FEA-4DFA-B19E-FA2EDC7E36C1}" presName="txThree" presStyleLbl="node3" presStyleIdx="0" presStyleCnt="6">
        <dgm:presLayoutVars>
          <dgm:chPref val="3"/>
        </dgm:presLayoutVars>
      </dgm:prSet>
      <dgm:spPr/>
    </dgm:pt>
    <dgm:pt modelId="{B98A202A-A601-4A4D-B7E3-8B8B331F5521}" type="pres">
      <dgm:prSet presAssocID="{3D89E3C1-9FEA-4DFA-B19E-FA2EDC7E36C1}" presName="horzThree" presStyleCnt="0"/>
      <dgm:spPr/>
    </dgm:pt>
    <dgm:pt modelId="{EEC9700F-A6FD-4488-A212-6BCDEBDC26CC}" type="pres">
      <dgm:prSet presAssocID="{955413C5-153C-402F-B808-04C6E1FF144F}" presName="sibSpaceThree" presStyleCnt="0"/>
      <dgm:spPr/>
    </dgm:pt>
    <dgm:pt modelId="{5F530E60-DF9E-4192-B188-13A1A0E67D1E}" type="pres">
      <dgm:prSet presAssocID="{50B85284-F58D-4DE3-B047-D53BED774960}" presName="vertThree" presStyleCnt="0"/>
      <dgm:spPr/>
    </dgm:pt>
    <dgm:pt modelId="{1E1B8C72-E2DD-4E52-9216-098921CDA73A}" type="pres">
      <dgm:prSet presAssocID="{50B85284-F58D-4DE3-B047-D53BED774960}" presName="txThree" presStyleLbl="node3" presStyleIdx="1" presStyleCnt="6">
        <dgm:presLayoutVars>
          <dgm:chPref val="3"/>
        </dgm:presLayoutVars>
      </dgm:prSet>
      <dgm:spPr/>
    </dgm:pt>
    <dgm:pt modelId="{166CB488-0527-449E-90B3-AF70099D34BF}" type="pres">
      <dgm:prSet presAssocID="{50B85284-F58D-4DE3-B047-D53BED774960}" presName="horzThree" presStyleCnt="0"/>
      <dgm:spPr/>
    </dgm:pt>
    <dgm:pt modelId="{6EE53A06-43E5-4C8D-B064-1935F5337593}" type="pres">
      <dgm:prSet presAssocID="{08B643C9-5472-47F9-A785-DCAA3B02A25F}" presName="sibSpaceTwo" presStyleCnt="0"/>
      <dgm:spPr/>
    </dgm:pt>
    <dgm:pt modelId="{5A301293-F08A-4A04-BB9E-612156EA59F5}" type="pres">
      <dgm:prSet presAssocID="{9EC7E8E4-5B00-4506-8C59-51FA574DE9D7}" presName="vertTwo" presStyleCnt="0"/>
      <dgm:spPr/>
    </dgm:pt>
    <dgm:pt modelId="{E8161080-5927-4CBB-B3D1-CD5334AE66A6}" type="pres">
      <dgm:prSet presAssocID="{9EC7E8E4-5B00-4506-8C59-51FA574DE9D7}" presName="txTwo" presStyleLbl="node2" presStyleIdx="1" presStyleCnt="2">
        <dgm:presLayoutVars>
          <dgm:chPref val="3"/>
        </dgm:presLayoutVars>
      </dgm:prSet>
      <dgm:spPr/>
    </dgm:pt>
    <dgm:pt modelId="{D0EB9A67-122D-4480-AC9E-076EEE8DFCEA}" type="pres">
      <dgm:prSet presAssocID="{9EC7E8E4-5B00-4506-8C59-51FA574DE9D7}" presName="parTransTwo" presStyleCnt="0"/>
      <dgm:spPr/>
    </dgm:pt>
    <dgm:pt modelId="{3BC4174F-01FE-4CBD-83E7-042C4C299FEE}" type="pres">
      <dgm:prSet presAssocID="{9EC7E8E4-5B00-4506-8C59-51FA574DE9D7}" presName="horzTwo" presStyleCnt="0"/>
      <dgm:spPr/>
    </dgm:pt>
    <dgm:pt modelId="{79770DB2-2DDA-4520-9435-E96F273503A9}" type="pres">
      <dgm:prSet presAssocID="{05BD9247-3C0E-4A9E-8C52-6E57ACE2C068}" presName="vertThree" presStyleCnt="0"/>
      <dgm:spPr/>
    </dgm:pt>
    <dgm:pt modelId="{353C27E7-8408-4BFD-A17F-46291D3273FD}" type="pres">
      <dgm:prSet presAssocID="{05BD9247-3C0E-4A9E-8C52-6E57ACE2C068}" presName="txThree" presStyleLbl="node3" presStyleIdx="2" presStyleCnt="6">
        <dgm:presLayoutVars>
          <dgm:chPref val="3"/>
        </dgm:presLayoutVars>
      </dgm:prSet>
      <dgm:spPr/>
    </dgm:pt>
    <dgm:pt modelId="{2DDFFD0F-DB33-47FA-943B-EA0E9239B0EC}" type="pres">
      <dgm:prSet presAssocID="{05BD9247-3C0E-4A9E-8C52-6E57ACE2C068}" presName="horzThree" presStyleCnt="0"/>
      <dgm:spPr/>
    </dgm:pt>
    <dgm:pt modelId="{747619D1-C567-4833-AC80-53D658049709}" type="pres">
      <dgm:prSet presAssocID="{9B005785-3FD1-4B60-BB08-37ED19ED1CB8}" presName="sibSpaceThree" presStyleCnt="0"/>
      <dgm:spPr/>
    </dgm:pt>
    <dgm:pt modelId="{6AED1BB8-DBF0-46F6-8400-BB4C6F931DAC}" type="pres">
      <dgm:prSet presAssocID="{474401A2-3537-402F-9C5C-E41135251CCD}" presName="vertThree" presStyleCnt="0"/>
      <dgm:spPr/>
    </dgm:pt>
    <dgm:pt modelId="{17F501F9-94B3-45DF-8B1A-04F8D02314F9}" type="pres">
      <dgm:prSet presAssocID="{474401A2-3537-402F-9C5C-E41135251CCD}" presName="txThree" presStyleLbl="node3" presStyleIdx="3" presStyleCnt="6">
        <dgm:presLayoutVars>
          <dgm:chPref val="3"/>
        </dgm:presLayoutVars>
      </dgm:prSet>
      <dgm:spPr/>
    </dgm:pt>
    <dgm:pt modelId="{E4950092-2A63-4F89-A53E-EB3B5ED3E5AE}" type="pres">
      <dgm:prSet presAssocID="{474401A2-3537-402F-9C5C-E41135251CCD}" presName="horzThree" presStyleCnt="0"/>
      <dgm:spPr/>
    </dgm:pt>
    <dgm:pt modelId="{7387FF71-E939-4CDA-91F6-B06857E61A39}" type="pres">
      <dgm:prSet presAssocID="{23F625F3-6723-4260-9750-213839C5A374}" presName="sibSpaceThree" presStyleCnt="0"/>
      <dgm:spPr/>
    </dgm:pt>
    <dgm:pt modelId="{5AF23F72-A258-4D9A-8C9B-68A6D37A635F}" type="pres">
      <dgm:prSet presAssocID="{1628B20E-5094-4FC3-95DC-67B095E188D4}" presName="vertThree" presStyleCnt="0"/>
      <dgm:spPr/>
    </dgm:pt>
    <dgm:pt modelId="{D9C1C51D-F4F0-4453-9343-24A1BA53C68B}" type="pres">
      <dgm:prSet presAssocID="{1628B20E-5094-4FC3-95DC-67B095E188D4}" presName="txThree" presStyleLbl="node3" presStyleIdx="4" presStyleCnt="6">
        <dgm:presLayoutVars>
          <dgm:chPref val="3"/>
        </dgm:presLayoutVars>
      </dgm:prSet>
      <dgm:spPr/>
    </dgm:pt>
    <dgm:pt modelId="{9C5833D1-FA34-49A1-BB33-40B1238ED005}" type="pres">
      <dgm:prSet presAssocID="{1628B20E-5094-4FC3-95DC-67B095E188D4}" presName="horzThree" presStyleCnt="0"/>
      <dgm:spPr/>
    </dgm:pt>
    <dgm:pt modelId="{AF728F5F-F5F0-46FA-8201-D0134C49F1F5}" type="pres">
      <dgm:prSet presAssocID="{CC0D15CF-2862-439E-AFBD-2DB476430C27}" presName="sibSpaceThree" presStyleCnt="0"/>
      <dgm:spPr/>
    </dgm:pt>
    <dgm:pt modelId="{92A78AD5-A58D-4ED1-BA7E-D36CD4E4C81D}" type="pres">
      <dgm:prSet presAssocID="{E55C87E7-2781-4BCF-8097-524A29603DD0}" presName="vertThree" presStyleCnt="0"/>
      <dgm:spPr/>
    </dgm:pt>
    <dgm:pt modelId="{0DE8CE4D-89A2-466A-B243-ED89CDE4E948}" type="pres">
      <dgm:prSet presAssocID="{E55C87E7-2781-4BCF-8097-524A29603DD0}" presName="txThree" presStyleLbl="node3" presStyleIdx="5" presStyleCnt="6">
        <dgm:presLayoutVars>
          <dgm:chPref val="3"/>
        </dgm:presLayoutVars>
      </dgm:prSet>
      <dgm:spPr/>
    </dgm:pt>
    <dgm:pt modelId="{5B8484DE-9ADE-40D0-8939-0F98931E1C04}" type="pres">
      <dgm:prSet presAssocID="{E55C87E7-2781-4BCF-8097-524A29603DD0}" presName="horzThree" presStyleCnt="0"/>
      <dgm:spPr/>
    </dgm:pt>
  </dgm:ptLst>
  <dgm:cxnLst>
    <dgm:cxn modelId="{91461502-F5E5-8A43-9927-2AA136B6DE7C}" type="presOf" srcId="{1628B20E-5094-4FC3-95DC-67B095E188D4}" destId="{D9C1C51D-F4F0-4453-9343-24A1BA53C68B}" srcOrd="0" destOrd="0" presId="urn:microsoft.com/office/officeart/2005/8/layout/hierarchy4"/>
    <dgm:cxn modelId="{9E62460A-8B23-6F4C-8BDD-00C160C4ED84}" type="presOf" srcId="{32564258-A71C-48DB-AAD4-FEE613584111}" destId="{DE9B6B55-E09D-4A65-AA78-1D083F3A5217}" srcOrd="0" destOrd="0" presId="urn:microsoft.com/office/officeart/2005/8/layout/hierarchy4"/>
    <dgm:cxn modelId="{07B36C0F-4430-E24A-9A0B-8C9DD8828907}" type="presOf" srcId="{E55C87E7-2781-4BCF-8097-524A29603DD0}" destId="{0DE8CE4D-89A2-466A-B243-ED89CDE4E948}" srcOrd="0" destOrd="0" presId="urn:microsoft.com/office/officeart/2005/8/layout/hierarchy4"/>
    <dgm:cxn modelId="{EF9A9A18-C0BD-744B-864D-046C0C2D257D}" type="presOf" srcId="{9EC7E8E4-5B00-4506-8C59-51FA574DE9D7}" destId="{E8161080-5927-4CBB-B3D1-CD5334AE66A6}" srcOrd="0" destOrd="0" presId="urn:microsoft.com/office/officeart/2005/8/layout/hierarchy4"/>
    <dgm:cxn modelId="{2B6E6B23-A16D-7142-B893-34093DCD5F7F}" type="presOf" srcId="{05BD9247-3C0E-4A9E-8C52-6E57ACE2C068}" destId="{353C27E7-8408-4BFD-A17F-46291D3273FD}" srcOrd="0" destOrd="0" presId="urn:microsoft.com/office/officeart/2005/8/layout/hierarchy4"/>
    <dgm:cxn modelId="{16772726-3AAB-EF4F-A886-68D3DC308B7E}" type="presOf" srcId="{3D89E3C1-9FEA-4DFA-B19E-FA2EDC7E36C1}" destId="{3B3C690B-90C0-4578-B364-AF8131D6F34E}" srcOrd="0" destOrd="0" presId="urn:microsoft.com/office/officeart/2005/8/layout/hierarchy4"/>
    <dgm:cxn modelId="{7B16BE31-F23D-42AD-8AEC-9974A0BC2B20}" srcId="{32564258-A71C-48DB-AAD4-FEE613584111}" destId="{9EC7E8E4-5B00-4506-8C59-51FA574DE9D7}" srcOrd="1" destOrd="0" parTransId="{789A58FD-A7DC-4428-8F79-DE4CA3716ED5}" sibTransId="{784285D0-7460-44AD-8B97-EF741D941C59}"/>
    <dgm:cxn modelId="{1D62E441-918C-4E1E-A4D0-8E1A3DE24E70}" srcId="{6B64B39E-16A0-4CEE-A847-96F1C938F7FD}" destId="{50B85284-F58D-4DE3-B047-D53BED774960}" srcOrd="1" destOrd="0" parTransId="{878C5BDE-EEDF-4987-AA76-4B6ED8C56A18}" sibTransId="{66935765-D917-4060-AD16-0188DA087983}"/>
    <dgm:cxn modelId="{C3D5056B-7AD9-4930-94B2-DFB05912E6CF}" srcId="{9EC7E8E4-5B00-4506-8C59-51FA574DE9D7}" destId="{E55C87E7-2781-4BCF-8097-524A29603DD0}" srcOrd="3" destOrd="0" parTransId="{7059448B-7E19-458D-B892-3E95EA242910}" sibTransId="{6D89CAD6-2142-4254-AE9C-C2B0EDE341F6}"/>
    <dgm:cxn modelId="{B2C23478-DB2B-DC42-8ABF-B38AA120CD8E}" type="presOf" srcId="{6B64B39E-16A0-4CEE-A847-96F1C938F7FD}" destId="{6CBD4C90-F117-40AA-9AAC-5CFF184E124A}" srcOrd="0" destOrd="0" presId="urn:microsoft.com/office/officeart/2005/8/layout/hierarchy4"/>
    <dgm:cxn modelId="{8E6E458B-3D1A-8142-85E9-53AAAF3B6A93}" type="presOf" srcId="{95E7A26F-E658-4B4C-8F74-7ABD553A2C94}" destId="{612B48B9-3C51-4E68-B6A1-BF486B701D20}" srcOrd="0" destOrd="0" presId="urn:microsoft.com/office/officeart/2005/8/layout/hierarchy4"/>
    <dgm:cxn modelId="{F7F75DB2-1834-499B-A2CC-B2B33D795215}" srcId="{9EC7E8E4-5B00-4506-8C59-51FA574DE9D7}" destId="{05BD9247-3C0E-4A9E-8C52-6E57ACE2C068}" srcOrd="0" destOrd="0" parTransId="{C8B6FED0-ABC5-468C-9043-4037F3EAC7D1}" sibTransId="{9B005785-3FD1-4B60-BB08-37ED19ED1CB8}"/>
    <dgm:cxn modelId="{B18FD8CD-38E3-2A4C-ADAC-9CDF4AF5DC79}" type="presOf" srcId="{50B85284-F58D-4DE3-B047-D53BED774960}" destId="{1E1B8C72-E2DD-4E52-9216-098921CDA73A}" srcOrd="0" destOrd="0" presId="urn:microsoft.com/office/officeart/2005/8/layout/hierarchy4"/>
    <dgm:cxn modelId="{459056CE-3C2B-4089-8DC7-FAB4B60F22D4}" srcId="{32564258-A71C-48DB-AAD4-FEE613584111}" destId="{6B64B39E-16A0-4CEE-A847-96F1C938F7FD}" srcOrd="0" destOrd="0" parTransId="{3FF5E857-48C8-4697-AA77-3E9D1C453D54}" sibTransId="{08B643C9-5472-47F9-A785-DCAA3B02A25F}"/>
    <dgm:cxn modelId="{D8D88AD7-C1FA-484F-B5C1-3C4DFB6643B6}" srcId="{6B64B39E-16A0-4CEE-A847-96F1C938F7FD}" destId="{3D89E3C1-9FEA-4DFA-B19E-FA2EDC7E36C1}" srcOrd="0" destOrd="0" parTransId="{6CC22070-CAFE-498E-BE84-F295302C1823}" sibTransId="{955413C5-153C-402F-B808-04C6E1FF144F}"/>
    <dgm:cxn modelId="{6E5B1FE5-904A-4922-AE44-78AF387DD127}" srcId="{95E7A26F-E658-4B4C-8F74-7ABD553A2C94}" destId="{32564258-A71C-48DB-AAD4-FEE613584111}" srcOrd="0" destOrd="0" parTransId="{3EAE8FF7-448C-4617-A62D-5A25E067C958}" sibTransId="{79B04AB1-9EEE-480F-AFEA-CC399BCD3778}"/>
    <dgm:cxn modelId="{73BBDFE9-7A5F-4C42-812A-8FDF4C5D3D59}" type="presOf" srcId="{474401A2-3537-402F-9C5C-E41135251CCD}" destId="{17F501F9-94B3-45DF-8B1A-04F8D02314F9}" srcOrd="0" destOrd="0" presId="urn:microsoft.com/office/officeart/2005/8/layout/hierarchy4"/>
    <dgm:cxn modelId="{EBAAD2F1-80D8-425E-9472-600EC2F2DF23}" srcId="{9EC7E8E4-5B00-4506-8C59-51FA574DE9D7}" destId="{474401A2-3537-402F-9C5C-E41135251CCD}" srcOrd="1" destOrd="0" parTransId="{A17256DD-810E-4CFD-90D0-6EBF3F278A70}" sibTransId="{23F625F3-6723-4260-9750-213839C5A374}"/>
    <dgm:cxn modelId="{B3CEA9F6-47B2-41B8-B698-46C6A32CF597}" srcId="{9EC7E8E4-5B00-4506-8C59-51FA574DE9D7}" destId="{1628B20E-5094-4FC3-95DC-67B095E188D4}" srcOrd="2" destOrd="0" parTransId="{31ED4AE7-E14B-4580-A5C1-0D8A4FCF363E}" sibTransId="{CC0D15CF-2862-439E-AFBD-2DB476430C27}"/>
    <dgm:cxn modelId="{CD6495E2-22F7-A641-8C24-F2E2F00AAF0F}" type="presParOf" srcId="{612B48B9-3C51-4E68-B6A1-BF486B701D20}" destId="{6EAD365C-2219-4159-92E5-C0D52226F6DA}" srcOrd="0" destOrd="0" presId="urn:microsoft.com/office/officeart/2005/8/layout/hierarchy4"/>
    <dgm:cxn modelId="{EB4BFDAB-B6A4-E141-85EC-AE517A036800}" type="presParOf" srcId="{6EAD365C-2219-4159-92E5-C0D52226F6DA}" destId="{DE9B6B55-E09D-4A65-AA78-1D083F3A5217}" srcOrd="0" destOrd="0" presId="urn:microsoft.com/office/officeart/2005/8/layout/hierarchy4"/>
    <dgm:cxn modelId="{1BE11047-1F84-9741-ACE4-DF793BE93B3C}" type="presParOf" srcId="{6EAD365C-2219-4159-92E5-C0D52226F6DA}" destId="{AFD87F6A-829C-49A4-8F95-00E49075158F}" srcOrd="1" destOrd="0" presId="urn:microsoft.com/office/officeart/2005/8/layout/hierarchy4"/>
    <dgm:cxn modelId="{8BC50129-85A5-434A-8225-1277ABECC0A0}" type="presParOf" srcId="{6EAD365C-2219-4159-92E5-C0D52226F6DA}" destId="{66940C91-B005-4EF5-A0FF-6203AE318752}" srcOrd="2" destOrd="0" presId="urn:microsoft.com/office/officeart/2005/8/layout/hierarchy4"/>
    <dgm:cxn modelId="{970E4623-72DC-B845-9839-79485E7A6FB9}" type="presParOf" srcId="{66940C91-B005-4EF5-A0FF-6203AE318752}" destId="{C6916417-37EE-4FE2-9544-4E02342B6AE8}" srcOrd="0" destOrd="0" presId="urn:microsoft.com/office/officeart/2005/8/layout/hierarchy4"/>
    <dgm:cxn modelId="{2B02B057-AF17-2A49-9D54-DBF77B97DCEE}" type="presParOf" srcId="{C6916417-37EE-4FE2-9544-4E02342B6AE8}" destId="{6CBD4C90-F117-40AA-9AAC-5CFF184E124A}" srcOrd="0" destOrd="0" presId="urn:microsoft.com/office/officeart/2005/8/layout/hierarchy4"/>
    <dgm:cxn modelId="{B6EF9D3B-7BBD-5B49-8BBC-C9F10C29D001}" type="presParOf" srcId="{C6916417-37EE-4FE2-9544-4E02342B6AE8}" destId="{DACCCFAD-09C6-4D9F-B4AA-2AC449411162}" srcOrd="1" destOrd="0" presId="urn:microsoft.com/office/officeart/2005/8/layout/hierarchy4"/>
    <dgm:cxn modelId="{AFBE5CDC-BA9E-AF47-AB1F-3B472650AECC}" type="presParOf" srcId="{C6916417-37EE-4FE2-9544-4E02342B6AE8}" destId="{11041F60-48BE-472B-9B26-6705EB89679E}" srcOrd="2" destOrd="0" presId="urn:microsoft.com/office/officeart/2005/8/layout/hierarchy4"/>
    <dgm:cxn modelId="{D9E51A04-3D35-9B46-966E-43AB112CD518}" type="presParOf" srcId="{11041F60-48BE-472B-9B26-6705EB89679E}" destId="{0739FCC2-9223-4CB8-9852-F8AD3545D944}" srcOrd="0" destOrd="0" presId="urn:microsoft.com/office/officeart/2005/8/layout/hierarchy4"/>
    <dgm:cxn modelId="{43333D91-ECED-284D-911C-932BD4AF9457}" type="presParOf" srcId="{0739FCC2-9223-4CB8-9852-F8AD3545D944}" destId="{3B3C690B-90C0-4578-B364-AF8131D6F34E}" srcOrd="0" destOrd="0" presId="urn:microsoft.com/office/officeart/2005/8/layout/hierarchy4"/>
    <dgm:cxn modelId="{C9201C2D-E240-7645-BDE9-DEB99832BFB5}" type="presParOf" srcId="{0739FCC2-9223-4CB8-9852-F8AD3545D944}" destId="{B98A202A-A601-4A4D-B7E3-8B8B331F5521}" srcOrd="1" destOrd="0" presId="urn:microsoft.com/office/officeart/2005/8/layout/hierarchy4"/>
    <dgm:cxn modelId="{FDCD3E53-7EF9-8B46-B687-6FB7DDD7CF73}" type="presParOf" srcId="{11041F60-48BE-472B-9B26-6705EB89679E}" destId="{EEC9700F-A6FD-4488-A212-6BCDEBDC26CC}" srcOrd="1" destOrd="0" presId="urn:microsoft.com/office/officeart/2005/8/layout/hierarchy4"/>
    <dgm:cxn modelId="{A96F0ABB-02AA-E849-931C-0EEE7074F6C8}" type="presParOf" srcId="{11041F60-48BE-472B-9B26-6705EB89679E}" destId="{5F530E60-DF9E-4192-B188-13A1A0E67D1E}" srcOrd="2" destOrd="0" presId="urn:microsoft.com/office/officeart/2005/8/layout/hierarchy4"/>
    <dgm:cxn modelId="{DDBD1260-DABD-BB46-9181-D899CC178F3F}" type="presParOf" srcId="{5F530E60-DF9E-4192-B188-13A1A0E67D1E}" destId="{1E1B8C72-E2DD-4E52-9216-098921CDA73A}" srcOrd="0" destOrd="0" presId="urn:microsoft.com/office/officeart/2005/8/layout/hierarchy4"/>
    <dgm:cxn modelId="{F7FBEA26-0C3F-384F-94A8-8116CA080B89}" type="presParOf" srcId="{5F530E60-DF9E-4192-B188-13A1A0E67D1E}" destId="{166CB488-0527-449E-90B3-AF70099D34BF}" srcOrd="1" destOrd="0" presId="urn:microsoft.com/office/officeart/2005/8/layout/hierarchy4"/>
    <dgm:cxn modelId="{67A85CD5-C253-0547-9E60-CED7CB5F113F}" type="presParOf" srcId="{66940C91-B005-4EF5-A0FF-6203AE318752}" destId="{6EE53A06-43E5-4C8D-B064-1935F5337593}" srcOrd="1" destOrd="0" presId="urn:microsoft.com/office/officeart/2005/8/layout/hierarchy4"/>
    <dgm:cxn modelId="{5AA04FAC-D760-2E4A-88B9-2B11B8EEE7E9}" type="presParOf" srcId="{66940C91-B005-4EF5-A0FF-6203AE318752}" destId="{5A301293-F08A-4A04-BB9E-612156EA59F5}" srcOrd="2" destOrd="0" presId="urn:microsoft.com/office/officeart/2005/8/layout/hierarchy4"/>
    <dgm:cxn modelId="{6F242559-9113-6646-95D4-94321F352E43}" type="presParOf" srcId="{5A301293-F08A-4A04-BB9E-612156EA59F5}" destId="{E8161080-5927-4CBB-B3D1-CD5334AE66A6}" srcOrd="0" destOrd="0" presId="urn:microsoft.com/office/officeart/2005/8/layout/hierarchy4"/>
    <dgm:cxn modelId="{F32086D3-E2EB-974C-B24F-53CDE89B92DB}" type="presParOf" srcId="{5A301293-F08A-4A04-BB9E-612156EA59F5}" destId="{D0EB9A67-122D-4480-AC9E-076EEE8DFCEA}" srcOrd="1" destOrd="0" presId="urn:microsoft.com/office/officeart/2005/8/layout/hierarchy4"/>
    <dgm:cxn modelId="{86637880-A65C-7E43-9F53-A796458EECEF}" type="presParOf" srcId="{5A301293-F08A-4A04-BB9E-612156EA59F5}" destId="{3BC4174F-01FE-4CBD-83E7-042C4C299FEE}" srcOrd="2" destOrd="0" presId="urn:microsoft.com/office/officeart/2005/8/layout/hierarchy4"/>
    <dgm:cxn modelId="{B3EFE240-D336-8744-8FA0-A45035CEED5F}" type="presParOf" srcId="{3BC4174F-01FE-4CBD-83E7-042C4C299FEE}" destId="{79770DB2-2DDA-4520-9435-E96F273503A9}" srcOrd="0" destOrd="0" presId="urn:microsoft.com/office/officeart/2005/8/layout/hierarchy4"/>
    <dgm:cxn modelId="{268E661E-47A2-284B-AB8B-EA82E51EA8E3}" type="presParOf" srcId="{79770DB2-2DDA-4520-9435-E96F273503A9}" destId="{353C27E7-8408-4BFD-A17F-46291D3273FD}" srcOrd="0" destOrd="0" presId="urn:microsoft.com/office/officeart/2005/8/layout/hierarchy4"/>
    <dgm:cxn modelId="{7EAD07BE-B8E4-A646-A6AC-3E762CF3FCC0}" type="presParOf" srcId="{79770DB2-2DDA-4520-9435-E96F273503A9}" destId="{2DDFFD0F-DB33-47FA-943B-EA0E9239B0EC}" srcOrd="1" destOrd="0" presId="urn:microsoft.com/office/officeart/2005/8/layout/hierarchy4"/>
    <dgm:cxn modelId="{264890F3-2A9C-9142-A110-579661E4A8A9}" type="presParOf" srcId="{3BC4174F-01FE-4CBD-83E7-042C4C299FEE}" destId="{747619D1-C567-4833-AC80-53D658049709}" srcOrd="1" destOrd="0" presId="urn:microsoft.com/office/officeart/2005/8/layout/hierarchy4"/>
    <dgm:cxn modelId="{62FA5A11-FA54-9C47-856B-FB2AA2855007}" type="presParOf" srcId="{3BC4174F-01FE-4CBD-83E7-042C4C299FEE}" destId="{6AED1BB8-DBF0-46F6-8400-BB4C6F931DAC}" srcOrd="2" destOrd="0" presId="urn:microsoft.com/office/officeart/2005/8/layout/hierarchy4"/>
    <dgm:cxn modelId="{5BD94FC9-000F-0649-A310-7A0A921D358D}" type="presParOf" srcId="{6AED1BB8-DBF0-46F6-8400-BB4C6F931DAC}" destId="{17F501F9-94B3-45DF-8B1A-04F8D02314F9}" srcOrd="0" destOrd="0" presId="urn:microsoft.com/office/officeart/2005/8/layout/hierarchy4"/>
    <dgm:cxn modelId="{F38F030E-6B57-9441-8A13-0EAE4D622499}" type="presParOf" srcId="{6AED1BB8-DBF0-46F6-8400-BB4C6F931DAC}" destId="{E4950092-2A63-4F89-A53E-EB3B5ED3E5AE}" srcOrd="1" destOrd="0" presId="urn:microsoft.com/office/officeart/2005/8/layout/hierarchy4"/>
    <dgm:cxn modelId="{08C8F3B4-D9D6-094C-809E-D8A180D09C7A}" type="presParOf" srcId="{3BC4174F-01FE-4CBD-83E7-042C4C299FEE}" destId="{7387FF71-E939-4CDA-91F6-B06857E61A39}" srcOrd="3" destOrd="0" presId="urn:microsoft.com/office/officeart/2005/8/layout/hierarchy4"/>
    <dgm:cxn modelId="{118AF47C-512E-EE43-9AD6-A3B1A1714155}" type="presParOf" srcId="{3BC4174F-01FE-4CBD-83E7-042C4C299FEE}" destId="{5AF23F72-A258-4D9A-8C9B-68A6D37A635F}" srcOrd="4" destOrd="0" presId="urn:microsoft.com/office/officeart/2005/8/layout/hierarchy4"/>
    <dgm:cxn modelId="{4BB3B75C-A373-3F46-B0FB-A9B0664A8B79}" type="presParOf" srcId="{5AF23F72-A258-4D9A-8C9B-68A6D37A635F}" destId="{D9C1C51D-F4F0-4453-9343-24A1BA53C68B}" srcOrd="0" destOrd="0" presId="urn:microsoft.com/office/officeart/2005/8/layout/hierarchy4"/>
    <dgm:cxn modelId="{5F8C6644-7036-5541-B981-98A0A792703A}" type="presParOf" srcId="{5AF23F72-A258-4D9A-8C9B-68A6D37A635F}" destId="{9C5833D1-FA34-49A1-BB33-40B1238ED005}" srcOrd="1" destOrd="0" presId="urn:microsoft.com/office/officeart/2005/8/layout/hierarchy4"/>
    <dgm:cxn modelId="{3E5340CB-B962-7347-AD72-BC5490BF259D}" type="presParOf" srcId="{3BC4174F-01FE-4CBD-83E7-042C4C299FEE}" destId="{AF728F5F-F5F0-46FA-8201-D0134C49F1F5}" srcOrd="5" destOrd="0" presId="urn:microsoft.com/office/officeart/2005/8/layout/hierarchy4"/>
    <dgm:cxn modelId="{8ED7CC0E-E1D6-ED4F-95B3-D831B15C238B}" type="presParOf" srcId="{3BC4174F-01FE-4CBD-83E7-042C4C299FEE}" destId="{92A78AD5-A58D-4ED1-BA7E-D36CD4E4C81D}" srcOrd="6" destOrd="0" presId="urn:microsoft.com/office/officeart/2005/8/layout/hierarchy4"/>
    <dgm:cxn modelId="{589F77C2-9DB1-584E-AD99-7F20252C00A5}" type="presParOf" srcId="{92A78AD5-A58D-4ED1-BA7E-D36CD4E4C81D}" destId="{0DE8CE4D-89A2-466A-B243-ED89CDE4E948}" srcOrd="0" destOrd="0" presId="urn:microsoft.com/office/officeart/2005/8/layout/hierarchy4"/>
    <dgm:cxn modelId="{D0A05073-B24B-D747-A880-14D2E10ECA63}" type="presParOf" srcId="{92A78AD5-A58D-4ED1-BA7E-D36CD4E4C81D}" destId="{5B8484DE-9ADE-40D0-8939-0F98931E1C0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191370" y="24389"/>
          <a:ext cx="4450992" cy="8173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43"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Express something that is hard to put into words</a:t>
          </a:r>
          <a:endParaRPr lang="en-US" sz="1600" kern="1200" dirty="0">
            <a:latin typeface="Verdana" panose="020B0604030504040204" pitchFamily="34" charset="0"/>
            <a:ea typeface="Verdana" panose="020B0604030504040204" pitchFamily="34" charset="0"/>
          </a:endParaRPr>
        </a:p>
      </dsp:txBody>
      <dsp:txXfrm rot="10800000">
        <a:off x="395715" y="24389"/>
        <a:ext cx="4246647" cy="817382"/>
      </dsp:txXfrm>
    </dsp:sp>
    <dsp:sp modelId="{74087472-4B58-1049-BA41-D8BE6B8F4EDD}">
      <dsp:nvSpPr>
        <dsp:cNvPr id="0" name=""/>
        <dsp:cNvSpPr/>
      </dsp:nvSpPr>
      <dsp:spPr>
        <a:xfrm>
          <a:off x="5351769" y="0"/>
          <a:ext cx="817382" cy="81738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191370" y="1085767"/>
          <a:ext cx="4450992" cy="8173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43"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Punish yourself</a:t>
          </a:r>
          <a:endParaRPr lang="en-US" sz="1600" kern="1200" dirty="0">
            <a:latin typeface="Verdana" panose="020B0604030504040204" pitchFamily="34" charset="0"/>
            <a:ea typeface="Verdana" panose="020B0604030504040204" pitchFamily="34" charset="0"/>
          </a:endParaRPr>
        </a:p>
      </dsp:txBody>
      <dsp:txXfrm rot="10800000">
        <a:off x="395715" y="1085767"/>
        <a:ext cx="4246647" cy="817382"/>
      </dsp:txXfrm>
    </dsp:sp>
    <dsp:sp modelId="{AB238038-DA8C-7A47-84B1-9C7146C25CFE}">
      <dsp:nvSpPr>
        <dsp:cNvPr id="0" name=""/>
        <dsp:cNvSpPr/>
      </dsp:nvSpPr>
      <dsp:spPr>
        <a:xfrm>
          <a:off x="5351769" y="968423"/>
          <a:ext cx="817382" cy="81738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8FCD256E-4C44-AF49-BF32-A57E35F6B020}">
      <dsp:nvSpPr>
        <dsp:cNvPr id="0" name=""/>
        <dsp:cNvSpPr/>
      </dsp:nvSpPr>
      <dsp:spPr>
        <a:xfrm rot="10800000">
          <a:off x="191370" y="2147144"/>
          <a:ext cx="4450992" cy="8173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43"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To distract yourself from overwhelming feelings</a:t>
          </a:r>
          <a:endParaRPr lang="en-US" sz="1600" kern="1200" dirty="0">
            <a:latin typeface="Verdana" panose="020B0604030504040204" pitchFamily="34" charset="0"/>
            <a:ea typeface="Verdana" panose="020B0604030504040204" pitchFamily="34" charset="0"/>
          </a:endParaRPr>
        </a:p>
      </dsp:txBody>
      <dsp:txXfrm rot="10800000">
        <a:off x="395715" y="2147144"/>
        <a:ext cx="4246647" cy="817382"/>
      </dsp:txXfrm>
    </dsp:sp>
    <dsp:sp modelId="{8661BFF7-57EA-0249-B1CD-7F4537373D33}">
      <dsp:nvSpPr>
        <dsp:cNvPr id="0" name=""/>
        <dsp:cNvSpPr/>
      </dsp:nvSpPr>
      <dsp:spPr>
        <a:xfrm>
          <a:off x="5351769" y="2029800"/>
          <a:ext cx="817382" cy="81738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793BBA89-7E88-8242-84FD-9654F0D74AE8}">
      <dsp:nvSpPr>
        <dsp:cNvPr id="0" name=""/>
        <dsp:cNvSpPr/>
      </dsp:nvSpPr>
      <dsp:spPr>
        <a:xfrm rot="10800000">
          <a:off x="191370" y="3208521"/>
          <a:ext cx="4450992" cy="8173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43"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To cope with</a:t>
          </a:r>
          <a:r>
            <a:rPr lang="en-GB" sz="1600" b="0" i="0" kern="1200" dirty="0">
              <a:latin typeface="Verdana" panose="020B0604030504040204" pitchFamily="34" charset="0"/>
              <a:ea typeface="Verdana" panose="020B0604030504040204" pitchFamily="34" charset="0"/>
            </a:rPr>
            <a:t> overwhelming emotional feelings or thoughts</a:t>
          </a:r>
          <a:endParaRPr lang="en-US" sz="1600" kern="1200" dirty="0">
            <a:latin typeface="Verdana" panose="020B0604030504040204" pitchFamily="34" charset="0"/>
            <a:ea typeface="Verdana" panose="020B0604030504040204" pitchFamily="34" charset="0"/>
          </a:endParaRPr>
        </a:p>
      </dsp:txBody>
      <dsp:txXfrm rot="10800000">
        <a:off x="395715" y="3208521"/>
        <a:ext cx="4246647" cy="817382"/>
      </dsp:txXfrm>
    </dsp:sp>
    <dsp:sp modelId="{977DB535-C058-D349-B9B7-7D549CC56099}">
      <dsp:nvSpPr>
        <dsp:cNvPr id="0" name=""/>
        <dsp:cNvSpPr/>
      </dsp:nvSpPr>
      <dsp:spPr>
        <a:xfrm>
          <a:off x="5351769" y="3091178"/>
          <a:ext cx="817382" cy="81738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1170796B-9C9C-DD46-83C3-2A54055CCE3E}">
      <dsp:nvSpPr>
        <dsp:cNvPr id="0" name=""/>
        <dsp:cNvSpPr/>
      </dsp:nvSpPr>
      <dsp:spPr>
        <a:xfrm rot="10800000">
          <a:off x="191370" y="4251441"/>
          <a:ext cx="4450992" cy="8173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43"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To be in control</a:t>
          </a:r>
          <a:endParaRPr lang="en-US" sz="1600" kern="1200" dirty="0">
            <a:latin typeface="Verdana" panose="020B0604030504040204" pitchFamily="34" charset="0"/>
            <a:ea typeface="Verdana" panose="020B0604030504040204" pitchFamily="34" charset="0"/>
          </a:endParaRPr>
        </a:p>
      </dsp:txBody>
      <dsp:txXfrm rot="10800000">
        <a:off x="395715" y="4251441"/>
        <a:ext cx="4246647" cy="817382"/>
      </dsp:txXfrm>
    </dsp:sp>
    <dsp:sp modelId="{6D99D477-03CF-CD4E-B2E4-83775AB67D32}">
      <dsp:nvSpPr>
        <dsp:cNvPr id="0" name=""/>
        <dsp:cNvSpPr/>
      </dsp:nvSpPr>
      <dsp:spPr>
        <a:xfrm>
          <a:off x="5351769" y="4152555"/>
          <a:ext cx="817382" cy="81738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FD764-19F9-194F-9400-AC2A770C463B}">
      <dsp:nvSpPr>
        <dsp:cNvPr id="0" name=""/>
        <dsp:cNvSpPr/>
      </dsp:nvSpPr>
      <dsp:spPr>
        <a:xfrm>
          <a:off x="1318593" y="2173"/>
          <a:ext cx="1136412" cy="1618775"/>
        </a:xfrm>
        <a:prstGeom prst="roundRect">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1</a:t>
          </a:r>
        </a:p>
      </dsp:txBody>
      <dsp:txXfrm>
        <a:off x="1374068" y="57648"/>
        <a:ext cx="1025462" cy="1507825"/>
      </dsp:txXfrm>
    </dsp:sp>
    <dsp:sp modelId="{B6A97756-A570-DE4D-8032-546BD8DC02BC}">
      <dsp:nvSpPr>
        <dsp:cNvPr id="0" name=""/>
        <dsp:cNvSpPr/>
      </dsp:nvSpPr>
      <dsp:spPr>
        <a:xfrm>
          <a:off x="1318593" y="1815542"/>
          <a:ext cx="1136412" cy="1618775"/>
        </a:xfrm>
        <a:prstGeom prst="roundRect">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2</a:t>
          </a:r>
        </a:p>
      </dsp:txBody>
      <dsp:txXfrm>
        <a:off x="1374068" y="1871017"/>
        <a:ext cx="1025462" cy="1507825"/>
      </dsp:txXfrm>
    </dsp:sp>
    <dsp:sp modelId="{9A7659F9-C531-9E44-BC96-589783581CC5}">
      <dsp:nvSpPr>
        <dsp:cNvPr id="0" name=""/>
        <dsp:cNvSpPr/>
      </dsp:nvSpPr>
      <dsp:spPr>
        <a:xfrm>
          <a:off x="2462876" y="2060417"/>
          <a:ext cx="8459599" cy="1039201"/>
        </a:xfrm>
        <a:prstGeom prst="roundRect">
          <a:avLst/>
        </a:prstGeom>
        <a:solidFill>
          <a:schemeClr val="accent6">
            <a:lumMod val="20000"/>
            <a:lumOff val="80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512275"/>
              </a:solidFill>
            </a:rPr>
            <a:t>By learning </a:t>
          </a:r>
          <a:r>
            <a:rPr lang="en-US" sz="2800" b="1" i="1" kern="1200" dirty="0">
              <a:solidFill>
                <a:srgbClr val="512275"/>
              </a:solidFill>
            </a:rPr>
            <a:t>distraction, breathing and relaxation techniques </a:t>
          </a:r>
        </a:p>
      </dsp:txBody>
      <dsp:txXfrm>
        <a:off x="2513606" y="2111147"/>
        <a:ext cx="8358139" cy="937741"/>
      </dsp:txXfrm>
    </dsp:sp>
    <dsp:sp modelId="{AF099368-86A7-3743-A569-D32E352930C8}">
      <dsp:nvSpPr>
        <dsp:cNvPr id="0" name=""/>
        <dsp:cNvSpPr/>
      </dsp:nvSpPr>
      <dsp:spPr>
        <a:xfrm>
          <a:off x="2465472" y="325897"/>
          <a:ext cx="8459599" cy="1039201"/>
        </a:xfrm>
        <a:prstGeom prst="roundRect">
          <a:avLst/>
        </a:prstGeom>
        <a:solidFill>
          <a:schemeClr val="accent6">
            <a:lumMod val="20000"/>
            <a:lumOff val="80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l" defTabSz="1289050">
            <a:lnSpc>
              <a:spcPct val="90000"/>
            </a:lnSpc>
            <a:spcBef>
              <a:spcPct val="0"/>
            </a:spcBef>
            <a:spcAft>
              <a:spcPct val="35000"/>
            </a:spcAft>
            <a:buNone/>
          </a:pPr>
          <a:r>
            <a:rPr lang="en-US" sz="2900" kern="1200" dirty="0">
              <a:solidFill>
                <a:srgbClr val="512275"/>
              </a:solidFill>
            </a:rPr>
            <a:t>By </a:t>
          </a:r>
          <a:r>
            <a:rPr lang="en-US" sz="2900" b="1" i="1" kern="1200" dirty="0">
              <a:solidFill>
                <a:srgbClr val="512275"/>
              </a:solidFill>
            </a:rPr>
            <a:t>changing</a:t>
          </a:r>
          <a:r>
            <a:rPr lang="en-US" sz="2900" b="0" i="0" kern="1200" dirty="0">
              <a:solidFill>
                <a:srgbClr val="512275"/>
              </a:solidFill>
            </a:rPr>
            <a:t> the amount you have of things that affect arousal</a:t>
          </a:r>
          <a:endParaRPr lang="en-US" sz="2900" kern="1200" dirty="0">
            <a:solidFill>
              <a:srgbClr val="512275"/>
            </a:solidFill>
          </a:endParaRPr>
        </a:p>
      </dsp:txBody>
      <dsp:txXfrm>
        <a:off x="2516202" y="376627"/>
        <a:ext cx="8358139" cy="937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156051" y="19256"/>
          <a:ext cx="4450992" cy="67610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144"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To escape e.g. traumatic memories</a:t>
          </a:r>
          <a:endParaRPr lang="en-US" sz="1600" kern="1200" dirty="0">
            <a:latin typeface="Verdana" panose="020B0604030504040204" pitchFamily="34" charset="0"/>
            <a:ea typeface="Verdana" panose="020B0604030504040204" pitchFamily="34" charset="0"/>
          </a:endParaRPr>
        </a:p>
      </dsp:txBody>
      <dsp:txXfrm rot="10800000">
        <a:off x="325077" y="19256"/>
        <a:ext cx="4281966" cy="676106"/>
      </dsp:txXfrm>
    </dsp:sp>
    <dsp:sp modelId="{74087472-4B58-1049-BA41-D8BE6B8F4EDD}">
      <dsp:nvSpPr>
        <dsp:cNvPr id="0" name=""/>
        <dsp:cNvSpPr/>
      </dsp:nvSpPr>
      <dsp:spPr>
        <a:xfrm>
          <a:off x="5493045" y="0"/>
          <a:ext cx="676106" cy="67610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156051" y="897185"/>
          <a:ext cx="4450992" cy="67610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144"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Have something in life that you can rely on</a:t>
          </a:r>
          <a:endParaRPr lang="en-US" sz="1600" kern="1200" dirty="0">
            <a:latin typeface="Verdana" panose="020B0604030504040204" pitchFamily="34" charset="0"/>
            <a:ea typeface="Verdana" panose="020B0604030504040204" pitchFamily="34" charset="0"/>
          </a:endParaRPr>
        </a:p>
      </dsp:txBody>
      <dsp:txXfrm rot="10800000">
        <a:off x="325077" y="897185"/>
        <a:ext cx="4281966" cy="676106"/>
      </dsp:txXfrm>
    </dsp:sp>
    <dsp:sp modelId="{AB238038-DA8C-7A47-84B1-9C7146C25CFE}">
      <dsp:nvSpPr>
        <dsp:cNvPr id="0" name=""/>
        <dsp:cNvSpPr/>
      </dsp:nvSpPr>
      <dsp:spPr>
        <a:xfrm>
          <a:off x="5493045" y="800123"/>
          <a:ext cx="676106" cy="67610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8FCD256E-4C44-AF49-BF32-A57E35F6B020}">
      <dsp:nvSpPr>
        <dsp:cNvPr id="0" name=""/>
        <dsp:cNvSpPr/>
      </dsp:nvSpPr>
      <dsp:spPr>
        <a:xfrm rot="10800000">
          <a:off x="156051" y="1775114"/>
          <a:ext cx="4450992" cy="67610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144"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Punish yourself for your feelings and experiences</a:t>
          </a:r>
          <a:endParaRPr lang="en-US" sz="1600" kern="1200" dirty="0">
            <a:latin typeface="Verdana" panose="020B0604030504040204" pitchFamily="34" charset="0"/>
            <a:ea typeface="Verdana" panose="020B0604030504040204" pitchFamily="34" charset="0"/>
          </a:endParaRPr>
        </a:p>
      </dsp:txBody>
      <dsp:txXfrm rot="10800000">
        <a:off x="325077" y="1775114"/>
        <a:ext cx="4281966" cy="676106"/>
      </dsp:txXfrm>
    </dsp:sp>
    <dsp:sp modelId="{8661BFF7-57EA-0249-B1CD-7F4537373D33}">
      <dsp:nvSpPr>
        <dsp:cNvPr id="0" name=""/>
        <dsp:cNvSpPr/>
      </dsp:nvSpPr>
      <dsp:spPr>
        <a:xfrm>
          <a:off x="5493045" y="1678052"/>
          <a:ext cx="676106" cy="67610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793BBA89-7E88-8242-84FD-9654F0D74AE8}">
      <dsp:nvSpPr>
        <dsp:cNvPr id="0" name=""/>
        <dsp:cNvSpPr/>
      </dsp:nvSpPr>
      <dsp:spPr>
        <a:xfrm rot="10800000">
          <a:off x="156051" y="2653044"/>
          <a:ext cx="4450992" cy="67610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144"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Stop feeling numb, disconnected or dissociated</a:t>
          </a:r>
          <a:endParaRPr lang="en-US" sz="1600" kern="1200" dirty="0">
            <a:latin typeface="Verdana" panose="020B0604030504040204" pitchFamily="34" charset="0"/>
            <a:ea typeface="Verdana" panose="020B0604030504040204" pitchFamily="34" charset="0"/>
          </a:endParaRPr>
        </a:p>
      </dsp:txBody>
      <dsp:txXfrm rot="10800000">
        <a:off x="325077" y="2653044"/>
        <a:ext cx="4281966" cy="676106"/>
      </dsp:txXfrm>
    </dsp:sp>
    <dsp:sp modelId="{977DB535-C058-D349-B9B7-7D549CC56099}">
      <dsp:nvSpPr>
        <dsp:cNvPr id="0" name=""/>
        <dsp:cNvSpPr/>
      </dsp:nvSpPr>
      <dsp:spPr>
        <a:xfrm>
          <a:off x="5493045" y="2555982"/>
          <a:ext cx="676106" cy="67610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1170796B-9C9C-DD46-83C3-2A54055CCE3E}">
      <dsp:nvSpPr>
        <dsp:cNvPr id="0" name=""/>
        <dsp:cNvSpPr/>
      </dsp:nvSpPr>
      <dsp:spPr>
        <a:xfrm rot="10800000">
          <a:off x="156051" y="3530973"/>
          <a:ext cx="4450992" cy="67610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144"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Create a reason to physically care for yourself</a:t>
          </a:r>
          <a:endParaRPr lang="en-US" sz="1600" kern="1200" dirty="0">
            <a:latin typeface="Verdana" panose="020B0604030504040204" pitchFamily="34" charset="0"/>
            <a:ea typeface="Verdana" panose="020B0604030504040204" pitchFamily="34" charset="0"/>
          </a:endParaRPr>
        </a:p>
      </dsp:txBody>
      <dsp:txXfrm rot="10800000">
        <a:off x="325077" y="3530973"/>
        <a:ext cx="4281966" cy="676106"/>
      </dsp:txXfrm>
    </dsp:sp>
    <dsp:sp modelId="{6D99D477-03CF-CD4E-B2E4-83775AB67D32}">
      <dsp:nvSpPr>
        <dsp:cNvPr id="0" name=""/>
        <dsp:cNvSpPr/>
      </dsp:nvSpPr>
      <dsp:spPr>
        <a:xfrm>
          <a:off x="5493045" y="3433911"/>
          <a:ext cx="676106" cy="67610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D0AFC0A9-4537-4E2C-806E-5E7140D38291}">
      <dsp:nvSpPr>
        <dsp:cNvPr id="0" name=""/>
        <dsp:cNvSpPr/>
      </dsp:nvSpPr>
      <dsp:spPr>
        <a:xfrm rot="10800000">
          <a:off x="156051" y="4392717"/>
          <a:ext cx="4450992" cy="67610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144"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Express suicidal feelings and thoughts without taking own life</a:t>
          </a:r>
          <a:endParaRPr lang="en-US" sz="1600" kern="1200" dirty="0">
            <a:latin typeface="Verdana" panose="020B0604030504040204" pitchFamily="34" charset="0"/>
            <a:ea typeface="Verdana" panose="020B0604030504040204" pitchFamily="34" charset="0"/>
          </a:endParaRPr>
        </a:p>
      </dsp:txBody>
      <dsp:txXfrm rot="10800000">
        <a:off x="325077" y="4392717"/>
        <a:ext cx="4281966" cy="676106"/>
      </dsp:txXfrm>
    </dsp:sp>
    <dsp:sp modelId="{0374F7F5-79A9-498C-959B-E831A9E3DCB7}">
      <dsp:nvSpPr>
        <dsp:cNvPr id="0" name=""/>
        <dsp:cNvSpPr/>
      </dsp:nvSpPr>
      <dsp:spPr>
        <a:xfrm>
          <a:off x="5493045" y="4311841"/>
          <a:ext cx="676106" cy="67610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1271451" y="0"/>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Difficulties at home</a:t>
          </a:r>
        </a:p>
      </dsp:txBody>
      <dsp:txXfrm rot="10800000">
        <a:off x="1484330" y="0"/>
        <a:ext cx="2299176" cy="851516"/>
      </dsp:txXfrm>
    </dsp:sp>
    <dsp:sp modelId="{74087472-4B58-1049-BA41-D8BE6B8F4EDD}">
      <dsp:nvSpPr>
        <dsp:cNvPr id="0" name=""/>
        <dsp:cNvSpPr/>
      </dsp:nvSpPr>
      <dsp:spPr>
        <a:xfrm>
          <a:off x="3834272" y="36575"/>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1271451" y="1100449"/>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Arguments or problems with friends </a:t>
          </a:r>
        </a:p>
      </dsp:txBody>
      <dsp:txXfrm rot="10800000">
        <a:off x="1484330" y="1100449"/>
        <a:ext cx="2299176" cy="851516"/>
      </dsp:txXfrm>
    </dsp:sp>
    <dsp:sp modelId="{C5581E9B-68B4-C444-9D20-0F9E6E7C50BE}">
      <dsp:nvSpPr>
        <dsp:cNvPr id="0" name=""/>
        <dsp:cNvSpPr/>
      </dsp:nvSpPr>
      <dsp:spPr>
        <a:xfrm>
          <a:off x="3846466" y="1112643"/>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1271451" y="2206150"/>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Feeling misunderstood</a:t>
          </a:r>
        </a:p>
      </dsp:txBody>
      <dsp:txXfrm rot="10800000">
        <a:off x="1484330" y="2206150"/>
        <a:ext cx="2299176" cy="851516"/>
      </dsp:txXfrm>
    </dsp:sp>
    <dsp:sp modelId="{EC70A4E9-C32B-6946-9D17-920F6CBCBD0D}">
      <dsp:nvSpPr>
        <dsp:cNvPr id="0" name=""/>
        <dsp:cNvSpPr/>
      </dsp:nvSpPr>
      <dsp:spPr>
        <a:xfrm>
          <a:off x="3834272" y="2234523"/>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BB252EBB-D78D-7041-9533-2AB78BAEABDF}">
      <dsp:nvSpPr>
        <dsp:cNvPr id="0" name=""/>
        <dsp:cNvSpPr/>
      </dsp:nvSpPr>
      <dsp:spPr>
        <a:xfrm rot="10800000">
          <a:off x="1271451" y="3311851"/>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Feeling abandoned</a:t>
          </a:r>
        </a:p>
      </dsp:txBody>
      <dsp:txXfrm rot="10800000">
        <a:off x="1484330" y="3311851"/>
        <a:ext cx="2299176" cy="851516"/>
      </dsp:txXfrm>
    </dsp:sp>
    <dsp:sp modelId="{A1F0B8D6-49C8-0840-8B72-5D6D321CB849}">
      <dsp:nvSpPr>
        <dsp:cNvPr id="0" name=""/>
        <dsp:cNvSpPr/>
      </dsp:nvSpPr>
      <dsp:spPr>
        <a:xfrm>
          <a:off x="3846466" y="3318147"/>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1226698" y="0"/>
          <a:ext cx="2512055" cy="672504"/>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65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Depression</a:t>
          </a:r>
        </a:p>
      </dsp:txBody>
      <dsp:txXfrm rot="10800000">
        <a:off x="1394824" y="0"/>
        <a:ext cx="2343929" cy="672504"/>
      </dsp:txXfrm>
    </dsp:sp>
    <dsp:sp modelId="{74087472-4B58-1049-BA41-D8BE6B8F4EDD}">
      <dsp:nvSpPr>
        <dsp:cNvPr id="0" name=""/>
        <dsp:cNvSpPr/>
      </dsp:nvSpPr>
      <dsp:spPr>
        <a:xfrm>
          <a:off x="3776632" y="3"/>
          <a:ext cx="672504" cy="672504"/>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1226698" y="870767"/>
          <a:ext cx="2512055" cy="672504"/>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65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Anxiety</a:t>
          </a:r>
        </a:p>
      </dsp:txBody>
      <dsp:txXfrm rot="10800000">
        <a:off x="1394824" y="870767"/>
        <a:ext cx="2343929" cy="672504"/>
      </dsp:txXfrm>
    </dsp:sp>
    <dsp:sp modelId="{C5581E9B-68B4-C444-9D20-0F9E6E7C50BE}">
      <dsp:nvSpPr>
        <dsp:cNvPr id="0" name=""/>
        <dsp:cNvSpPr/>
      </dsp:nvSpPr>
      <dsp:spPr>
        <a:xfrm>
          <a:off x="3828462" y="852260"/>
          <a:ext cx="672504" cy="672504"/>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1226698" y="1744020"/>
          <a:ext cx="2512055" cy="672504"/>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65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Feeling worthless</a:t>
          </a:r>
        </a:p>
      </dsp:txBody>
      <dsp:txXfrm rot="10800000">
        <a:off x="1394824" y="1744020"/>
        <a:ext cx="2343929" cy="672504"/>
      </dsp:txXfrm>
    </dsp:sp>
    <dsp:sp modelId="{EC70A4E9-C32B-6946-9D17-920F6CBCBD0D}">
      <dsp:nvSpPr>
        <dsp:cNvPr id="0" name=""/>
        <dsp:cNvSpPr/>
      </dsp:nvSpPr>
      <dsp:spPr>
        <a:xfrm>
          <a:off x="3818831" y="1748579"/>
          <a:ext cx="672504" cy="672504"/>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BB252EBB-D78D-7041-9533-2AB78BAEABDF}">
      <dsp:nvSpPr>
        <dsp:cNvPr id="0" name=""/>
        <dsp:cNvSpPr/>
      </dsp:nvSpPr>
      <dsp:spPr>
        <a:xfrm rot="10800000">
          <a:off x="1226698" y="2617272"/>
          <a:ext cx="2512055" cy="672504"/>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65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Transitions and changes</a:t>
          </a:r>
        </a:p>
      </dsp:txBody>
      <dsp:txXfrm rot="10800000">
        <a:off x="1394824" y="2617272"/>
        <a:ext cx="2343929" cy="672504"/>
      </dsp:txXfrm>
    </dsp:sp>
    <dsp:sp modelId="{A1F0B8D6-49C8-0840-8B72-5D6D321CB849}">
      <dsp:nvSpPr>
        <dsp:cNvPr id="0" name=""/>
        <dsp:cNvSpPr/>
      </dsp:nvSpPr>
      <dsp:spPr>
        <a:xfrm>
          <a:off x="3828462" y="2633547"/>
          <a:ext cx="672504" cy="672504"/>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808AF495-012E-4F2B-A832-63AD7937AEA3}">
      <dsp:nvSpPr>
        <dsp:cNvPr id="0" name=""/>
        <dsp:cNvSpPr/>
      </dsp:nvSpPr>
      <dsp:spPr>
        <a:xfrm rot="10800000">
          <a:off x="1226698" y="3490525"/>
          <a:ext cx="2512055" cy="672504"/>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65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Alcohol and drug use</a:t>
          </a:r>
        </a:p>
      </dsp:txBody>
      <dsp:txXfrm rot="10800000">
        <a:off x="1394824" y="3490525"/>
        <a:ext cx="2343929" cy="672504"/>
      </dsp:txXfrm>
    </dsp:sp>
    <dsp:sp modelId="{524BC67F-FE7E-4300-A57A-EA3F5822D38D}">
      <dsp:nvSpPr>
        <dsp:cNvPr id="0" name=""/>
        <dsp:cNvSpPr/>
      </dsp:nvSpPr>
      <dsp:spPr>
        <a:xfrm>
          <a:off x="3856599" y="3497159"/>
          <a:ext cx="672504" cy="672504"/>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191370" y="24389"/>
          <a:ext cx="4450992" cy="8173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43"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Express something that is hard to put into words</a:t>
          </a:r>
          <a:endParaRPr lang="en-US" sz="1600" kern="1200" dirty="0">
            <a:latin typeface="Verdana" panose="020B0604030504040204" pitchFamily="34" charset="0"/>
            <a:ea typeface="Verdana" panose="020B0604030504040204" pitchFamily="34" charset="0"/>
          </a:endParaRPr>
        </a:p>
      </dsp:txBody>
      <dsp:txXfrm rot="10800000">
        <a:off x="395715" y="24389"/>
        <a:ext cx="4246647" cy="817382"/>
      </dsp:txXfrm>
    </dsp:sp>
    <dsp:sp modelId="{74087472-4B58-1049-BA41-D8BE6B8F4EDD}">
      <dsp:nvSpPr>
        <dsp:cNvPr id="0" name=""/>
        <dsp:cNvSpPr/>
      </dsp:nvSpPr>
      <dsp:spPr>
        <a:xfrm>
          <a:off x="5351769" y="0"/>
          <a:ext cx="817382" cy="81738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191370" y="1085767"/>
          <a:ext cx="4450992" cy="8173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43"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Punish yourself</a:t>
          </a:r>
          <a:endParaRPr lang="en-US" sz="1600" kern="1200" dirty="0">
            <a:latin typeface="Verdana" panose="020B0604030504040204" pitchFamily="34" charset="0"/>
            <a:ea typeface="Verdana" panose="020B0604030504040204" pitchFamily="34" charset="0"/>
          </a:endParaRPr>
        </a:p>
      </dsp:txBody>
      <dsp:txXfrm rot="10800000">
        <a:off x="395715" y="1085767"/>
        <a:ext cx="4246647" cy="817382"/>
      </dsp:txXfrm>
    </dsp:sp>
    <dsp:sp modelId="{AB238038-DA8C-7A47-84B1-9C7146C25CFE}">
      <dsp:nvSpPr>
        <dsp:cNvPr id="0" name=""/>
        <dsp:cNvSpPr/>
      </dsp:nvSpPr>
      <dsp:spPr>
        <a:xfrm>
          <a:off x="5351769" y="968423"/>
          <a:ext cx="817382" cy="81738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8FCD256E-4C44-AF49-BF32-A57E35F6B020}">
      <dsp:nvSpPr>
        <dsp:cNvPr id="0" name=""/>
        <dsp:cNvSpPr/>
      </dsp:nvSpPr>
      <dsp:spPr>
        <a:xfrm rot="10800000">
          <a:off x="191370" y="2147144"/>
          <a:ext cx="4450992" cy="8173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43"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To distract yourself from overwhelming feelings</a:t>
          </a:r>
          <a:endParaRPr lang="en-US" sz="1600" kern="1200" dirty="0">
            <a:latin typeface="Verdana" panose="020B0604030504040204" pitchFamily="34" charset="0"/>
            <a:ea typeface="Verdana" panose="020B0604030504040204" pitchFamily="34" charset="0"/>
          </a:endParaRPr>
        </a:p>
      </dsp:txBody>
      <dsp:txXfrm rot="10800000">
        <a:off x="395715" y="2147144"/>
        <a:ext cx="4246647" cy="817382"/>
      </dsp:txXfrm>
    </dsp:sp>
    <dsp:sp modelId="{8661BFF7-57EA-0249-B1CD-7F4537373D33}">
      <dsp:nvSpPr>
        <dsp:cNvPr id="0" name=""/>
        <dsp:cNvSpPr/>
      </dsp:nvSpPr>
      <dsp:spPr>
        <a:xfrm>
          <a:off x="5351769" y="2029800"/>
          <a:ext cx="817382" cy="81738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793BBA89-7E88-8242-84FD-9654F0D74AE8}">
      <dsp:nvSpPr>
        <dsp:cNvPr id="0" name=""/>
        <dsp:cNvSpPr/>
      </dsp:nvSpPr>
      <dsp:spPr>
        <a:xfrm rot="10800000">
          <a:off x="191370" y="3208521"/>
          <a:ext cx="4450992" cy="8173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43"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To cope with</a:t>
          </a:r>
          <a:r>
            <a:rPr lang="en-GB" sz="1600" b="0" i="0" kern="1200" dirty="0">
              <a:latin typeface="Verdana" panose="020B0604030504040204" pitchFamily="34" charset="0"/>
              <a:ea typeface="Verdana" panose="020B0604030504040204" pitchFamily="34" charset="0"/>
            </a:rPr>
            <a:t> overwhelming emotional feelings or thoughts</a:t>
          </a:r>
          <a:endParaRPr lang="en-US" sz="1600" kern="1200" dirty="0">
            <a:latin typeface="Verdana" panose="020B0604030504040204" pitchFamily="34" charset="0"/>
            <a:ea typeface="Verdana" panose="020B0604030504040204" pitchFamily="34" charset="0"/>
          </a:endParaRPr>
        </a:p>
      </dsp:txBody>
      <dsp:txXfrm rot="10800000">
        <a:off x="395715" y="3208521"/>
        <a:ext cx="4246647" cy="817382"/>
      </dsp:txXfrm>
    </dsp:sp>
    <dsp:sp modelId="{977DB535-C058-D349-B9B7-7D549CC56099}">
      <dsp:nvSpPr>
        <dsp:cNvPr id="0" name=""/>
        <dsp:cNvSpPr/>
      </dsp:nvSpPr>
      <dsp:spPr>
        <a:xfrm>
          <a:off x="5351769" y="3091178"/>
          <a:ext cx="817382" cy="81738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1170796B-9C9C-DD46-83C3-2A54055CCE3E}">
      <dsp:nvSpPr>
        <dsp:cNvPr id="0" name=""/>
        <dsp:cNvSpPr/>
      </dsp:nvSpPr>
      <dsp:spPr>
        <a:xfrm rot="10800000">
          <a:off x="191370" y="4251441"/>
          <a:ext cx="4450992" cy="8173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43"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To be in control</a:t>
          </a:r>
          <a:endParaRPr lang="en-US" sz="1600" kern="1200" dirty="0">
            <a:latin typeface="Verdana" panose="020B0604030504040204" pitchFamily="34" charset="0"/>
            <a:ea typeface="Verdana" panose="020B0604030504040204" pitchFamily="34" charset="0"/>
          </a:endParaRPr>
        </a:p>
      </dsp:txBody>
      <dsp:txXfrm rot="10800000">
        <a:off x="395715" y="4251441"/>
        <a:ext cx="4246647" cy="817382"/>
      </dsp:txXfrm>
    </dsp:sp>
    <dsp:sp modelId="{6D99D477-03CF-CD4E-B2E4-83775AB67D32}">
      <dsp:nvSpPr>
        <dsp:cNvPr id="0" name=""/>
        <dsp:cNvSpPr/>
      </dsp:nvSpPr>
      <dsp:spPr>
        <a:xfrm>
          <a:off x="5351769" y="4152555"/>
          <a:ext cx="817382" cy="81738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156051" y="19256"/>
          <a:ext cx="4450992" cy="67610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144"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To escape e.g. traumatic memories</a:t>
          </a:r>
          <a:endParaRPr lang="en-US" sz="1600" kern="1200" dirty="0">
            <a:latin typeface="Verdana" panose="020B0604030504040204" pitchFamily="34" charset="0"/>
            <a:ea typeface="Verdana" panose="020B0604030504040204" pitchFamily="34" charset="0"/>
          </a:endParaRPr>
        </a:p>
      </dsp:txBody>
      <dsp:txXfrm rot="10800000">
        <a:off x="325077" y="19256"/>
        <a:ext cx="4281966" cy="676106"/>
      </dsp:txXfrm>
    </dsp:sp>
    <dsp:sp modelId="{74087472-4B58-1049-BA41-D8BE6B8F4EDD}">
      <dsp:nvSpPr>
        <dsp:cNvPr id="0" name=""/>
        <dsp:cNvSpPr/>
      </dsp:nvSpPr>
      <dsp:spPr>
        <a:xfrm>
          <a:off x="5493045" y="0"/>
          <a:ext cx="676106" cy="67610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156051" y="897185"/>
          <a:ext cx="4450992" cy="67610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144"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Have something in life that you can rely on</a:t>
          </a:r>
          <a:endParaRPr lang="en-US" sz="1600" kern="1200" dirty="0">
            <a:latin typeface="Verdana" panose="020B0604030504040204" pitchFamily="34" charset="0"/>
            <a:ea typeface="Verdana" panose="020B0604030504040204" pitchFamily="34" charset="0"/>
          </a:endParaRPr>
        </a:p>
      </dsp:txBody>
      <dsp:txXfrm rot="10800000">
        <a:off x="325077" y="897185"/>
        <a:ext cx="4281966" cy="676106"/>
      </dsp:txXfrm>
    </dsp:sp>
    <dsp:sp modelId="{AB238038-DA8C-7A47-84B1-9C7146C25CFE}">
      <dsp:nvSpPr>
        <dsp:cNvPr id="0" name=""/>
        <dsp:cNvSpPr/>
      </dsp:nvSpPr>
      <dsp:spPr>
        <a:xfrm>
          <a:off x="5493045" y="800123"/>
          <a:ext cx="676106" cy="67610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8FCD256E-4C44-AF49-BF32-A57E35F6B020}">
      <dsp:nvSpPr>
        <dsp:cNvPr id="0" name=""/>
        <dsp:cNvSpPr/>
      </dsp:nvSpPr>
      <dsp:spPr>
        <a:xfrm rot="10800000">
          <a:off x="156051" y="1775114"/>
          <a:ext cx="4450992" cy="67610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144"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Punish yourself for your feelings and experiences</a:t>
          </a:r>
          <a:endParaRPr lang="en-US" sz="1600" kern="1200" dirty="0">
            <a:latin typeface="Verdana" panose="020B0604030504040204" pitchFamily="34" charset="0"/>
            <a:ea typeface="Verdana" panose="020B0604030504040204" pitchFamily="34" charset="0"/>
          </a:endParaRPr>
        </a:p>
      </dsp:txBody>
      <dsp:txXfrm rot="10800000">
        <a:off x="325077" y="1775114"/>
        <a:ext cx="4281966" cy="676106"/>
      </dsp:txXfrm>
    </dsp:sp>
    <dsp:sp modelId="{8661BFF7-57EA-0249-B1CD-7F4537373D33}">
      <dsp:nvSpPr>
        <dsp:cNvPr id="0" name=""/>
        <dsp:cNvSpPr/>
      </dsp:nvSpPr>
      <dsp:spPr>
        <a:xfrm>
          <a:off x="5493045" y="1678052"/>
          <a:ext cx="676106" cy="67610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793BBA89-7E88-8242-84FD-9654F0D74AE8}">
      <dsp:nvSpPr>
        <dsp:cNvPr id="0" name=""/>
        <dsp:cNvSpPr/>
      </dsp:nvSpPr>
      <dsp:spPr>
        <a:xfrm rot="10800000">
          <a:off x="156051" y="2653044"/>
          <a:ext cx="4450992" cy="67610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144"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Stop feeling numb, disconnected or dissociated</a:t>
          </a:r>
          <a:endParaRPr lang="en-US" sz="1600" kern="1200" dirty="0">
            <a:latin typeface="Verdana" panose="020B0604030504040204" pitchFamily="34" charset="0"/>
            <a:ea typeface="Verdana" panose="020B0604030504040204" pitchFamily="34" charset="0"/>
          </a:endParaRPr>
        </a:p>
      </dsp:txBody>
      <dsp:txXfrm rot="10800000">
        <a:off x="325077" y="2653044"/>
        <a:ext cx="4281966" cy="676106"/>
      </dsp:txXfrm>
    </dsp:sp>
    <dsp:sp modelId="{977DB535-C058-D349-B9B7-7D549CC56099}">
      <dsp:nvSpPr>
        <dsp:cNvPr id="0" name=""/>
        <dsp:cNvSpPr/>
      </dsp:nvSpPr>
      <dsp:spPr>
        <a:xfrm>
          <a:off x="5493045" y="2555982"/>
          <a:ext cx="676106" cy="67610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1170796B-9C9C-DD46-83C3-2A54055CCE3E}">
      <dsp:nvSpPr>
        <dsp:cNvPr id="0" name=""/>
        <dsp:cNvSpPr/>
      </dsp:nvSpPr>
      <dsp:spPr>
        <a:xfrm rot="10800000">
          <a:off x="156051" y="3530973"/>
          <a:ext cx="4450992" cy="67610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144"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Create a reason to physically care for yourself</a:t>
          </a:r>
          <a:endParaRPr lang="en-US" sz="1600" kern="1200" dirty="0">
            <a:latin typeface="Verdana" panose="020B0604030504040204" pitchFamily="34" charset="0"/>
            <a:ea typeface="Verdana" panose="020B0604030504040204" pitchFamily="34" charset="0"/>
          </a:endParaRPr>
        </a:p>
      </dsp:txBody>
      <dsp:txXfrm rot="10800000">
        <a:off x="325077" y="3530973"/>
        <a:ext cx="4281966" cy="676106"/>
      </dsp:txXfrm>
    </dsp:sp>
    <dsp:sp modelId="{6D99D477-03CF-CD4E-B2E4-83775AB67D32}">
      <dsp:nvSpPr>
        <dsp:cNvPr id="0" name=""/>
        <dsp:cNvSpPr/>
      </dsp:nvSpPr>
      <dsp:spPr>
        <a:xfrm>
          <a:off x="5493045" y="3433911"/>
          <a:ext cx="676106" cy="67610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D0AFC0A9-4537-4E2C-806E-5E7140D38291}">
      <dsp:nvSpPr>
        <dsp:cNvPr id="0" name=""/>
        <dsp:cNvSpPr/>
      </dsp:nvSpPr>
      <dsp:spPr>
        <a:xfrm rot="10800000">
          <a:off x="156051" y="4392717"/>
          <a:ext cx="4450992" cy="67610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144"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Express suicidal feelings and thoughts without taking own life</a:t>
          </a:r>
          <a:endParaRPr lang="en-US" sz="1600" kern="1200" dirty="0">
            <a:latin typeface="Verdana" panose="020B0604030504040204" pitchFamily="34" charset="0"/>
            <a:ea typeface="Verdana" panose="020B0604030504040204" pitchFamily="34" charset="0"/>
          </a:endParaRPr>
        </a:p>
      </dsp:txBody>
      <dsp:txXfrm rot="10800000">
        <a:off x="325077" y="4392717"/>
        <a:ext cx="4281966" cy="676106"/>
      </dsp:txXfrm>
    </dsp:sp>
    <dsp:sp modelId="{0374F7F5-79A9-498C-959B-E831A9E3DCB7}">
      <dsp:nvSpPr>
        <dsp:cNvPr id="0" name=""/>
        <dsp:cNvSpPr/>
      </dsp:nvSpPr>
      <dsp:spPr>
        <a:xfrm>
          <a:off x="5493045" y="4311841"/>
          <a:ext cx="676106" cy="67610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1271451" y="0"/>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Difficulties at home</a:t>
          </a:r>
        </a:p>
      </dsp:txBody>
      <dsp:txXfrm rot="10800000">
        <a:off x="1484330" y="0"/>
        <a:ext cx="2299176" cy="851516"/>
      </dsp:txXfrm>
    </dsp:sp>
    <dsp:sp modelId="{74087472-4B58-1049-BA41-D8BE6B8F4EDD}">
      <dsp:nvSpPr>
        <dsp:cNvPr id="0" name=""/>
        <dsp:cNvSpPr/>
      </dsp:nvSpPr>
      <dsp:spPr>
        <a:xfrm>
          <a:off x="3834272" y="36575"/>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1271451" y="1100449"/>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Arguments or problems with friends </a:t>
          </a:r>
        </a:p>
      </dsp:txBody>
      <dsp:txXfrm rot="10800000">
        <a:off x="1484330" y="1100449"/>
        <a:ext cx="2299176" cy="851516"/>
      </dsp:txXfrm>
    </dsp:sp>
    <dsp:sp modelId="{C5581E9B-68B4-C444-9D20-0F9E6E7C50BE}">
      <dsp:nvSpPr>
        <dsp:cNvPr id="0" name=""/>
        <dsp:cNvSpPr/>
      </dsp:nvSpPr>
      <dsp:spPr>
        <a:xfrm>
          <a:off x="3846466" y="1112643"/>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1271451" y="2206150"/>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Feeling misunderstood</a:t>
          </a:r>
        </a:p>
      </dsp:txBody>
      <dsp:txXfrm rot="10800000">
        <a:off x="1484330" y="2206150"/>
        <a:ext cx="2299176" cy="851516"/>
      </dsp:txXfrm>
    </dsp:sp>
    <dsp:sp modelId="{EC70A4E9-C32B-6946-9D17-920F6CBCBD0D}">
      <dsp:nvSpPr>
        <dsp:cNvPr id="0" name=""/>
        <dsp:cNvSpPr/>
      </dsp:nvSpPr>
      <dsp:spPr>
        <a:xfrm>
          <a:off x="3834272" y="2234523"/>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BB252EBB-D78D-7041-9533-2AB78BAEABDF}">
      <dsp:nvSpPr>
        <dsp:cNvPr id="0" name=""/>
        <dsp:cNvSpPr/>
      </dsp:nvSpPr>
      <dsp:spPr>
        <a:xfrm rot="10800000">
          <a:off x="1271451" y="3311851"/>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Feeling abandoned</a:t>
          </a:r>
        </a:p>
      </dsp:txBody>
      <dsp:txXfrm rot="10800000">
        <a:off x="1484330" y="3311851"/>
        <a:ext cx="2299176" cy="851516"/>
      </dsp:txXfrm>
    </dsp:sp>
    <dsp:sp modelId="{A1F0B8D6-49C8-0840-8B72-5D6D321CB849}">
      <dsp:nvSpPr>
        <dsp:cNvPr id="0" name=""/>
        <dsp:cNvSpPr/>
      </dsp:nvSpPr>
      <dsp:spPr>
        <a:xfrm>
          <a:off x="3846466" y="3318147"/>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1226698" y="0"/>
          <a:ext cx="2512055" cy="672504"/>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65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Depression</a:t>
          </a:r>
        </a:p>
      </dsp:txBody>
      <dsp:txXfrm rot="10800000">
        <a:off x="1394824" y="0"/>
        <a:ext cx="2343929" cy="672504"/>
      </dsp:txXfrm>
    </dsp:sp>
    <dsp:sp modelId="{74087472-4B58-1049-BA41-D8BE6B8F4EDD}">
      <dsp:nvSpPr>
        <dsp:cNvPr id="0" name=""/>
        <dsp:cNvSpPr/>
      </dsp:nvSpPr>
      <dsp:spPr>
        <a:xfrm>
          <a:off x="3776632" y="3"/>
          <a:ext cx="672504" cy="672504"/>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1226698" y="870767"/>
          <a:ext cx="2512055" cy="672504"/>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65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Anxiety</a:t>
          </a:r>
        </a:p>
      </dsp:txBody>
      <dsp:txXfrm rot="10800000">
        <a:off x="1394824" y="870767"/>
        <a:ext cx="2343929" cy="672504"/>
      </dsp:txXfrm>
    </dsp:sp>
    <dsp:sp modelId="{C5581E9B-68B4-C444-9D20-0F9E6E7C50BE}">
      <dsp:nvSpPr>
        <dsp:cNvPr id="0" name=""/>
        <dsp:cNvSpPr/>
      </dsp:nvSpPr>
      <dsp:spPr>
        <a:xfrm>
          <a:off x="3828462" y="852260"/>
          <a:ext cx="672504" cy="672504"/>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1226698" y="1744020"/>
          <a:ext cx="2512055" cy="672504"/>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65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Feeling worthless</a:t>
          </a:r>
        </a:p>
      </dsp:txBody>
      <dsp:txXfrm rot="10800000">
        <a:off x="1394824" y="1744020"/>
        <a:ext cx="2343929" cy="672504"/>
      </dsp:txXfrm>
    </dsp:sp>
    <dsp:sp modelId="{EC70A4E9-C32B-6946-9D17-920F6CBCBD0D}">
      <dsp:nvSpPr>
        <dsp:cNvPr id="0" name=""/>
        <dsp:cNvSpPr/>
      </dsp:nvSpPr>
      <dsp:spPr>
        <a:xfrm>
          <a:off x="3818831" y="1748579"/>
          <a:ext cx="672504" cy="672504"/>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BB252EBB-D78D-7041-9533-2AB78BAEABDF}">
      <dsp:nvSpPr>
        <dsp:cNvPr id="0" name=""/>
        <dsp:cNvSpPr/>
      </dsp:nvSpPr>
      <dsp:spPr>
        <a:xfrm rot="10800000">
          <a:off x="1226698" y="2617272"/>
          <a:ext cx="2512055" cy="672504"/>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65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Transitions and changes</a:t>
          </a:r>
        </a:p>
      </dsp:txBody>
      <dsp:txXfrm rot="10800000">
        <a:off x="1394824" y="2617272"/>
        <a:ext cx="2343929" cy="672504"/>
      </dsp:txXfrm>
    </dsp:sp>
    <dsp:sp modelId="{A1F0B8D6-49C8-0840-8B72-5D6D321CB849}">
      <dsp:nvSpPr>
        <dsp:cNvPr id="0" name=""/>
        <dsp:cNvSpPr/>
      </dsp:nvSpPr>
      <dsp:spPr>
        <a:xfrm>
          <a:off x="3828462" y="2633547"/>
          <a:ext cx="672504" cy="672504"/>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808AF495-012E-4F2B-A832-63AD7937AEA3}">
      <dsp:nvSpPr>
        <dsp:cNvPr id="0" name=""/>
        <dsp:cNvSpPr/>
      </dsp:nvSpPr>
      <dsp:spPr>
        <a:xfrm rot="10800000">
          <a:off x="1226698" y="3490525"/>
          <a:ext cx="2512055" cy="672504"/>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65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Alcohol and drug use</a:t>
          </a:r>
        </a:p>
      </dsp:txBody>
      <dsp:txXfrm rot="10800000">
        <a:off x="1394824" y="3490525"/>
        <a:ext cx="2343929" cy="672504"/>
      </dsp:txXfrm>
    </dsp:sp>
    <dsp:sp modelId="{524BC67F-FE7E-4300-A57A-EA3F5822D38D}">
      <dsp:nvSpPr>
        <dsp:cNvPr id="0" name=""/>
        <dsp:cNvSpPr/>
      </dsp:nvSpPr>
      <dsp:spPr>
        <a:xfrm>
          <a:off x="3856599" y="3497159"/>
          <a:ext cx="672504" cy="672504"/>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B6B55-E09D-4A65-AA78-1D083F3A5217}">
      <dsp:nvSpPr>
        <dsp:cNvPr id="0" name=""/>
        <dsp:cNvSpPr/>
      </dsp:nvSpPr>
      <dsp:spPr>
        <a:xfrm>
          <a:off x="0" y="82"/>
          <a:ext cx="11106608" cy="981468"/>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Verdana" panose="020B0604030504040204" pitchFamily="34" charset="0"/>
              <a:ea typeface="Verdana" panose="020B0604030504040204" pitchFamily="34" charset="0"/>
              <a:cs typeface="Verdana" panose="020B0604030504040204" pitchFamily="34" charset="0"/>
            </a:rPr>
            <a:t>What real evidence do I have to support these thoughts?</a:t>
          </a:r>
        </a:p>
      </dsp:txBody>
      <dsp:txXfrm>
        <a:off x="28746" y="28828"/>
        <a:ext cx="11049116" cy="923976"/>
      </dsp:txXfrm>
    </dsp:sp>
    <dsp:sp modelId="{6CBD4C90-F117-40AA-9AAC-5CFF184E124A}">
      <dsp:nvSpPr>
        <dsp:cNvPr id="0" name=""/>
        <dsp:cNvSpPr/>
      </dsp:nvSpPr>
      <dsp:spPr>
        <a:xfrm>
          <a:off x="1274" y="1195705"/>
          <a:ext cx="3627590"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Verdana" panose="020B0604030504040204" pitchFamily="34" charset="0"/>
              <a:ea typeface="Verdana" panose="020B0604030504040204" pitchFamily="34" charset="0"/>
              <a:cs typeface="Verdana" panose="020B0604030504040204" pitchFamily="34" charset="0"/>
            </a:rPr>
            <a:t>If a friend in the same situation told me this NAT, would I agree?</a:t>
          </a:r>
        </a:p>
      </dsp:txBody>
      <dsp:txXfrm>
        <a:off x="46907" y="1241338"/>
        <a:ext cx="3536324" cy="1466743"/>
      </dsp:txXfrm>
    </dsp:sp>
    <dsp:sp modelId="{3B3C690B-90C0-4578-B364-AF8131D6F34E}">
      <dsp:nvSpPr>
        <dsp:cNvPr id="0" name=""/>
        <dsp:cNvSpPr/>
      </dsp:nvSpPr>
      <dsp:spPr>
        <a:xfrm>
          <a:off x="1274"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Am I confusing thoughts with facts?</a:t>
          </a:r>
        </a:p>
      </dsp:txBody>
      <dsp:txXfrm>
        <a:off x="46907" y="3013503"/>
        <a:ext cx="1685222" cy="1466743"/>
      </dsp:txXfrm>
    </dsp:sp>
    <dsp:sp modelId="{1E1B8C72-E2DD-4E52-9216-098921CDA73A}">
      <dsp:nvSpPr>
        <dsp:cNvPr id="0" name=""/>
        <dsp:cNvSpPr/>
      </dsp:nvSpPr>
      <dsp:spPr>
        <a:xfrm>
          <a:off x="1852376"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Am I using thinking errors? If so, which ones?</a:t>
          </a:r>
        </a:p>
      </dsp:txBody>
      <dsp:txXfrm>
        <a:off x="1898009" y="3013503"/>
        <a:ext cx="1685222" cy="1466743"/>
      </dsp:txXfrm>
    </dsp:sp>
    <dsp:sp modelId="{E8161080-5927-4CBB-B3D1-CD5334AE66A6}">
      <dsp:nvSpPr>
        <dsp:cNvPr id="0" name=""/>
        <dsp:cNvSpPr/>
      </dsp:nvSpPr>
      <dsp:spPr>
        <a:xfrm>
          <a:off x="3778090" y="1195705"/>
          <a:ext cx="7329793"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Verdana" panose="020B0604030504040204" pitchFamily="34" charset="0"/>
              <a:ea typeface="Verdana" panose="020B0604030504040204" pitchFamily="34" charset="0"/>
              <a:cs typeface="Verdana" panose="020B0604030504040204" pitchFamily="34" charset="0"/>
            </a:rPr>
            <a:t>How would I have viewed this situation in the past (when I was not feeling so low)?</a:t>
          </a:r>
          <a:endParaRPr lang="en-GB" sz="2300" kern="1200" dirty="0">
            <a:latin typeface="Verdana" panose="020B0604030504040204" pitchFamily="34" charset="0"/>
            <a:ea typeface="Verdana" panose="020B0604030504040204" pitchFamily="34" charset="0"/>
            <a:cs typeface="Verdana" panose="020B0604030504040204" pitchFamily="34" charset="0"/>
          </a:endParaRPr>
        </a:p>
      </dsp:txBody>
      <dsp:txXfrm>
        <a:off x="3823723" y="1241338"/>
        <a:ext cx="7238527" cy="1466743"/>
      </dsp:txXfrm>
    </dsp:sp>
    <dsp:sp modelId="{353C27E7-8408-4BFD-A17F-46291D3273FD}">
      <dsp:nvSpPr>
        <dsp:cNvPr id="0" name=""/>
        <dsp:cNvSpPr/>
      </dsp:nvSpPr>
      <dsp:spPr>
        <a:xfrm>
          <a:off x="3778090"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Am I being too hard on myself?</a:t>
          </a:r>
        </a:p>
      </dsp:txBody>
      <dsp:txXfrm>
        <a:off x="3823723" y="3013503"/>
        <a:ext cx="1685222" cy="1466743"/>
      </dsp:txXfrm>
    </dsp:sp>
    <dsp:sp modelId="{17F501F9-94B3-45DF-8B1A-04F8D02314F9}">
      <dsp:nvSpPr>
        <dsp:cNvPr id="0" name=""/>
        <dsp:cNvSpPr/>
      </dsp:nvSpPr>
      <dsp:spPr>
        <a:xfrm>
          <a:off x="5629191"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Are these thoughts helpful?</a:t>
          </a:r>
        </a:p>
      </dsp:txBody>
      <dsp:txXfrm>
        <a:off x="5674824" y="3013503"/>
        <a:ext cx="1685222" cy="1466743"/>
      </dsp:txXfrm>
    </dsp:sp>
    <dsp:sp modelId="{D9C1C51D-F4F0-4453-9343-24A1BA53C68B}">
      <dsp:nvSpPr>
        <dsp:cNvPr id="0" name=""/>
        <dsp:cNvSpPr/>
      </dsp:nvSpPr>
      <dsp:spPr>
        <a:xfrm>
          <a:off x="7480292"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How would someone else view this?</a:t>
          </a:r>
        </a:p>
      </dsp:txBody>
      <dsp:txXfrm>
        <a:off x="7525925" y="3013503"/>
        <a:ext cx="1685222" cy="1466743"/>
      </dsp:txXfrm>
    </dsp:sp>
    <dsp:sp modelId="{0DE8CE4D-89A2-466A-B243-ED89CDE4E948}">
      <dsp:nvSpPr>
        <dsp:cNvPr id="0" name=""/>
        <dsp:cNvSpPr/>
      </dsp:nvSpPr>
      <dsp:spPr>
        <a:xfrm>
          <a:off x="9331394"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What thoughts might be more helpful?</a:t>
          </a:r>
        </a:p>
      </dsp:txBody>
      <dsp:txXfrm>
        <a:off x="9377027" y="3013503"/>
        <a:ext cx="1685222" cy="146674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F13D9-4AE5-D342-8BE1-1AFDDFB4C67F}"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B5C42-43CD-F14C-8A7F-819970C0B5FA}" type="slidenum">
              <a:rPr lang="en-US" smtClean="0"/>
              <a:t>‹#›</a:t>
            </a:fld>
            <a:endParaRPr lang="en-US"/>
          </a:p>
        </p:txBody>
      </p:sp>
    </p:spTree>
    <p:extLst>
      <p:ext uri="{BB962C8B-B14F-4D97-AF65-F5344CB8AC3E}">
        <p14:creationId xmlns:p14="http://schemas.microsoft.com/office/powerpoint/2010/main" val="214141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negotiate with the patient for 1:1’s – how long would do you want to meet for today 20-30 mins?</a:t>
            </a:r>
          </a:p>
        </p:txBody>
      </p:sp>
      <p:sp>
        <p:nvSpPr>
          <p:cNvPr id="4" name="Slide Number Placeholder 3"/>
          <p:cNvSpPr>
            <a:spLocks noGrp="1"/>
          </p:cNvSpPr>
          <p:nvPr>
            <p:ph type="sldNum" sz="quarter" idx="5"/>
          </p:nvPr>
        </p:nvSpPr>
        <p:spPr/>
        <p:txBody>
          <a:bodyPr/>
          <a:lstStyle/>
          <a:p>
            <a:fld id="{11EE7B33-34E2-48BB-969F-C77831C6FE52}" type="slidenum">
              <a:rPr lang="en-GB" smtClean="0"/>
              <a:t>3</a:t>
            </a:fld>
            <a:endParaRPr lang="en-GB"/>
          </a:p>
        </p:txBody>
      </p:sp>
    </p:spTree>
    <p:extLst>
      <p:ext uri="{BB962C8B-B14F-4D97-AF65-F5344CB8AC3E}">
        <p14:creationId xmlns:p14="http://schemas.microsoft.com/office/powerpoint/2010/main" val="3934766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14</a:t>
            </a:fld>
            <a:endParaRPr lang="en-GB"/>
          </a:p>
        </p:txBody>
      </p:sp>
    </p:spTree>
    <p:extLst>
      <p:ext uri="{BB962C8B-B14F-4D97-AF65-F5344CB8AC3E}">
        <p14:creationId xmlns:p14="http://schemas.microsoft.com/office/powerpoint/2010/main" val="3555015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15</a:t>
            </a:fld>
            <a:endParaRPr lang="en-GB"/>
          </a:p>
        </p:txBody>
      </p:sp>
    </p:spTree>
    <p:extLst>
      <p:ext uri="{BB962C8B-B14F-4D97-AF65-F5344CB8AC3E}">
        <p14:creationId xmlns:p14="http://schemas.microsoft.com/office/powerpoint/2010/main" val="304217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they want to talk about it 1:1, or join a group if they’re in a 1:1 with you or meet with me.</a:t>
            </a:r>
          </a:p>
        </p:txBody>
      </p:sp>
      <p:sp>
        <p:nvSpPr>
          <p:cNvPr id="4" name="Slide Number Placeholder 3"/>
          <p:cNvSpPr>
            <a:spLocks noGrp="1"/>
          </p:cNvSpPr>
          <p:nvPr>
            <p:ph type="sldNum" sz="quarter" idx="10"/>
          </p:nvPr>
        </p:nvSpPr>
        <p:spPr/>
        <p:txBody>
          <a:bodyPr/>
          <a:lstStyle/>
          <a:p>
            <a:fld id="{11EE7B33-34E2-48BB-969F-C77831C6FE52}" type="slidenum">
              <a:rPr lang="en-GB" smtClean="0"/>
              <a:t>18</a:t>
            </a:fld>
            <a:endParaRPr lang="en-GB"/>
          </a:p>
        </p:txBody>
      </p:sp>
    </p:spTree>
    <p:extLst>
      <p:ext uri="{BB962C8B-B14F-4D97-AF65-F5344CB8AC3E}">
        <p14:creationId xmlns:p14="http://schemas.microsoft.com/office/powerpoint/2010/main" val="1723816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negotiate with the patient for 1:1’s – how long would do you want to meet for today 20-30 mins?</a:t>
            </a:r>
          </a:p>
        </p:txBody>
      </p:sp>
      <p:sp>
        <p:nvSpPr>
          <p:cNvPr id="4" name="Slide Number Placeholder 3"/>
          <p:cNvSpPr>
            <a:spLocks noGrp="1"/>
          </p:cNvSpPr>
          <p:nvPr>
            <p:ph type="sldNum" sz="quarter" idx="5"/>
          </p:nvPr>
        </p:nvSpPr>
        <p:spPr/>
        <p:txBody>
          <a:bodyPr/>
          <a:lstStyle/>
          <a:p>
            <a:fld id="{11EE7B33-34E2-48BB-969F-C77831C6FE52}" type="slidenum">
              <a:rPr lang="en-GB" smtClean="0"/>
              <a:t>19</a:t>
            </a:fld>
            <a:endParaRPr lang="en-GB"/>
          </a:p>
        </p:txBody>
      </p:sp>
    </p:spTree>
    <p:extLst>
      <p:ext uri="{BB962C8B-B14F-4D97-AF65-F5344CB8AC3E}">
        <p14:creationId xmlns:p14="http://schemas.microsoft.com/office/powerpoint/2010/main" val="4286523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problems arose in last session add to them</a:t>
            </a:r>
          </a:p>
        </p:txBody>
      </p:sp>
      <p:sp>
        <p:nvSpPr>
          <p:cNvPr id="4" name="Slide Number Placeholder 3"/>
          <p:cNvSpPr>
            <a:spLocks noGrp="1"/>
          </p:cNvSpPr>
          <p:nvPr>
            <p:ph type="sldNum" sz="quarter" idx="5"/>
          </p:nvPr>
        </p:nvSpPr>
        <p:spPr/>
        <p:txBody>
          <a:bodyPr/>
          <a:lstStyle/>
          <a:p>
            <a:fld id="{11EE7B33-34E2-48BB-969F-C77831C6FE52}" type="slidenum">
              <a:rPr lang="en-GB" smtClean="0"/>
              <a:t>22</a:t>
            </a:fld>
            <a:endParaRPr lang="en-GB"/>
          </a:p>
        </p:txBody>
      </p:sp>
    </p:spTree>
    <p:extLst>
      <p:ext uri="{BB962C8B-B14F-4D97-AF65-F5344CB8AC3E}">
        <p14:creationId xmlns:p14="http://schemas.microsoft.com/office/powerpoint/2010/main" val="2478333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23</a:t>
            </a:fld>
            <a:endParaRPr lang="en-US"/>
          </a:p>
        </p:txBody>
      </p:sp>
    </p:spTree>
    <p:extLst>
      <p:ext uri="{BB962C8B-B14F-4D97-AF65-F5344CB8AC3E}">
        <p14:creationId xmlns:p14="http://schemas.microsoft.com/office/powerpoint/2010/main" val="1299314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24</a:t>
            </a:fld>
            <a:endParaRPr lang="en-US"/>
          </a:p>
        </p:txBody>
      </p:sp>
    </p:spTree>
    <p:extLst>
      <p:ext uri="{BB962C8B-B14F-4D97-AF65-F5344CB8AC3E}">
        <p14:creationId xmlns:p14="http://schemas.microsoft.com/office/powerpoint/2010/main" val="4291394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26</a:t>
            </a:fld>
            <a:endParaRPr lang="en-GB"/>
          </a:p>
        </p:txBody>
      </p:sp>
    </p:spTree>
    <p:extLst>
      <p:ext uri="{BB962C8B-B14F-4D97-AF65-F5344CB8AC3E}">
        <p14:creationId xmlns:p14="http://schemas.microsoft.com/office/powerpoint/2010/main" val="167574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28</a:t>
            </a:fld>
            <a:endParaRPr lang="en-GB"/>
          </a:p>
        </p:txBody>
      </p:sp>
    </p:spTree>
    <p:extLst>
      <p:ext uri="{BB962C8B-B14F-4D97-AF65-F5344CB8AC3E}">
        <p14:creationId xmlns:p14="http://schemas.microsoft.com/office/powerpoint/2010/main" val="2217086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US" sz="1200" b="1" dirty="0">
                <a:solidFill>
                  <a:srgbClr val="512275"/>
                </a:solidFill>
                <a:latin typeface="Segoe Print" charset="0"/>
                <a:ea typeface="Segoe Print" charset="0"/>
                <a:cs typeface="Segoe Print" charset="0"/>
              </a:rPr>
              <a:t>What are vicious cycles?</a:t>
            </a:r>
          </a:p>
          <a:p>
            <a:pPr marL="0" indent="0">
              <a:lnSpc>
                <a:spcPct val="150000"/>
              </a:lnSpc>
              <a:buNone/>
            </a:pPr>
            <a:endParaRPr lang="en-US" sz="1200" b="1" dirty="0">
              <a:solidFill>
                <a:srgbClr val="512275"/>
              </a:solidFill>
              <a:latin typeface="Segoe Print" charset="0"/>
              <a:ea typeface="Segoe Print" charset="0"/>
              <a:cs typeface="Segoe Print" charset="0"/>
            </a:endParaRPr>
          </a:p>
          <a:p>
            <a:pPr marL="0" indent="0">
              <a:lnSpc>
                <a:spcPct val="150000"/>
              </a:lnSpc>
              <a:buNone/>
            </a:pPr>
            <a:r>
              <a:rPr lang="en-US" sz="1200" b="1" dirty="0">
                <a:solidFill>
                  <a:srgbClr val="512275"/>
                </a:solidFill>
                <a:latin typeface="Segoe Print" charset="0"/>
                <a:ea typeface="Segoe Print" charset="0"/>
                <a:cs typeface="Segoe Print" charset="0"/>
              </a:rPr>
              <a:t>Are you familiar with them?</a:t>
            </a:r>
          </a:p>
          <a:p>
            <a:pPr marL="0" indent="0">
              <a:lnSpc>
                <a:spcPct val="150000"/>
              </a:lnSpc>
              <a:buNone/>
            </a:pPr>
            <a:endParaRPr lang="en-US" sz="1200" b="1" dirty="0">
              <a:solidFill>
                <a:srgbClr val="512275"/>
              </a:solidFill>
              <a:latin typeface="Segoe Print" charset="0"/>
              <a:ea typeface="Segoe Print" charset="0"/>
              <a:cs typeface="Segoe Print" charset="0"/>
            </a:endParaRPr>
          </a:p>
          <a:p>
            <a:pPr marL="0" indent="0">
              <a:lnSpc>
                <a:spcPct val="150000"/>
              </a:lnSpc>
              <a:buNone/>
            </a:pPr>
            <a:r>
              <a:rPr lang="en-US" sz="1200" b="1" dirty="0">
                <a:solidFill>
                  <a:srgbClr val="512275"/>
                </a:solidFill>
                <a:latin typeface="Segoe Print" charset="0"/>
                <a:ea typeface="Segoe Print" charset="0"/>
                <a:cs typeface="Segoe Print" charset="0"/>
              </a:rPr>
              <a:t>Why is it helpful to draw them out with a patient?</a:t>
            </a:r>
          </a:p>
          <a:p>
            <a:pPr marL="0" indent="0">
              <a:lnSpc>
                <a:spcPct val="150000"/>
              </a:lnSpc>
              <a:buNone/>
            </a:pPr>
            <a:r>
              <a:rPr lang="en-US" sz="1200" b="1" dirty="0">
                <a:solidFill>
                  <a:srgbClr val="512275"/>
                </a:solidFill>
                <a:latin typeface="Segoe Print" charset="0"/>
                <a:ea typeface="Verdana" panose="020B0604030504040204" pitchFamily="34" charset="0"/>
              </a:rPr>
              <a:t>Go through recent incidents, may get them to keep a diary</a:t>
            </a:r>
            <a:endParaRPr lang="en-GB" sz="1200" dirty="0">
              <a:solidFill>
                <a:srgbClr val="512275"/>
              </a:solidFill>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A92B5C42-43CD-F14C-8A7F-819970C0B5FA}" type="slidenum">
              <a:rPr lang="en-US" smtClean="0"/>
              <a:t>29</a:t>
            </a:fld>
            <a:endParaRPr lang="en-US"/>
          </a:p>
        </p:txBody>
      </p:sp>
    </p:spTree>
    <p:extLst>
      <p:ext uri="{BB962C8B-B14F-4D97-AF65-F5344CB8AC3E}">
        <p14:creationId xmlns:p14="http://schemas.microsoft.com/office/powerpoint/2010/main" val="492043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anticipate what problems might come up form knowing the service users and have these in mind</a:t>
            </a:r>
          </a:p>
          <a:p>
            <a:r>
              <a:rPr lang="en-GB" dirty="0"/>
              <a:t>e.g. if someone is being disruptive and repeatedly not sticking to the gr despite feedback they will be asked to leave</a:t>
            </a:r>
          </a:p>
        </p:txBody>
      </p:sp>
      <p:sp>
        <p:nvSpPr>
          <p:cNvPr id="4" name="Slide Number Placeholder 3"/>
          <p:cNvSpPr>
            <a:spLocks noGrp="1"/>
          </p:cNvSpPr>
          <p:nvPr>
            <p:ph type="sldNum" sz="quarter" idx="5"/>
          </p:nvPr>
        </p:nvSpPr>
        <p:spPr/>
        <p:txBody>
          <a:bodyPr/>
          <a:lstStyle/>
          <a:p>
            <a:fld id="{11EE7B33-34E2-48BB-969F-C77831C6FE52}" type="slidenum">
              <a:rPr lang="en-GB" smtClean="0"/>
              <a:t>4</a:t>
            </a:fld>
            <a:endParaRPr lang="en-GB"/>
          </a:p>
        </p:txBody>
      </p:sp>
    </p:spTree>
    <p:extLst>
      <p:ext uri="{BB962C8B-B14F-4D97-AF65-F5344CB8AC3E}">
        <p14:creationId xmlns:p14="http://schemas.microsoft.com/office/powerpoint/2010/main" val="4012979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Offer your own</a:t>
            </a:r>
          </a:p>
        </p:txBody>
      </p:sp>
      <p:sp>
        <p:nvSpPr>
          <p:cNvPr id="4" name="Slide Number Placeholder 3"/>
          <p:cNvSpPr>
            <a:spLocks noGrp="1"/>
          </p:cNvSpPr>
          <p:nvPr>
            <p:ph type="sldNum" sz="quarter" idx="10"/>
          </p:nvPr>
        </p:nvSpPr>
        <p:spPr/>
        <p:txBody>
          <a:bodyPr/>
          <a:lstStyle/>
          <a:p>
            <a:fld id="{11EE7B33-34E2-48BB-969F-C77831C6FE52}" type="slidenum">
              <a:rPr lang="en-GB" smtClean="0"/>
              <a:t>30</a:t>
            </a:fld>
            <a:endParaRPr lang="en-GB"/>
          </a:p>
        </p:txBody>
      </p:sp>
    </p:spTree>
    <p:extLst>
      <p:ext uri="{BB962C8B-B14F-4D97-AF65-F5344CB8AC3E}">
        <p14:creationId xmlns:p14="http://schemas.microsoft.com/office/powerpoint/2010/main" val="1066001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31</a:t>
            </a:fld>
            <a:endParaRPr lang="en-GB"/>
          </a:p>
        </p:txBody>
      </p:sp>
    </p:spTree>
    <p:extLst>
      <p:ext uri="{BB962C8B-B14F-4D97-AF65-F5344CB8AC3E}">
        <p14:creationId xmlns:p14="http://schemas.microsoft.com/office/powerpoint/2010/main" val="1844139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32</a:t>
            </a:fld>
            <a:endParaRPr lang="en-GB"/>
          </a:p>
        </p:txBody>
      </p:sp>
    </p:spTree>
    <p:extLst>
      <p:ext uri="{BB962C8B-B14F-4D97-AF65-F5344CB8AC3E}">
        <p14:creationId xmlns:p14="http://schemas.microsoft.com/office/powerpoint/2010/main" val="1739002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33</a:t>
            </a:fld>
            <a:endParaRPr lang="en-GB"/>
          </a:p>
        </p:txBody>
      </p:sp>
    </p:spTree>
    <p:extLst>
      <p:ext uri="{BB962C8B-B14F-4D97-AF65-F5344CB8AC3E}">
        <p14:creationId xmlns:p14="http://schemas.microsoft.com/office/powerpoint/2010/main" val="304217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35</a:t>
            </a:fld>
            <a:endParaRPr lang="en-GB"/>
          </a:p>
        </p:txBody>
      </p:sp>
    </p:spTree>
    <p:extLst>
      <p:ext uri="{BB962C8B-B14F-4D97-AF65-F5344CB8AC3E}">
        <p14:creationId xmlns:p14="http://schemas.microsoft.com/office/powerpoint/2010/main" val="1790928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they want to talk about it 1:1, or join a group if they’re in a 1:1 with you or meet with me.</a:t>
            </a:r>
          </a:p>
        </p:txBody>
      </p:sp>
      <p:sp>
        <p:nvSpPr>
          <p:cNvPr id="4" name="Slide Number Placeholder 3"/>
          <p:cNvSpPr>
            <a:spLocks noGrp="1"/>
          </p:cNvSpPr>
          <p:nvPr>
            <p:ph type="sldNum" sz="quarter" idx="10"/>
          </p:nvPr>
        </p:nvSpPr>
        <p:spPr/>
        <p:txBody>
          <a:bodyPr/>
          <a:lstStyle/>
          <a:p>
            <a:fld id="{11EE7B33-34E2-48BB-969F-C77831C6FE52}" type="slidenum">
              <a:rPr lang="en-GB" smtClean="0"/>
              <a:t>36</a:t>
            </a:fld>
            <a:endParaRPr lang="en-GB"/>
          </a:p>
        </p:txBody>
      </p:sp>
    </p:spTree>
    <p:extLst>
      <p:ext uri="{BB962C8B-B14F-4D97-AF65-F5344CB8AC3E}">
        <p14:creationId xmlns:p14="http://schemas.microsoft.com/office/powerpoint/2010/main" val="1847525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negotiate with the patient for 1:1’s – how long would do you want to meet for today 20-30 mins?</a:t>
            </a:r>
          </a:p>
        </p:txBody>
      </p:sp>
      <p:sp>
        <p:nvSpPr>
          <p:cNvPr id="4" name="Slide Number Placeholder 3"/>
          <p:cNvSpPr>
            <a:spLocks noGrp="1"/>
          </p:cNvSpPr>
          <p:nvPr>
            <p:ph type="sldNum" sz="quarter" idx="5"/>
          </p:nvPr>
        </p:nvSpPr>
        <p:spPr/>
        <p:txBody>
          <a:bodyPr/>
          <a:lstStyle/>
          <a:p>
            <a:fld id="{11EE7B33-34E2-48BB-969F-C77831C6FE52}" type="slidenum">
              <a:rPr lang="en-GB" smtClean="0"/>
              <a:t>37</a:t>
            </a:fld>
            <a:endParaRPr lang="en-GB"/>
          </a:p>
        </p:txBody>
      </p:sp>
    </p:spTree>
    <p:extLst>
      <p:ext uri="{BB962C8B-B14F-4D97-AF65-F5344CB8AC3E}">
        <p14:creationId xmlns:p14="http://schemas.microsoft.com/office/powerpoint/2010/main" val="1229036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problems arose in last session add to them</a:t>
            </a:r>
          </a:p>
        </p:txBody>
      </p:sp>
      <p:sp>
        <p:nvSpPr>
          <p:cNvPr id="4" name="Slide Number Placeholder 3"/>
          <p:cNvSpPr>
            <a:spLocks noGrp="1"/>
          </p:cNvSpPr>
          <p:nvPr>
            <p:ph type="sldNum" sz="quarter" idx="5"/>
          </p:nvPr>
        </p:nvSpPr>
        <p:spPr/>
        <p:txBody>
          <a:bodyPr/>
          <a:lstStyle/>
          <a:p>
            <a:fld id="{11EE7B33-34E2-48BB-969F-C77831C6FE52}" type="slidenum">
              <a:rPr lang="en-GB" smtClean="0"/>
              <a:t>40</a:t>
            </a:fld>
            <a:endParaRPr lang="en-GB"/>
          </a:p>
        </p:txBody>
      </p:sp>
    </p:spTree>
    <p:extLst>
      <p:ext uri="{BB962C8B-B14F-4D97-AF65-F5344CB8AC3E}">
        <p14:creationId xmlns:p14="http://schemas.microsoft.com/office/powerpoint/2010/main" val="3937608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B5C42-43CD-F14C-8A7F-819970C0B5FA}" type="slidenum">
              <a:rPr lang="en-US" smtClean="0"/>
              <a:t>60</a:t>
            </a:fld>
            <a:endParaRPr lang="en-US"/>
          </a:p>
        </p:txBody>
      </p:sp>
    </p:spTree>
    <p:extLst>
      <p:ext uri="{BB962C8B-B14F-4D97-AF65-F5344CB8AC3E}">
        <p14:creationId xmlns:p14="http://schemas.microsoft.com/office/powerpoint/2010/main" val="125793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61</a:t>
            </a:fld>
            <a:endParaRPr lang="en-GB"/>
          </a:p>
        </p:txBody>
      </p:sp>
    </p:spTree>
    <p:extLst>
      <p:ext uri="{BB962C8B-B14F-4D97-AF65-F5344CB8AC3E}">
        <p14:creationId xmlns:p14="http://schemas.microsoft.com/office/powerpoint/2010/main" val="106234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5</a:t>
            </a:fld>
            <a:endParaRPr lang="en-GB"/>
          </a:p>
        </p:txBody>
      </p:sp>
    </p:spTree>
    <p:extLst>
      <p:ext uri="{BB962C8B-B14F-4D97-AF65-F5344CB8AC3E}">
        <p14:creationId xmlns:p14="http://schemas.microsoft.com/office/powerpoint/2010/main" val="1066001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63</a:t>
            </a:fld>
            <a:endParaRPr lang="en-GB"/>
          </a:p>
        </p:txBody>
      </p:sp>
    </p:spTree>
    <p:extLst>
      <p:ext uri="{BB962C8B-B14F-4D97-AF65-F5344CB8AC3E}">
        <p14:creationId xmlns:p14="http://schemas.microsoft.com/office/powerpoint/2010/main" val="1592290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7</a:t>
            </a:fld>
            <a:endParaRPr lang="en-GB"/>
          </a:p>
        </p:txBody>
      </p:sp>
    </p:spTree>
    <p:extLst>
      <p:ext uri="{BB962C8B-B14F-4D97-AF65-F5344CB8AC3E}">
        <p14:creationId xmlns:p14="http://schemas.microsoft.com/office/powerpoint/2010/main" val="3686320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8</a:t>
            </a:fld>
            <a:endParaRPr lang="en-US"/>
          </a:p>
        </p:txBody>
      </p:sp>
    </p:spTree>
    <p:extLst>
      <p:ext uri="{BB962C8B-B14F-4D97-AF65-F5344CB8AC3E}">
        <p14:creationId xmlns:p14="http://schemas.microsoft.com/office/powerpoint/2010/main" val="3506967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9</a:t>
            </a:fld>
            <a:endParaRPr lang="en-GB"/>
          </a:p>
        </p:txBody>
      </p:sp>
    </p:spTree>
    <p:extLst>
      <p:ext uri="{BB962C8B-B14F-4D97-AF65-F5344CB8AC3E}">
        <p14:creationId xmlns:p14="http://schemas.microsoft.com/office/powerpoint/2010/main" val="1508852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10</a:t>
            </a:fld>
            <a:endParaRPr lang="en-US"/>
          </a:p>
        </p:txBody>
      </p:sp>
    </p:spTree>
    <p:extLst>
      <p:ext uri="{BB962C8B-B14F-4D97-AF65-F5344CB8AC3E}">
        <p14:creationId xmlns:p14="http://schemas.microsoft.com/office/powerpoint/2010/main" val="3077413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11</a:t>
            </a:fld>
            <a:endParaRPr lang="en-GB"/>
          </a:p>
        </p:txBody>
      </p:sp>
    </p:spTree>
    <p:extLst>
      <p:ext uri="{BB962C8B-B14F-4D97-AF65-F5344CB8AC3E}">
        <p14:creationId xmlns:p14="http://schemas.microsoft.com/office/powerpoint/2010/main" val="1334531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13</a:t>
            </a:fld>
            <a:endParaRPr lang="en-GB"/>
          </a:p>
        </p:txBody>
      </p:sp>
    </p:spTree>
    <p:extLst>
      <p:ext uri="{BB962C8B-B14F-4D97-AF65-F5344CB8AC3E}">
        <p14:creationId xmlns:p14="http://schemas.microsoft.com/office/powerpoint/2010/main" val="173900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146688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64476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43147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89404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29214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8F9741-E2B6-6D4F-8850-863D34ACB4FF}"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93086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8F9741-E2B6-6D4F-8850-863D34ACB4FF}" type="datetimeFigureOut">
              <a:rPr lang="en-US" smtClean="0"/>
              <a:t>8/8/2025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54734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8F9741-E2B6-6D4F-8850-863D34ACB4FF}" type="datetimeFigureOut">
              <a:rPr lang="en-US" smtClean="0"/>
              <a:t>8/8/2025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162406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F9741-E2B6-6D4F-8850-863D34ACB4FF}" type="datetimeFigureOut">
              <a:rPr lang="en-US" smtClean="0"/>
              <a:t>8/8/2025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114805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8F9741-E2B6-6D4F-8850-863D34ACB4FF}"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270422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8F9741-E2B6-6D4F-8850-863D34ACB4FF}"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91693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F9741-E2B6-6D4F-8850-863D34ACB4FF}" type="datetimeFigureOut">
              <a:rPr lang="en-US" smtClean="0"/>
              <a:t>8/8/2025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A3EA9-41AB-174F-92C4-AA45F82B30FF}" type="slidenum">
              <a:rPr lang="en-US" smtClean="0"/>
              <a:t>‹#›</a:t>
            </a:fld>
            <a:endParaRPr lang="en-US"/>
          </a:p>
        </p:txBody>
      </p:sp>
    </p:spTree>
    <p:extLst>
      <p:ext uri="{BB962C8B-B14F-4D97-AF65-F5344CB8AC3E}">
        <p14:creationId xmlns:p14="http://schemas.microsoft.com/office/powerpoint/2010/main" val="2036663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5.jp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5.jp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5.jp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5.jp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2"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49862" y="742612"/>
            <a:ext cx="4137408" cy="1742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955963" y="637310"/>
            <a:ext cx="10778837" cy="5038275"/>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noGrp="1"/>
          </p:cNvSpPr>
          <p:nvPr>
            <p:ph type="ctrTitle"/>
          </p:nvPr>
        </p:nvSpPr>
        <p:spPr>
          <a:xfrm>
            <a:off x="1728306" y="2690325"/>
            <a:ext cx="6599023" cy="1123653"/>
          </a:xfrm>
          <a:prstGeom prst="rect">
            <a:avLst/>
          </a:prstGeom>
        </p:spPr>
        <p:txBody>
          <a:bodyPr spcFirstLastPara="1" wrap="square" lIns="91425" tIns="91425" rIns="91425" bIns="91425" anchor="t" anchorCtr="0">
            <a:noAutofit/>
          </a:bodyPr>
          <a:lstStyle/>
          <a:p>
            <a:pPr lvl="0" algn="l">
              <a:spcBef>
                <a:spcPts val="0"/>
              </a:spcBef>
            </a:pPr>
            <a:r>
              <a:rPr lang="en-GB" sz="5400" b="1" dirty="0">
                <a:solidFill>
                  <a:srgbClr val="512275"/>
                </a:solidFill>
                <a:latin typeface="Segoe Print" charset="0"/>
                <a:ea typeface="Segoe Print" charset="0"/>
                <a:cs typeface="Segoe Print" charset="0"/>
              </a:rPr>
              <a:t>Self-harm </a:t>
            </a:r>
            <a:br>
              <a:rPr lang="en-GB" sz="5400" b="1" dirty="0">
                <a:solidFill>
                  <a:srgbClr val="512275"/>
                </a:solidFill>
                <a:latin typeface="Segoe Print" charset="0"/>
                <a:ea typeface="Segoe Print" charset="0"/>
                <a:cs typeface="Segoe Print" charset="0"/>
              </a:rPr>
            </a:br>
            <a:r>
              <a:rPr lang="en-GB" sz="5400" b="1" dirty="0">
                <a:solidFill>
                  <a:srgbClr val="512275"/>
                </a:solidFill>
                <a:latin typeface="Segoe Print" charset="0"/>
                <a:ea typeface="Segoe Print" charset="0"/>
                <a:cs typeface="Segoe Print" charset="0"/>
              </a:rPr>
              <a:t>Group Session</a:t>
            </a:r>
            <a:endParaRPr sz="5400" b="1" dirty="0">
              <a:solidFill>
                <a:srgbClr val="512275"/>
              </a:solidFill>
              <a:latin typeface="Segoe Print" charset="0"/>
              <a:ea typeface="Segoe Print" charset="0"/>
              <a:cs typeface="Segoe Print" charset="0"/>
            </a:endParaRPr>
          </a:p>
        </p:txBody>
      </p:sp>
      <p:sp>
        <p:nvSpPr>
          <p:cNvPr id="8" name="Rectangle 7"/>
          <p:cNvSpPr>
            <a:spLocks noChangeArrowheads="1"/>
          </p:cNvSpPr>
          <p:nvPr/>
        </p:nvSpPr>
        <p:spPr bwMode="auto">
          <a:xfrm>
            <a:off x="1887727" y="4434567"/>
            <a:ext cx="6390424" cy="93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GB" sz="2400" dirty="0">
                <a:solidFill>
                  <a:srgbClr val="512275"/>
                </a:solidFill>
                <a:latin typeface="Verdana"/>
                <a:cs typeface="Verdana"/>
              </a:rPr>
              <a:t>[Trainer name]</a:t>
            </a:r>
          </a:p>
          <a:p>
            <a:pPr>
              <a:lnSpc>
                <a:spcPct val="120000"/>
              </a:lnSpc>
            </a:pPr>
            <a:r>
              <a:rPr lang="en-GB" sz="2400" dirty="0">
                <a:solidFill>
                  <a:srgbClr val="512275"/>
                </a:solidFill>
                <a:latin typeface="Verdana"/>
                <a:cs typeface="Verdana"/>
              </a:rPr>
              <a:t>[Trainer organisation]</a:t>
            </a:r>
          </a:p>
        </p:txBody>
      </p:sp>
      <p:sp>
        <p:nvSpPr>
          <p:cNvPr id="10" name="TextBox 9">
            <a:extLst>
              <a:ext uri="{FF2B5EF4-FFF2-40B4-BE49-F238E27FC236}">
                <a16:creationId xmlns:a16="http://schemas.microsoft.com/office/drawing/2014/main" id="{31951B44-E4EA-3676-D5A3-7A50E51BA908}"/>
              </a:ext>
            </a:extLst>
          </p:cNvPr>
          <p:cNvSpPr txBox="1"/>
          <p:nvPr/>
        </p:nvSpPr>
        <p:spPr>
          <a:xfrm>
            <a:off x="108213" y="6047066"/>
            <a:ext cx="8291293" cy="707886"/>
          </a:xfrm>
          <a:prstGeom prst="rect">
            <a:avLst/>
          </a:prstGeom>
          <a:noFill/>
        </p:spPr>
        <p:txBody>
          <a:bodyPr wrap="square">
            <a:spAutoFit/>
          </a:bodyPr>
          <a:lstStyle/>
          <a:p>
            <a:r>
              <a:rPr lang="en-GB" sz="2000" dirty="0">
                <a:latin typeface="Arial Narrow" panose="020B0606020202030204" pitchFamily="34" charset="0"/>
              </a:rPr>
              <a:t>(c) 2025 Greater Manchester Mental Health NHS Foundation Trust. All rights reserved. </a:t>
            </a:r>
          </a:p>
          <a:p>
            <a:r>
              <a:rPr lang="en-GB" sz="2000" dirty="0">
                <a:latin typeface="Arial Narrow" panose="020B0606020202030204" pitchFamily="34" charset="0"/>
              </a:rPr>
              <a:t>Not to be reproduced in whole or in part without the permission of the copyright owner.</a:t>
            </a:r>
          </a:p>
        </p:txBody>
      </p:sp>
      <p:pic>
        <p:nvPicPr>
          <p:cNvPr id="3" name="Picture 2">
            <a:extLst>
              <a:ext uri="{FF2B5EF4-FFF2-40B4-BE49-F238E27FC236}">
                <a16:creationId xmlns:a16="http://schemas.microsoft.com/office/drawing/2014/main" id="{0D5185E3-6E66-3DAD-A275-67B7F6636F1D}"/>
              </a:ext>
            </a:extLst>
          </p:cNvPr>
          <p:cNvPicPr>
            <a:picLocks noChangeAspect="1"/>
          </p:cNvPicPr>
          <p:nvPr/>
        </p:nvPicPr>
        <p:blipFill>
          <a:blip r:embed="rId4"/>
          <a:stretch>
            <a:fillRect/>
          </a:stretch>
        </p:blipFill>
        <p:spPr>
          <a:xfrm>
            <a:off x="9005748" y="1047750"/>
            <a:ext cx="2556245" cy="1213078"/>
          </a:xfrm>
          <a:prstGeom prst="rect">
            <a:avLst/>
          </a:prstGeom>
        </p:spPr>
      </p:pic>
      <p:pic>
        <p:nvPicPr>
          <p:cNvPr id="9" name="Picture 2" descr="Logo downloads | University brand | StaffNet | The University of Manchester">
            <a:extLst>
              <a:ext uri="{FF2B5EF4-FFF2-40B4-BE49-F238E27FC236}">
                <a16:creationId xmlns:a16="http://schemas.microsoft.com/office/drawing/2014/main" id="{7BF36D44-EE6F-608D-058D-2EA655C0DA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3455" y="3106862"/>
            <a:ext cx="2400830" cy="10169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4CB15A1-10C1-6442-A633-F39D115BC223}"/>
              </a:ext>
            </a:extLst>
          </p:cNvPr>
          <p:cNvPicPr>
            <a:picLocks noChangeAspect="1"/>
          </p:cNvPicPr>
          <p:nvPr/>
        </p:nvPicPr>
        <p:blipFill>
          <a:blip r:embed="rId6"/>
          <a:stretch>
            <a:fillRect/>
          </a:stretch>
        </p:blipFill>
        <p:spPr>
          <a:xfrm>
            <a:off x="8510155" y="4742049"/>
            <a:ext cx="3051838" cy="542679"/>
          </a:xfrm>
          <a:prstGeom prst="rect">
            <a:avLst/>
          </a:prstGeom>
        </p:spPr>
      </p:pic>
    </p:spTree>
    <p:extLst>
      <p:ext uri="{BB962C8B-B14F-4D97-AF65-F5344CB8AC3E}">
        <p14:creationId xmlns:p14="http://schemas.microsoft.com/office/powerpoint/2010/main" val="90014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145638" y="6186204"/>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2800" dirty="0">
                <a:solidFill>
                  <a:srgbClr val="512275"/>
                </a:solidFill>
                <a:latin typeface="Segoe Print" charset="0"/>
                <a:ea typeface="Segoe Print" charset="0"/>
                <a:cs typeface="Segoe Print" charset="0"/>
              </a:rPr>
              <a:t>Can you think of any others you have encountered?</a:t>
            </a:r>
          </a:p>
        </p:txBody>
      </p:sp>
      <p:graphicFrame>
        <p:nvGraphicFramePr>
          <p:cNvPr id="6" name="Diagram 5"/>
          <p:cNvGraphicFramePr/>
          <p:nvPr>
            <p:extLst>
              <p:ext uri="{D42A27DB-BD31-4B8C-83A1-F6EECF244321}">
                <p14:modId xmlns:p14="http://schemas.microsoft.com/office/powerpoint/2010/main" val="3580875136"/>
              </p:ext>
            </p:extLst>
          </p:nvPr>
        </p:nvGraphicFramePr>
        <p:xfrm>
          <a:off x="330989" y="1593775"/>
          <a:ext cx="4929632" cy="4169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ext uri="{D42A27DB-BD31-4B8C-83A1-F6EECF244321}">
                <p14:modId xmlns:p14="http://schemas.microsoft.com/office/powerpoint/2010/main" val="3232128243"/>
              </p:ext>
            </p:extLst>
          </p:nvPr>
        </p:nvGraphicFramePr>
        <p:xfrm>
          <a:off x="5595600" y="1593775"/>
          <a:ext cx="4929632" cy="41696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Google Shape;67;p12"/>
          <p:cNvSpPr txBox="1">
            <a:spLocks/>
          </p:cNvSpPr>
          <p:nvPr/>
        </p:nvSpPr>
        <p:spPr>
          <a:xfrm>
            <a:off x="483389" y="4724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Common triggers for self-harm</a:t>
            </a:r>
          </a:p>
        </p:txBody>
      </p:sp>
    </p:spTree>
    <p:extLst>
      <p:ext uri="{BB962C8B-B14F-4D97-AF65-F5344CB8AC3E}">
        <p14:creationId xmlns:p14="http://schemas.microsoft.com/office/powerpoint/2010/main" val="2529404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3735658" y="510989"/>
            <a:ext cx="8196146" cy="623538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Ask:</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“What thoughts, images or ideas did/do you have when you feel anxious?” </a:t>
            </a:r>
          </a:p>
          <a:p>
            <a:pPr marL="0" indent="0">
              <a:buNone/>
            </a:pPr>
            <a:r>
              <a:rPr lang="en-US" dirty="0">
                <a:solidFill>
                  <a:srgbClr val="490092"/>
                </a:solidFill>
                <a:latin typeface="Verdana" panose="020B0604030504040204" pitchFamily="34" charset="0"/>
                <a:ea typeface="Verdana" panose="020B0604030504040204" pitchFamily="34" charset="0"/>
              </a:rPr>
              <a:t>“What goes through your mind?”</a:t>
            </a:r>
          </a:p>
          <a:p>
            <a:pPr marL="0" indent="0">
              <a:buNone/>
            </a:pPr>
            <a:r>
              <a:rPr lang="en-US" dirty="0">
                <a:solidFill>
                  <a:srgbClr val="490092"/>
                </a:solidFill>
                <a:latin typeface="Verdana" panose="020B0604030504040204" pitchFamily="34" charset="0"/>
                <a:ea typeface="Verdana" panose="020B0604030504040204" pitchFamily="34" charset="0"/>
              </a:rPr>
              <a:t>“What images go through your mind?”</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(Thoughts might be in words or pictures).</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Write these on a large piece of paper and point out similarities between group members</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Then go though the examples on next slide (these are on the patient handout)</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endParaRPr lang="en-US" dirty="0">
              <a:solidFill>
                <a:srgbClr val="490092"/>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F407B39B-4E41-4926-851B-839CF9F2B704}"/>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4">
            <a:extLst>
              <a:ext uri="{FF2B5EF4-FFF2-40B4-BE49-F238E27FC236}">
                <a16:creationId xmlns:a16="http://schemas.microsoft.com/office/drawing/2014/main" id="{6DEC845D-6EDD-48DA-8C24-DA682F092B31}"/>
              </a:ext>
            </a:extLst>
          </p:cNvPr>
          <p:cNvSpPr/>
          <p:nvPr/>
        </p:nvSpPr>
        <p:spPr>
          <a:xfrm>
            <a:off x="917001" y="388256"/>
            <a:ext cx="2673363" cy="900217"/>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7;p12">
            <a:extLst>
              <a:ext uri="{FF2B5EF4-FFF2-40B4-BE49-F238E27FC236}">
                <a16:creationId xmlns:a16="http://schemas.microsoft.com/office/drawing/2014/main" id="{BC2D801E-0DB6-4A50-9315-EC3875484A54}"/>
              </a:ext>
            </a:extLst>
          </p:cNvPr>
          <p:cNvSpPr txBox="1">
            <a:spLocks/>
          </p:cNvSpPr>
          <p:nvPr/>
        </p:nvSpPr>
        <p:spPr>
          <a:xfrm>
            <a:off x="917002" y="388257"/>
            <a:ext cx="4141641"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dirty="0">
                <a:solidFill>
                  <a:srgbClr val="512275"/>
                </a:solidFill>
                <a:latin typeface="Segoe Print" charset="0"/>
                <a:ea typeface="Verdana" panose="020B0604030504040204" pitchFamily="34" charset="0"/>
                <a:cs typeface="Segoe Print" charset="0"/>
              </a:rPr>
              <a:t>Thoughts</a:t>
            </a:r>
            <a:endParaRPr lang="en-GB" sz="36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2259238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4F96ECF-5647-48A1-86D9-43ADB5D470B6}"/>
              </a:ext>
            </a:extLst>
          </p:cNvPr>
          <p:cNvGraphicFramePr>
            <a:graphicFrameLocks noGrp="1"/>
          </p:cNvGraphicFramePr>
          <p:nvPr>
            <p:extLst>
              <p:ext uri="{D42A27DB-BD31-4B8C-83A1-F6EECF244321}">
                <p14:modId xmlns:p14="http://schemas.microsoft.com/office/powerpoint/2010/main" val="4285466336"/>
              </p:ext>
            </p:extLst>
          </p:nvPr>
        </p:nvGraphicFramePr>
        <p:xfrm>
          <a:off x="0" y="0"/>
          <a:ext cx="12191999" cy="7059549"/>
        </p:xfrm>
        <a:graphic>
          <a:graphicData uri="http://schemas.openxmlformats.org/drawingml/2006/table">
            <a:tbl>
              <a:tblPr firstRow="1" firstCol="1" lastRow="1" lastCol="1" bandRow="1" bandCol="1"/>
              <a:tblGrid>
                <a:gridCol w="12166599">
                  <a:extLst>
                    <a:ext uri="{9D8B030D-6E8A-4147-A177-3AD203B41FA5}">
                      <a16:colId xmlns:a16="http://schemas.microsoft.com/office/drawing/2014/main" val="2650501422"/>
                    </a:ext>
                  </a:extLst>
                </a:gridCol>
                <a:gridCol w="25400">
                  <a:extLst>
                    <a:ext uri="{9D8B030D-6E8A-4147-A177-3AD203B41FA5}">
                      <a16:colId xmlns:a16="http://schemas.microsoft.com/office/drawing/2014/main" val="459799626"/>
                    </a:ext>
                  </a:extLst>
                </a:gridCol>
              </a:tblGrid>
              <a:tr h="381000">
                <a:tc gridSpan="2">
                  <a:txBody>
                    <a:bodyPr/>
                    <a:lstStyle/>
                    <a:p>
                      <a:pPr marL="78105">
                        <a:lnSpc>
                          <a:spcPct val="107000"/>
                        </a:lnSpc>
                        <a:spcBef>
                          <a:spcPts val="495"/>
                        </a:spcBef>
                        <a:spcAft>
                          <a:spcPts val="0"/>
                        </a:spcAft>
                      </a:pPr>
                      <a:r>
                        <a:rPr lang="en-US" sz="2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Common </a:t>
                      </a:r>
                      <a:r>
                        <a:rPr lang="en-US" sz="2400" b="1" dirty="0">
                          <a:solidFill>
                            <a:srgbClr val="BBB8DC"/>
                          </a:solidFill>
                          <a:effectLst/>
                          <a:latin typeface="Arial" panose="020B0604020202020204" pitchFamily="34" charset="0"/>
                          <a:ea typeface="Arial" panose="020B0604020202020204" pitchFamily="34" charset="0"/>
                          <a:cs typeface="Times New Roman" panose="02020603050405020304" pitchFamily="18" charset="0"/>
                        </a:rPr>
                        <a:t>thoughts </a:t>
                      </a:r>
                      <a:r>
                        <a:rPr lang="en-US" sz="2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in SH - </a:t>
                      </a:r>
                      <a:r>
                        <a:rPr lang="en-US" sz="1800" kern="1200" dirty="0">
                          <a:solidFill>
                            <a:schemeClr val="bg1"/>
                          </a:solidFill>
                          <a:effectLst/>
                          <a:latin typeface="+mn-lt"/>
                          <a:ea typeface="+mn-ea"/>
                          <a:cs typeface="+mn-cs"/>
                        </a:rPr>
                        <a:t>People who self-harm tend to have more negative thoughts about themselves, others and the world generally than other people do. They may be less likely to believe that they are able to cope with their thoughts and feelings</a:t>
                      </a:r>
                      <a:endParaRPr lang="en-GB" sz="18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231F20"/>
                    </a:solidFill>
                  </a:tcPr>
                </a:tc>
                <a:tc hMerge="1">
                  <a:txBody>
                    <a:bodyPr/>
                    <a:lstStyle/>
                    <a:p>
                      <a:endParaRPr lang="en-GB"/>
                    </a:p>
                  </a:txBody>
                  <a:tcPr/>
                </a:tc>
                <a:extLst>
                  <a:ext uri="{0D108BD9-81ED-4DB2-BD59-A6C34878D82A}">
                    <a16:rowId xmlns:a16="http://schemas.microsoft.com/office/drawing/2014/main" val="384341383"/>
                  </a:ext>
                </a:extLst>
              </a:tr>
              <a:tr h="381000">
                <a:tc gridSpan="2">
                  <a:txBody>
                    <a:bodyPr/>
                    <a:lstStyle/>
                    <a:p>
                      <a:pPr marL="71755">
                        <a:lnSpc>
                          <a:spcPct val="107000"/>
                        </a:lnSpc>
                        <a:spcBef>
                          <a:spcPts val="335"/>
                        </a:spcBef>
                        <a:spcAft>
                          <a:spcPts val="0"/>
                        </a:spcAft>
                      </a:pPr>
                      <a:r>
                        <a:rPr lang="en-US" sz="2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Please tick where appropriate:</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8D5BA5"/>
                    </a:solidFill>
                  </a:tcPr>
                </a:tc>
                <a:tc hMerge="1">
                  <a:txBody>
                    <a:bodyPr/>
                    <a:lstStyle/>
                    <a:p>
                      <a:endParaRPr lang="en-GB"/>
                    </a:p>
                  </a:txBody>
                  <a:tcPr/>
                </a:tc>
                <a:extLst>
                  <a:ext uri="{0D108BD9-81ED-4DB2-BD59-A6C34878D82A}">
                    <a16:rowId xmlns:a16="http://schemas.microsoft.com/office/drawing/2014/main" val="2199685871"/>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 am vulnerable</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516708634"/>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 can’t cope with this situation</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417133688"/>
                  </a:ext>
                </a:extLst>
              </a:tr>
              <a:tr h="381000">
                <a:tc>
                  <a:txBody>
                    <a:bodyPr/>
                    <a:lstStyle/>
                    <a:p>
                      <a:pPr marL="71755">
                        <a:lnSpc>
                          <a:spcPct val="107000"/>
                        </a:lnSpc>
                        <a:spcBef>
                          <a:spcPts val="390"/>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 can’t cope with these feelings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614484889"/>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 in danger</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994292288"/>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 worthless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573726280"/>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 am frightened</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876239632"/>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 a failure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332404187"/>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 alone</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123088354"/>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There is something wrong with me</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511107633"/>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 am going to lose my mind</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731963196"/>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 am going to lose control</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06296361"/>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 deserve to be punished</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49812481"/>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Nobody can understand</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453730712"/>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Nobody cares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758372741"/>
                  </a:ext>
                </a:extLst>
              </a:tr>
              <a:tr h="381000">
                <a:tc>
                  <a:txBody>
                    <a:bodyPr/>
                    <a:lstStyle/>
                    <a:p>
                      <a:pPr marL="71755">
                        <a:lnSpc>
                          <a:spcPct val="107000"/>
                        </a:lnSpc>
                        <a:spcBef>
                          <a:spcPts val="395"/>
                        </a:spcBef>
                        <a:spcAft>
                          <a:spcPts val="0"/>
                        </a:spcAft>
                      </a:pPr>
                      <a:r>
                        <a:rPr lang="en-GB" sz="1800" dirty="0">
                          <a:effectLst/>
                          <a:latin typeface="Arial" panose="020B0604020202020204" pitchFamily="34" charset="0"/>
                          <a:ea typeface="Arial" panose="020B0604020202020204" pitchFamily="34" charset="0"/>
                          <a:cs typeface="Times New Roman" panose="02020603050405020304" pitchFamily="18" charset="0"/>
                        </a:rPr>
                        <a:t>Any others?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dirty="0">
                          <a:effectLst/>
                          <a:latin typeface="Times New Roman" panose="02020603050405020304" pitchFamily="18" charset="0"/>
                          <a:ea typeface="Arial" panose="020B0604020202020204" pitchFamily="34" charset="0"/>
                          <a:cs typeface="Arial" panose="020B0604020202020204" pitchFamily="34" charset="0"/>
                        </a:rPr>
                        <a:t> </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928084368"/>
                  </a:ext>
                </a:extLst>
              </a:tr>
            </a:tbl>
          </a:graphicData>
        </a:graphic>
      </p:graphicFrame>
    </p:spTree>
    <p:extLst>
      <p:ext uri="{BB962C8B-B14F-4D97-AF65-F5344CB8AC3E}">
        <p14:creationId xmlns:p14="http://schemas.microsoft.com/office/powerpoint/2010/main" val="1150149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3735658" y="1948173"/>
            <a:ext cx="8196146" cy="479819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490092"/>
                </a:solidFill>
                <a:latin typeface="Verdana" panose="020B0604030504040204" pitchFamily="34" charset="0"/>
                <a:ea typeface="Verdana" panose="020B0604030504040204" pitchFamily="34" charset="0"/>
              </a:rPr>
              <a:t>Our feelings can be emotional feelings (usually described in one word) or physical feelings.</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Ask:</a:t>
            </a:r>
          </a:p>
          <a:p>
            <a:pPr marL="0" indent="0">
              <a:buNone/>
            </a:pPr>
            <a:r>
              <a:rPr lang="en-US" dirty="0">
                <a:solidFill>
                  <a:srgbClr val="490092"/>
                </a:solidFill>
                <a:latin typeface="Verdana" panose="020B0604030504040204" pitchFamily="34" charset="0"/>
                <a:ea typeface="Verdana" panose="020B0604030504040204" pitchFamily="34" charset="0"/>
              </a:rPr>
              <a:t>“How do/did you feel emotionally and in your body?”</a:t>
            </a:r>
          </a:p>
          <a:p>
            <a:pPr marL="0" indent="0">
              <a:buNone/>
            </a:pPr>
            <a:r>
              <a:rPr lang="en-US" dirty="0">
                <a:solidFill>
                  <a:srgbClr val="490092"/>
                </a:solidFill>
                <a:latin typeface="Verdana" panose="020B0604030504040204" pitchFamily="34" charset="0"/>
                <a:ea typeface="Verdana" panose="020B0604030504040204" pitchFamily="34" charset="0"/>
              </a:rPr>
              <a:t>“What overwhelming feelings did you get?”</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Write these on a large piece of paper and point out similarities between group members</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Then go though the examples on next slide (these are on the patient handout)</a:t>
            </a:r>
          </a:p>
        </p:txBody>
      </p:sp>
      <p:sp>
        <p:nvSpPr>
          <p:cNvPr id="5" name="Rectangle 4">
            <a:extLst>
              <a:ext uri="{FF2B5EF4-FFF2-40B4-BE49-F238E27FC236}">
                <a16:creationId xmlns:a16="http://schemas.microsoft.com/office/drawing/2014/main" id="{F407B39B-4E41-4926-851B-839CF9F2B704}"/>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4">
            <a:extLst>
              <a:ext uri="{FF2B5EF4-FFF2-40B4-BE49-F238E27FC236}">
                <a16:creationId xmlns:a16="http://schemas.microsoft.com/office/drawing/2014/main" id="{6DEC845D-6EDD-48DA-8C24-DA682F092B31}"/>
              </a:ext>
            </a:extLst>
          </p:cNvPr>
          <p:cNvSpPr/>
          <p:nvPr/>
        </p:nvSpPr>
        <p:spPr>
          <a:xfrm>
            <a:off x="1401096" y="637310"/>
            <a:ext cx="4029548" cy="103994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1521900" y="772770"/>
            <a:ext cx="4141641"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dirty="0">
                <a:solidFill>
                  <a:srgbClr val="512275"/>
                </a:solidFill>
                <a:latin typeface="Segoe Print" charset="0"/>
                <a:ea typeface="Verdana" panose="020B0604030504040204" pitchFamily="34" charset="0"/>
                <a:cs typeface="Segoe Print" charset="0"/>
              </a:rPr>
              <a:t>Feelings</a:t>
            </a:r>
            <a:endParaRPr lang="en-GB" sz="36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1403077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3735658" y="841249"/>
            <a:ext cx="8196146" cy="590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rgbClr val="490092"/>
              </a:solidFill>
              <a:latin typeface="Verdana" panose="020B0604030504040204" pitchFamily="34" charset="0"/>
              <a:ea typeface="Verdana" panose="020B0604030504040204" pitchFamily="34" charset="0"/>
            </a:endParaRPr>
          </a:p>
          <a:p>
            <a:pPr marL="0" indent="0">
              <a:buNone/>
            </a:pPr>
            <a:endParaRPr lang="en-US" sz="2400" dirty="0">
              <a:solidFill>
                <a:srgbClr val="490092"/>
              </a:solidFill>
              <a:latin typeface="Verdana" panose="020B0604030504040204" pitchFamily="34" charset="0"/>
              <a:ea typeface="Verdana" panose="020B0604030504040204" pitchFamily="34" charset="0"/>
            </a:endParaRPr>
          </a:p>
        </p:txBody>
      </p:sp>
      <p:graphicFrame>
        <p:nvGraphicFramePr>
          <p:cNvPr id="3" name="Table 2">
            <a:extLst>
              <a:ext uri="{FF2B5EF4-FFF2-40B4-BE49-F238E27FC236}">
                <a16:creationId xmlns:a16="http://schemas.microsoft.com/office/drawing/2014/main" id="{4F567C3A-D564-4130-B881-95836E2712FF}"/>
              </a:ext>
            </a:extLst>
          </p:cNvPr>
          <p:cNvGraphicFramePr>
            <a:graphicFrameLocks noGrp="1"/>
          </p:cNvGraphicFramePr>
          <p:nvPr>
            <p:extLst>
              <p:ext uri="{D42A27DB-BD31-4B8C-83A1-F6EECF244321}">
                <p14:modId xmlns:p14="http://schemas.microsoft.com/office/powerpoint/2010/main" val="18737926"/>
              </p:ext>
            </p:extLst>
          </p:nvPr>
        </p:nvGraphicFramePr>
        <p:xfrm>
          <a:off x="0" y="0"/>
          <a:ext cx="12192000" cy="6949613"/>
        </p:xfrm>
        <a:graphic>
          <a:graphicData uri="http://schemas.openxmlformats.org/drawingml/2006/table">
            <a:tbl>
              <a:tblPr firstRow="1" firstCol="1" lastRow="1" lastCol="1" bandRow="1" bandCol="1"/>
              <a:tblGrid>
                <a:gridCol w="3140898">
                  <a:extLst>
                    <a:ext uri="{9D8B030D-6E8A-4147-A177-3AD203B41FA5}">
                      <a16:colId xmlns:a16="http://schemas.microsoft.com/office/drawing/2014/main" val="778499422"/>
                    </a:ext>
                  </a:extLst>
                </a:gridCol>
                <a:gridCol w="923102">
                  <a:extLst>
                    <a:ext uri="{9D8B030D-6E8A-4147-A177-3AD203B41FA5}">
                      <a16:colId xmlns:a16="http://schemas.microsoft.com/office/drawing/2014/main" val="1485565716"/>
                    </a:ext>
                  </a:extLst>
                </a:gridCol>
                <a:gridCol w="3140898">
                  <a:extLst>
                    <a:ext uri="{9D8B030D-6E8A-4147-A177-3AD203B41FA5}">
                      <a16:colId xmlns:a16="http://schemas.microsoft.com/office/drawing/2014/main" val="1589264776"/>
                    </a:ext>
                  </a:extLst>
                </a:gridCol>
                <a:gridCol w="923102">
                  <a:extLst>
                    <a:ext uri="{9D8B030D-6E8A-4147-A177-3AD203B41FA5}">
                      <a16:colId xmlns:a16="http://schemas.microsoft.com/office/drawing/2014/main" val="3226892171"/>
                    </a:ext>
                  </a:extLst>
                </a:gridCol>
                <a:gridCol w="3140898">
                  <a:extLst>
                    <a:ext uri="{9D8B030D-6E8A-4147-A177-3AD203B41FA5}">
                      <a16:colId xmlns:a16="http://schemas.microsoft.com/office/drawing/2014/main" val="3300313077"/>
                    </a:ext>
                  </a:extLst>
                </a:gridCol>
                <a:gridCol w="923102">
                  <a:extLst>
                    <a:ext uri="{9D8B030D-6E8A-4147-A177-3AD203B41FA5}">
                      <a16:colId xmlns:a16="http://schemas.microsoft.com/office/drawing/2014/main" val="3087926061"/>
                    </a:ext>
                  </a:extLst>
                </a:gridCol>
              </a:tblGrid>
              <a:tr h="1241897">
                <a:tc gridSpan="6">
                  <a:txBody>
                    <a:bodyPr/>
                    <a:lstStyle/>
                    <a:p>
                      <a:pPr marL="78105">
                        <a:lnSpc>
                          <a:spcPct val="107000"/>
                        </a:lnSpc>
                        <a:spcBef>
                          <a:spcPts val="495"/>
                        </a:spcBef>
                        <a:spcAft>
                          <a:spcPts val="0"/>
                        </a:spcAft>
                      </a:pPr>
                      <a:r>
                        <a:rPr lang="en-US" sz="3200" b="1" dirty="0">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Common </a:t>
                      </a:r>
                      <a:r>
                        <a:rPr lang="en-US" sz="3200" b="1" dirty="0">
                          <a:solidFill>
                            <a:srgbClr val="BBB8DC"/>
                          </a:solidFill>
                          <a:effectLst/>
                          <a:latin typeface="Verdana Pro" panose="020B0604030504040204" pitchFamily="34" charset="0"/>
                          <a:ea typeface="Arial" panose="020B0604020202020204" pitchFamily="34" charset="0"/>
                          <a:cs typeface="Times New Roman" panose="02020603050405020304" pitchFamily="18" charset="0"/>
                        </a:rPr>
                        <a:t>feelings </a:t>
                      </a:r>
                      <a:r>
                        <a:rPr lang="en-US" sz="3200" b="1" dirty="0">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in SH - </a:t>
                      </a:r>
                      <a:r>
                        <a:rPr lang="en-US" sz="2400" kern="1200" dirty="0">
                          <a:solidFill>
                            <a:schemeClr val="bg1"/>
                          </a:solidFill>
                          <a:effectLst/>
                          <a:latin typeface="+mn-lt"/>
                          <a:ea typeface="+mn-ea"/>
                          <a:cs typeface="+mn-cs"/>
                        </a:rPr>
                        <a:t>people often find they experience very distressing and overwhelming emotions which can lead them to self-harm. Below are a list of common feelings and emotions people experience before they self-harm</a:t>
                      </a:r>
                      <a:endParaRPr lang="en-GB" sz="2800" dirty="0">
                        <a:solidFill>
                          <a:schemeClr val="bg1"/>
                        </a:solidFill>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231F2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2603435"/>
                  </a:ext>
                </a:extLst>
              </a:tr>
              <a:tr h="1073860">
                <a:tc gridSpan="6">
                  <a:txBody>
                    <a:bodyPr/>
                    <a:lstStyle/>
                    <a:p>
                      <a:pPr marL="71755">
                        <a:lnSpc>
                          <a:spcPct val="107000"/>
                        </a:lnSpc>
                        <a:spcBef>
                          <a:spcPts val="335"/>
                        </a:spcBef>
                        <a:spcAft>
                          <a:spcPts val="0"/>
                        </a:spcAft>
                      </a:pPr>
                      <a:endParaRPr lang="en-GB" sz="24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8D5BA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23362741"/>
                  </a:ext>
                </a:extLst>
              </a:tr>
              <a:tr h="1136873">
                <a:tc>
                  <a:txBody>
                    <a:bodyPr/>
                    <a:lstStyle/>
                    <a:p>
                      <a:pPr marL="71755">
                        <a:lnSpc>
                          <a:spcPct val="107000"/>
                        </a:lnSpc>
                        <a:spcBef>
                          <a:spcPts val="395"/>
                        </a:spcBef>
                        <a:spcAft>
                          <a:spcPts val="0"/>
                        </a:spcAft>
                      </a:pPr>
                      <a:r>
                        <a:rPr lang="en-US" sz="2400" dirty="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Frightened</a:t>
                      </a:r>
                      <a:endParaRPr lang="en-GB" sz="20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2400">
                          <a:effectLst/>
                          <a:latin typeface="Verdana Pro" panose="020B0604030504040204" pitchFamily="34" charset="0"/>
                          <a:ea typeface="Arial" panose="020B0604020202020204" pitchFamily="34" charset="0"/>
                          <a:cs typeface="Arial" panose="020B0604020202020204" pitchFamily="34" charset="0"/>
                        </a:rPr>
                        <a:t> </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2390">
                        <a:lnSpc>
                          <a:spcPct val="107000"/>
                        </a:lnSpc>
                        <a:spcBef>
                          <a:spcPts val="395"/>
                        </a:spcBef>
                        <a:spcAft>
                          <a:spcPts val="0"/>
                        </a:spcAft>
                      </a:pPr>
                      <a:r>
                        <a:rPr lang="en-US" sz="24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Nervous</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2400">
                          <a:effectLst/>
                          <a:latin typeface="Verdana Pro" panose="020B0604030504040204" pitchFamily="34" charset="0"/>
                          <a:ea typeface="Arial" panose="020B0604020202020204" pitchFamily="34" charset="0"/>
                          <a:cs typeface="Arial" panose="020B0604020202020204" pitchFamily="34" charset="0"/>
                        </a:rPr>
                        <a:t> </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025">
                        <a:lnSpc>
                          <a:spcPct val="107000"/>
                        </a:lnSpc>
                        <a:spcBef>
                          <a:spcPts val="395"/>
                        </a:spcBef>
                        <a:spcAft>
                          <a:spcPts val="0"/>
                        </a:spcAft>
                      </a:pPr>
                      <a:r>
                        <a:rPr lang="en-US" sz="24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Stressed</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251162688"/>
                  </a:ext>
                </a:extLst>
              </a:tr>
              <a:tr h="1136873">
                <a:tc>
                  <a:txBody>
                    <a:bodyPr/>
                    <a:lstStyle/>
                    <a:p>
                      <a:pPr marL="71755">
                        <a:lnSpc>
                          <a:spcPct val="107000"/>
                        </a:lnSpc>
                        <a:spcBef>
                          <a:spcPts val="395"/>
                        </a:spcBef>
                        <a:spcAft>
                          <a:spcPts val="0"/>
                        </a:spcAft>
                      </a:pPr>
                      <a:r>
                        <a:rPr lang="en-US" sz="24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Embarrassed</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2400" dirty="0">
                          <a:effectLst/>
                          <a:latin typeface="Verdana Pro" panose="020B0604030504040204" pitchFamily="34" charset="0"/>
                          <a:ea typeface="Arial" panose="020B0604020202020204" pitchFamily="34" charset="0"/>
                          <a:cs typeface="Arial" panose="020B0604020202020204" pitchFamily="34" charset="0"/>
                        </a:rPr>
                        <a:t> </a:t>
                      </a:r>
                      <a:endParaRPr lang="en-GB" sz="20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2390">
                        <a:lnSpc>
                          <a:spcPct val="107000"/>
                        </a:lnSpc>
                        <a:spcBef>
                          <a:spcPts val="395"/>
                        </a:spcBef>
                        <a:spcAft>
                          <a:spcPts val="0"/>
                        </a:spcAft>
                      </a:pPr>
                      <a:r>
                        <a:rPr lang="en-US" sz="24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Scared</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2400">
                          <a:effectLst/>
                          <a:latin typeface="Verdana Pro" panose="020B0604030504040204" pitchFamily="34" charset="0"/>
                          <a:ea typeface="Arial" panose="020B0604020202020204" pitchFamily="34" charset="0"/>
                          <a:cs typeface="Arial" panose="020B0604020202020204" pitchFamily="34" charset="0"/>
                        </a:rPr>
                        <a:t> </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025">
                        <a:lnSpc>
                          <a:spcPct val="107000"/>
                        </a:lnSpc>
                        <a:spcBef>
                          <a:spcPts val="395"/>
                        </a:spcBef>
                        <a:spcAft>
                          <a:spcPts val="0"/>
                        </a:spcAft>
                      </a:pPr>
                      <a:r>
                        <a:rPr lang="en-US" sz="24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Distressed</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16599087"/>
                  </a:ext>
                </a:extLst>
              </a:tr>
              <a:tr h="585934">
                <a:tc>
                  <a:txBody>
                    <a:bodyPr/>
                    <a:lstStyle/>
                    <a:p>
                      <a:pPr marL="71755">
                        <a:lnSpc>
                          <a:spcPct val="107000"/>
                        </a:lnSpc>
                        <a:spcBef>
                          <a:spcPts val="390"/>
                        </a:spcBef>
                        <a:spcAft>
                          <a:spcPts val="0"/>
                        </a:spcAft>
                      </a:pPr>
                      <a:r>
                        <a:rPr lang="en-US" sz="2400" dirty="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Shame </a:t>
                      </a:r>
                    </a:p>
                    <a:p>
                      <a:pPr marL="71755">
                        <a:lnSpc>
                          <a:spcPct val="107000"/>
                        </a:lnSpc>
                        <a:spcBef>
                          <a:spcPts val="390"/>
                        </a:spcBef>
                        <a:spcAft>
                          <a:spcPts val="0"/>
                        </a:spcAft>
                      </a:pPr>
                      <a:endParaRPr lang="en-US" sz="2400" dirty="0">
                        <a:solidFill>
                          <a:srgbClr val="231F20"/>
                        </a:solidFill>
                        <a:effectLst/>
                        <a:latin typeface="Verdana Pro" panose="020B0604030504040204" pitchFamily="34" charset="0"/>
                        <a:ea typeface="Arial" panose="020B0604020202020204" pitchFamily="34" charset="0"/>
                        <a:cs typeface="Times New Roman" panose="02020603050405020304" pitchFamily="18" charset="0"/>
                      </a:endParaRPr>
                    </a:p>
                    <a:p>
                      <a:pPr marL="71755">
                        <a:lnSpc>
                          <a:spcPct val="107000"/>
                        </a:lnSpc>
                        <a:spcBef>
                          <a:spcPts val="390"/>
                        </a:spcBef>
                        <a:spcAft>
                          <a:spcPts val="0"/>
                        </a:spcAft>
                      </a:pPr>
                      <a:endParaRPr lang="en-GB" sz="20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2400">
                          <a:effectLst/>
                          <a:latin typeface="Verdana Pro" panose="020B0604030504040204" pitchFamily="34" charset="0"/>
                          <a:ea typeface="Arial" panose="020B0604020202020204" pitchFamily="34" charset="0"/>
                          <a:cs typeface="Arial" panose="020B0604020202020204" pitchFamily="34" charset="0"/>
                        </a:rPr>
                        <a:t> </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2390">
                        <a:lnSpc>
                          <a:spcPct val="107000"/>
                        </a:lnSpc>
                        <a:spcBef>
                          <a:spcPts val="390"/>
                        </a:spcBef>
                        <a:spcAft>
                          <a:spcPts val="0"/>
                        </a:spcAft>
                      </a:pPr>
                      <a:r>
                        <a:rPr lang="en-US" sz="24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Panicky</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2400">
                          <a:effectLst/>
                          <a:latin typeface="Verdana Pro" panose="020B0604030504040204" pitchFamily="34" charset="0"/>
                          <a:ea typeface="Arial" panose="020B0604020202020204" pitchFamily="34" charset="0"/>
                          <a:cs typeface="Arial" panose="020B0604020202020204" pitchFamily="34" charset="0"/>
                        </a:rPr>
                        <a:t> </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025">
                        <a:lnSpc>
                          <a:spcPct val="107000"/>
                        </a:lnSpc>
                        <a:spcBef>
                          <a:spcPts val="390"/>
                        </a:spcBef>
                        <a:spcAft>
                          <a:spcPts val="0"/>
                        </a:spcAft>
                      </a:pPr>
                      <a:r>
                        <a:rPr lang="en-US" sz="2400" dirty="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Sad</a:t>
                      </a:r>
                      <a:endParaRPr lang="en-GB" sz="20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254353609"/>
                  </a:ext>
                </a:extLst>
              </a:tr>
              <a:tr h="1136873">
                <a:tc>
                  <a:txBody>
                    <a:bodyPr/>
                    <a:lstStyle/>
                    <a:p>
                      <a:pPr marL="71755">
                        <a:lnSpc>
                          <a:spcPct val="107000"/>
                        </a:lnSpc>
                        <a:spcBef>
                          <a:spcPts val="395"/>
                        </a:spcBef>
                        <a:spcAft>
                          <a:spcPts val="0"/>
                        </a:spcAft>
                      </a:pPr>
                      <a:r>
                        <a:rPr lang="en-US" sz="2400" dirty="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Worried</a:t>
                      </a:r>
                      <a:endParaRPr lang="en-GB" sz="20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2400">
                          <a:effectLst/>
                          <a:latin typeface="Verdana Pro" panose="020B0604030504040204" pitchFamily="34" charset="0"/>
                          <a:ea typeface="Arial" panose="020B0604020202020204" pitchFamily="34" charset="0"/>
                          <a:cs typeface="Arial" panose="020B0604020202020204" pitchFamily="34" charset="0"/>
                        </a:rPr>
                        <a:t> </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2390">
                        <a:lnSpc>
                          <a:spcPct val="107000"/>
                        </a:lnSpc>
                        <a:spcBef>
                          <a:spcPts val="395"/>
                        </a:spcBef>
                        <a:spcAft>
                          <a:spcPts val="0"/>
                        </a:spcAft>
                      </a:pPr>
                      <a:r>
                        <a:rPr lang="en-US" sz="2400" dirty="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Disgust</a:t>
                      </a:r>
                      <a:endParaRPr lang="en-GB" sz="20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2400">
                          <a:effectLst/>
                          <a:latin typeface="Verdana Pro" panose="020B0604030504040204" pitchFamily="34" charset="0"/>
                          <a:ea typeface="Arial" panose="020B0604020202020204" pitchFamily="34" charset="0"/>
                          <a:cs typeface="Arial" panose="020B0604020202020204" pitchFamily="34" charset="0"/>
                        </a:rPr>
                        <a:t> </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025">
                        <a:lnSpc>
                          <a:spcPct val="107000"/>
                        </a:lnSpc>
                        <a:spcBef>
                          <a:spcPts val="395"/>
                        </a:spcBef>
                        <a:spcAft>
                          <a:spcPts val="0"/>
                        </a:spcAft>
                      </a:pPr>
                      <a:r>
                        <a:rPr lang="en-US" sz="2400" dirty="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Angry</a:t>
                      </a:r>
                      <a:endParaRPr lang="en-GB" sz="20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200" dirty="0">
                          <a:effectLst/>
                          <a:latin typeface="Times New Roman" panose="02020603050405020304" pitchFamily="18" charset="0"/>
                          <a:ea typeface="Arial" panose="020B0604020202020204" pitchFamily="34" charset="0"/>
                          <a:cs typeface="Arial" panose="020B0604020202020204" pitchFamily="34"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670169992"/>
                  </a:ext>
                </a:extLst>
              </a:tr>
            </a:tbl>
          </a:graphicData>
        </a:graphic>
      </p:graphicFrame>
    </p:spTree>
    <p:extLst>
      <p:ext uri="{BB962C8B-B14F-4D97-AF65-F5344CB8AC3E}">
        <p14:creationId xmlns:p14="http://schemas.microsoft.com/office/powerpoint/2010/main" val="18649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3735658" y="1948173"/>
            <a:ext cx="8196146" cy="479819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490092"/>
                </a:solidFill>
                <a:latin typeface="Verdana" panose="020B0604030504040204" pitchFamily="34" charset="0"/>
                <a:ea typeface="Verdana" panose="020B0604030504040204" pitchFamily="34" charset="0"/>
              </a:rPr>
              <a:t>When we have overwhelming thoughts and feelings it affects our behaviour (how we act, what we do).</a:t>
            </a:r>
          </a:p>
          <a:p>
            <a:pPr marL="0" indent="0">
              <a:buNone/>
            </a:pPr>
            <a:endParaRPr lang="en-US" i="1"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Ask:</a:t>
            </a:r>
          </a:p>
          <a:p>
            <a:pPr marL="0" indent="0">
              <a:buNone/>
            </a:pPr>
            <a:r>
              <a:rPr lang="en-US" dirty="0">
                <a:solidFill>
                  <a:srgbClr val="490092"/>
                </a:solidFill>
                <a:latin typeface="Verdana" panose="020B0604030504040204" pitchFamily="34" charset="0"/>
                <a:ea typeface="Verdana" panose="020B0604030504040204" pitchFamily="34" charset="0"/>
              </a:rPr>
              <a:t>“What did you do?”, “what action did you take?”, “how did you cope?”</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Write these on a large piece of paper and point out similarities between group members</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Then go though the examples on next slide (these are on the patient handout)</a:t>
            </a:r>
          </a:p>
          <a:p>
            <a:pPr marL="0" indent="0">
              <a:buNone/>
            </a:pPr>
            <a:endParaRPr lang="en-US" sz="2000" i="1" dirty="0">
              <a:solidFill>
                <a:srgbClr val="490092"/>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F407B39B-4E41-4926-851B-839CF9F2B704}"/>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4">
            <a:extLst>
              <a:ext uri="{FF2B5EF4-FFF2-40B4-BE49-F238E27FC236}">
                <a16:creationId xmlns:a16="http://schemas.microsoft.com/office/drawing/2014/main" id="{6DEC845D-6EDD-48DA-8C24-DA682F092B31}"/>
              </a:ext>
            </a:extLst>
          </p:cNvPr>
          <p:cNvSpPr/>
          <p:nvPr/>
        </p:nvSpPr>
        <p:spPr>
          <a:xfrm>
            <a:off x="1401096" y="637310"/>
            <a:ext cx="4029548" cy="103994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1521900" y="772770"/>
            <a:ext cx="4141641"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dirty="0">
                <a:solidFill>
                  <a:srgbClr val="512275"/>
                </a:solidFill>
                <a:latin typeface="Segoe Print" charset="0"/>
                <a:ea typeface="Verdana" panose="020B0604030504040204" pitchFamily="34" charset="0"/>
                <a:cs typeface="Segoe Print" charset="0"/>
              </a:rPr>
              <a:t>Behaviours</a:t>
            </a:r>
            <a:endParaRPr lang="en-GB" sz="36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1243641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2841-2FF3-448D-8D7A-3BC42093DDE7}"/>
              </a:ext>
            </a:extLst>
          </p:cNvPr>
          <p:cNvSpPr>
            <a:spLocks noGrp="1"/>
          </p:cNvSpPr>
          <p:nvPr>
            <p:ph type="title"/>
          </p:nvPr>
        </p:nvSpPr>
        <p:spPr>
          <a:xfrm>
            <a:off x="838200" y="4851400"/>
            <a:ext cx="10515600" cy="1325563"/>
          </a:xfrm>
        </p:spPr>
        <p:txBody>
          <a:bodyPr>
            <a:normAutofit/>
          </a:bodyPr>
          <a:lstStyle/>
          <a:p>
            <a:pPr algn="ctr"/>
            <a:endParaRPr lang="en-GB" sz="4800"/>
          </a:p>
        </p:txBody>
      </p:sp>
      <p:sp>
        <p:nvSpPr>
          <p:cNvPr id="9" name="Rectangle 8">
            <a:extLst>
              <a:ext uri="{FF2B5EF4-FFF2-40B4-BE49-F238E27FC236}">
                <a16:creationId xmlns:a16="http://schemas.microsoft.com/office/drawing/2014/main" id="{70A50981-087E-418E-AA79-967B4ABE4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C33E108E-3022-4D3F-89FF-541451BBEE43}"/>
              </a:ext>
            </a:extLst>
          </p:cNvPr>
          <p:cNvGraphicFramePr>
            <a:graphicFrameLocks noGrp="1"/>
          </p:cNvGraphicFramePr>
          <p:nvPr>
            <p:ph idx="1"/>
            <p:extLst>
              <p:ext uri="{D42A27DB-BD31-4B8C-83A1-F6EECF244321}">
                <p14:modId xmlns:p14="http://schemas.microsoft.com/office/powerpoint/2010/main" val="1715012445"/>
              </p:ext>
            </p:extLst>
          </p:nvPr>
        </p:nvGraphicFramePr>
        <p:xfrm>
          <a:off x="0" y="0"/>
          <a:ext cx="12192000" cy="6931424"/>
        </p:xfrm>
        <a:graphic>
          <a:graphicData uri="http://schemas.openxmlformats.org/drawingml/2006/table">
            <a:tbl>
              <a:tblPr firstRow="1" firstCol="1" lastRow="1" lastCol="1" bandRow="1" bandCol="1"/>
              <a:tblGrid>
                <a:gridCol w="11381560">
                  <a:extLst>
                    <a:ext uri="{9D8B030D-6E8A-4147-A177-3AD203B41FA5}">
                      <a16:colId xmlns:a16="http://schemas.microsoft.com/office/drawing/2014/main" val="154461435"/>
                    </a:ext>
                  </a:extLst>
                </a:gridCol>
                <a:gridCol w="810440">
                  <a:extLst>
                    <a:ext uri="{9D8B030D-6E8A-4147-A177-3AD203B41FA5}">
                      <a16:colId xmlns:a16="http://schemas.microsoft.com/office/drawing/2014/main" val="1080103566"/>
                    </a:ext>
                  </a:extLst>
                </a:gridCol>
              </a:tblGrid>
              <a:tr h="786230">
                <a:tc gridSpan="2">
                  <a:txBody>
                    <a:bodyPr/>
                    <a:lstStyle/>
                    <a:p>
                      <a:pPr marL="82296" algn="l" fontAlgn="t">
                        <a:lnSpc>
                          <a:spcPct val="107000"/>
                        </a:lnSpc>
                        <a:spcBef>
                          <a:spcPts val="495"/>
                        </a:spcBef>
                        <a:spcAft>
                          <a:spcPts val="0"/>
                        </a:spcAft>
                      </a:pPr>
                      <a:r>
                        <a:rPr lang="en-US" sz="1800" b="1" i="0" u="none" strike="noStrike"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Common </a:t>
                      </a:r>
                      <a:r>
                        <a:rPr lang="en-US" sz="1800" b="1" i="0" u="none" strike="noStrike" dirty="0">
                          <a:solidFill>
                            <a:srgbClr val="BBB8DC"/>
                          </a:solidFill>
                          <a:effectLst/>
                          <a:latin typeface="Arial" panose="020B0604020202020204" pitchFamily="34" charset="0"/>
                          <a:ea typeface="Arial" panose="020B0604020202020204" pitchFamily="34" charset="0"/>
                          <a:cs typeface="Times New Roman" panose="02020603050405020304" pitchFamily="18" charset="0"/>
                        </a:rPr>
                        <a:t>behaviours  - </a:t>
                      </a:r>
                      <a:r>
                        <a:rPr lang="en-US" sz="1800" kern="1200" dirty="0">
                          <a:solidFill>
                            <a:schemeClr val="bg1"/>
                          </a:solidFill>
                          <a:effectLst/>
                          <a:latin typeface="+mn-lt"/>
                          <a:ea typeface="+mn-ea"/>
                          <a:cs typeface="+mn-cs"/>
                        </a:rPr>
                        <a:t>When people feel overwhelmed by their difficult thoughts and feelings, they can struggle to cope. This means they are more likely to behave in certain ways to avoid these experiences. These behaviours are often a way of trying to keep the person safe. </a:t>
                      </a:r>
                      <a:endParaRPr lang="en-US" sz="2700" b="0" i="0" u="none" strike="noStrike" dirty="0">
                        <a:solidFill>
                          <a:schemeClr val="bg1"/>
                        </a:solidFill>
                        <a:effectLst/>
                        <a:latin typeface="Arial" panose="020B0604020202020204" pitchFamily="34" charset="0"/>
                      </a:endParaRPr>
                    </a:p>
                  </a:txBody>
                  <a:tcPr marL="139171" marR="139171" marT="69586" marB="69586">
                    <a:lnL>
                      <a:noFill/>
                    </a:lnL>
                    <a:lnR>
                      <a:noFill/>
                    </a:lnR>
                    <a:lnT>
                      <a:noFill/>
                    </a:lnT>
                    <a:lnB>
                      <a:noFill/>
                    </a:lnB>
                    <a:solidFill>
                      <a:srgbClr val="231F20"/>
                    </a:solidFill>
                  </a:tcPr>
                </a:tc>
                <a:tc hMerge="1">
                  <a:txBody>
                    <a:bodyPr/>
                    <a:lstStyle/>
                    <a:p>
                      <a:endParaRPr lang="en-GB"/>
                    </a:p>
                  </a:txBody>
                  <a:tcPr/>
                </a:tc>
                <a:extLst>
                  <a:ext uri="{0D108BD9-81ED-4DB2-BD59-A6C34878D82A}">
                    <a16:rowId xmlns:a16="http://schemas.microsoft.com/office/drawing/2014/main" val="3401933235"/>
                  </a:ext>
                </a:extLst>
              </a:tr>
              <a:tr h="786230">
                <a:tc gridSpan="2">
                  <a:txBody>
                    <a:bodyPr/>
                    <a:lstStyle/>
                    <a:p>
                      <a:pPr marL="73152" algn="l" fontAlgn="t">
                        <a:lnSpc>
                          <a:spcPct val="107000"/>
                        </a:lnSpc>
                        <a:spcBef>
                          <a:spcPts val="335"/>
                        </a:spcBef>
                        <a:spcAft>
                          <a:spcPts val="0"/>
                        </a:spcAft>
                      </a:pPr>
                      <a:r>
                        <a:rPr lang="en-US" sz="1800" b="1" i="0" u="none" strike="noStrike">
                          <a:solidFill>
                            <a:srgbClr val="FFFFFF"/>
                          </a:solidFill>
                          <a:effectLst/>
                          <a:latin typeface="Arial" panose="020B0604020202020204" pitchFamily="34" charset="0"/>
                          <a:ea typeface="Arial" panose="020B0604020202020204" pitchFamily="34" charset="0"/>
                          <a:cs typeface="Times New Roman" panose="02020603050405020304" pitchFamily="18" charset="0"/>
                        </a:rPr>
                        <a:t>Please tick where appropriate:</a:t>
                      </a:r>
                      <a:endParaRPr lang="en-US" sz="2700" b="0" i="0" u="none" strike="noStrike">
                        <a:effectLst/>
                        <a:latin typeface="Arial" panose="020B0604020202020204" pitchFamily="34" charset="0"/>
                      </a:endParaRPr>
                    </a:p>
                  </a:txBody>
                  <a:tcPr marL="139171" marR="139171" marT="69586" marB="69586">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8D5BA5"/>
                    </a:solidFill>
                  </a:tcPr>
                </a:tc>
                <a:tc hMerge="1">
                  <a:txBody>
                    <a:bodyPr/>
                    <a:lstStyle/>
                    <a:p>
                      <a:endParaRPr lang="en-GB"/>
                    </a:p>
                  </a:txBody>
                  <a:tcPr/>
                </a:tc>
                <a:extLst>
                  <a:ext uri="{0D108BD9-81ED-4DB2-BD59-A6C34878D82A}">
                    <a16:rowId xmlns:a16="http://schemas.microsoft.com/office/drawing/2014/main" val="2435318572"/>
                  </a:ext>
                </a:extLst>
              </a:tr>
              <a:tr h="587282">
                <a:tc>
                  <a:txBody>
                    <a:bodyPr/>
                    <a:lstStyle/>
                    <a:p>
                      <a:pPr marL="73152" algn="l" fontAlgn="t">
                        <a:lnSpc>
                          <a:spcPct val="107000"/>
                        </a:lnSpc>
                        <a:spcBef>
                          <a:spcPts val="395"/>
                        </a:spcBef>
                        <a:spcAft>
                          <a:spcPts val="0"/>
                        </a:spcAft>
                      </a:pPr>
                      <a:r>
                        <a:rPr lang="en-US" sz="1800" b="0" i="0" u="none" strike="noStrike">
                          <a:solidFill>
                            <a:srgbClr val="231F20"/>
                          </a:solidFill>
                          <a:effectLst/>
                          <a:latin typeface="Arial" panose="020B0604020202020204" pitchFamily="34" charset="0"/>
                          <a:ea typeface="Arial" panose="020B0604020202020204" pitchFamily="34" charset="0"/>
                          <a:cs typeface="Times New Roman" panose="02020603050405020304" pitchFamily="18" charset="0"/>
                        </a:rPr>
                        <a:t>Avoiding things, situations or people that increase difficult feelings</a:t>
                      </a:r>
                      <a:endParaRPr lang="en-US" sz="2700" b="0" i="0" u="none" strike="noStrike">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8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700" b="0" i="0" u="none" strike="noStrike">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352014071"/>
                  </a:ext>
                </a:extLst>
              </a:tr>
              <a:tr h="587282">
                <a:tc>
                  <a:txBody>
                    <a:bodyPr/>
                    <a:lstStyle/>
                    <a:p>
                      <a:pPr marL="73152" algn="l" fontAlgn="t">
                        <a:lnSpc>
                          <a:spcPct val="107000"/>
                        </a:lnSpc>
                        <a:spcBef>
                          <a:spcPts val="395"/>
                        </a:spcBef>
                        <a:spcAft>
                          <a:spcPts val="0"/>
                        </a:spcAft>
                      </a:pPr>
                      <a:r>
                        <a:rPr lang="en-US" sz="1800" b="0" i="0" u="none" strike="noStrike"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Shout, argue.</a:t>
                      </a:r>
                      <a:endParaRPr lang="en-US" sz="2700" b="0" i="0" u="none" strike="noStrike" dirty="0">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8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700" b="0" i="0" u="none" strike="noStrike">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266173492"/>
                  </a:ext>
                </a:extLst>
              </a:tr>
              <a:tr h="587282">
                <a:tc>
                  <a:txBody>
                    <a:bodyPr/>
                    <a:lstStyle/>
                    <a:p>
                      <a:pPr marL="73152" algn="l" fontAlgn="t">
                        <a:lnSpc>
                          <a:spcPct val="107000"/>
                        </a:lnSpc>
                        <a:spcBef>
                          <a:spcPts val="375"/>
                        </a:spcBef>
                        <a:spcAft>
                          <a:spcPts val="0"/>
                        </a:spcAft>
                      </a:pPr>
                      <a:r>
                        <a:rPr lang="en-US" sz="1800" b="0" i="0" u="none" strike="noStrike"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Self harm</a:t>
                      </a:r>
                      <a:endParaRPr lang="en-US" sz="2700" b="0" i="0" u="none" strike="noStrike" dirty="0">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8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700" b="0" i="0" u="none" strike="noStrike">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339501094"/>
                  </a:ext>
                </a:extLst>
              </a:tr>
              <a:tr h="587282">
                <a:tc>
                  <a:txBody>
                    <a:bodyPr/>
                    <a:lstStyle/>
                    <a:p>
                      <a:pPr marL="73152" algn="l" fontAlgn="t">
                        <a:lnSpc>
                          <a:spcPct val="107000"/>
                        </a:lnSpc>
                        <a:spcBef>
                          <a:spcPts val="395"/>
                        </a:spcBef>
                        <a:spcAft>
                          <a:spcPts val="0"/>
                        </a:spcAft>
                      </a:pPr>
                      <a:r>
                        <a:rPr lang="en-US" sz="1800" b="0" i="0" u="none" strike="noStrike"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Damage or break things</a:t>
                      </a:r>
                      <a:endParaRPr lang="en-US" sz="2700" b="0" i="0" u="none" strike="noStrike" dirty="0">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8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700" b="0" i="0" u="none" strike="noStrike">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880821873"/>
                  </a:ext>
                </a:extLst>
              </a:tr>
              <a:tr h="587282">
                <a:tc>
                  <a:txBody>
                    <a:bodyPr/>
                    <a:lstStyle/>
                    <a:p>
                      <a:pPr marL="73152" algn="l" fontAlgn="t">
                        <a:lnSpc>
                          <a:spcPct val="107000"/>
                        </a:lnSpc>
                        <a:spcBef>
                          <a:spcPts val="395"/>
                        </a:spcBef>
                        <a:spcAft>
                          <a:spcPts val="0"/>
                        </a:spcAft>
                      </a:pPr>
                      <a:r>
                        <a:rPr lang="en-US" sz="1800" b="0" i="0" u="none" strike="noStrike" dirty="0">
                          <a:effectLst/>
                          <a:latin typeface="Arial" panose="020B0604020202020204" pitchFamily="34" charset="0"/>
                        </a:rPr>
                        <a:t>Give up</a:t>
                      </a: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8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700" b="0" i="0" u="none" strike="noStrike">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484852179"/>
                  </a:ext>
                </a:extLst>
              </a:tr>
              <a:tr h="587282">
                <a:tc>
                  <a:txBody>
                    <a:bodyPr/>
                    <a:lstStyle/>
                    <a:p>
                      <a:pPr marL="73152" marR="0" lvl="0" indent="0" algn="l" defTabSz="914400" rtl="0" eaLnBrk="1" fontAlgn="t" latinLnBrk="0" hangingPunct="1">
                        <a:lnSpc>
                          <a:spcPct val="107000"/>
                        </a:lnSpc>
                        <a:spcBef>
                          <a:spcPts val="395"/>
                        </a:spcBef>
                        <a:spcAft>
                          <a:spcPts val="0"/>
                        </a:spcAft>
                        <a:buClrTx/>
                        <a:buSzTx/>
                        <a:buFontTx/>
                        <a:buNone/>
                        <a:tabLst/>
                        <a:defRPr/>
                      </a:pPr>
                      <a:r>
                        <a:rPr lang="en-US" sz="1800" b="0" i="0" u="none" strike="noStrike"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Saying things to self to calm yourself down in certain situations</a:t>
                      </a:r>
                      <a:endParaRPr lang="en-US" sz="1800" b="0" i="0" u="none" strike="noStrike" dirty="0">
                        <a:effectLst/>
                        <a:latin typeface="Arial" panose="020B0604020202020204" pitchFamily="34" charset="0"/>
                      </a:endParaRPr>
                    </a:p>
                    <a:p>
                      <a:pPr marL="73152" algn="l" fontAlgn="t">
                        <a:lnSpc>
                          <a:spcPct val="107000"/>
                        </a:lnSpc>
                        <a:spcBef>
                          <a:spcPts val="395"/>
                        </a:spcBef>
                        <a:spcAft>
                          <a:spcPts val="0"/>
                        </a:spcAft>
                      </a:pPr>
                      <a:endParaRPr lang="en-US" sz="1800" b="0" i="0" u="none" strike="noStrike" dirty="0">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8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700" b="0" i="0" u="none" strike="noStrike">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826391983"/>
                  </a:ext>
                </a:extLst>
              </a:tr>
              <a:tr h="587282">
                <a:tc>
                  <a:txBody>
                    <a:bodyPr/>
                    <a:lstStyle/>
                    <a:p>
                      <a:pPr marL="73152" algn="l" fontAlgn="t">
                        <a:lnSpc>
                          <a:spcPct val="107000"/>
                        </a:lnSpc>
                        <a:spcBef>
                          <a:spcPts val="395"/>
                        </a:spcBef>
                        <a:spcAft>
                          <a:spcPts val="0"/>
                        </a:spcAft>
                      </a:pPr>
                      <a:r>
                        <a:rPr lang="en-US" sz="1800" b="0" i="0" u="none" strike="noStrike"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Distract yourself by doing other activities</a:t>
                      </a:r>
                      <a:endParaRPr lang="en-US" sz="2700" b="0" i="0" u="none" strike="noStrike" dirty="0">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800" b="0" i="0" u="none" strike="noStrike" dirty="0">
                          <a:effectLst/>
                          <a:latin typeface="Times New Roman" panose="02020603050405020304" pitchFamily="18" charset="0"/>
                          <a:ea typeface="Arial" panose="020B0604020202020204" pitchFamily="34" charset="0"/>
                          <a:cs typeface="Arial" panose="020B0604020202020204" pitchFamily="34" charset="0"/>
                        </a:rPr>
                        <a:t> </a:t>
                      </a:r>
                      <a:endParaRPr lang="en-US" sz="2700" b="0" i="0" u="none" strike="noStrike" dirty="0">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732521066"/>
                  </a:ext>
                </a:extLst>
              </a:tr>
              <a:tr h="949548">
                <a:tc>
                  <a:txBody>
                    <a:bodyPr/>
                    <a:lstStyle/>
                    <a:p>
                      <a:pPr marL="73152" algn="l" fontAlgn="t">
                        <a:lnSpc>
                          <a:spcPct val="107000"/>
                        </a:lnSpc>
                        <a:spcBef>
                          <a:spcPts val="395"/>
                        </a:spcBef>
                        <a:spcAft>
                          <a:spcPts val="0"/>
                        </a:spcAft>
                      </a:pPr>
                      <a:r>
                        <a:rPr lang="en-US" sz="1800" b="0" i="0" u="none" strike="noStrike" dirty="0">
                          <a:effectLst/>
                          <a:latin typeface="Arial" panose="020B0604020202020204" pitchFamily="34" charset="0"/>
                        </a:rPr>
                        <a:t>Any others?</a:t>
                      </a: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endParaRPr lang="en-US" sz="2700" b="0" i="0" u="none" strike="noStrike" dirty="0">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150673255"/>
                  </a:ext>
                </a:extLst>
              </a:tr>
            </a:tbl>
          </a:graphicData>
        </a:graphic>
      </p:graphicFrame>
    </p:spTree>
    <p:extLst>
      <p:ext uri="{BB962C8B-B14F-4D97-AF65-F5344CB8AC3E}">
        <p14:creationId xmlns:p14="http://schemas.microsoft.com/office/powerpoint/2010/main" val="3621294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107113" y="1889357"/>
            <a:ext cx="4371421" cy="4540940"/>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67;p12"/>
          <p:cNvSpPr txBox="1">
            <a:spLocks/>
          </p:cNvSpPr>
          <p:nvPr/>
        </p:nvSpPr>
        <p:spPr>
          <a:xfrm>
            <a:off x="1412896" y="463469"/>
            <a:ext cx="3759854" cy="96242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dirty="0">
              <a:solidFill>
                <a:schemeClr val="accent6">
                  <a:lumMod val="50000"/>
                </a:schemeClr>
              </a:solidFill>
              <a:latin typeface="Segoe Print" charset="0"/>
              <a:ea typeface="Segoe Print" charset="0"/>
              <a:cs typeface="Segoe Print" charset="0"/>
            </a:endParaRPr>
          </a:p>
          <a:p>
            <a:pPr algn="ctr">
              <a:spcBef>
                <a:spcPts val="0"/>
              </a:spcBef>
            </a:pPr>
            <a:r>
              <a:rPr lang="en-GB" dirty="0">
                <a:solidFill>
                  <a:schemeClr val="accent6">
                    <a:lumMod val="50000"/>
                  </a:schemeClr>
                </a:solidFill>
                <a:latin typeface="Segoe Print" charset="0"/>
                <a:ea typeface="Segoe Print" charset="0"/>
                <a:cs typeface="Segoe Print" charset="0"/>
              </a:rPr>
              <a:t>Pro’s</a:t>
            </a:r>
          </a:p>
        </p:txBody>
      </p:sp>
      <p:sp>
        <p:nvSpPr>
          <p:cNvPr id="14" name="Google Shape;67;p12"/>
          <p:cNvSpPr txBox="1">
            <a:spLocks/>
          </p:cNvSpPr>
          <p:nvPr/>
        </p:nvSpPr>
        <p:spPr>
          <a:xfrm>
            <a:off x="6283304" y="260899"/>
            <a:ext cx="5709101" cy="1660963"/>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endParaRPr lang="en-GB" dirty="0">
              <a:solidFill>
                <a:srgbClr val="C00000"/>
              </a:solidFill>
              <a:latin typeface="Segoe Print" charset="0"/>
              <a:ea typeface="Segoe Print" charset="0"/>
              <a:cs typeface="Segoe Print" charset="0"/>
            </a:endParaRPr>
          </a:p>
          <a:p>
            <a:pPr algn="ctr">
              <a:spcBef>
                <a:spcPts val="0"/>
              </a:spcBef>
            </a:pPr>
            <a:r>
              <a:rPr lang="en-GB" dirty="0">
                <a:solidFill>
                  <a:srgbClr val="C00000"/>
                </a:solidFill>
                <a:latin typeface="Segoe Print" charset="0"/>
                <a:ea typeface="Segoe Print" charset="0"/>
                <a:cs typeface="Segoe Print" charset="0"/>
              </a:rPr>
              <a:t>Cons?</a:t>
            </a:r>
          </a:p>
        </p:txBody>
      </p:sp>
      <p:sp>
        <p:nvSpPr>
          <p:cNvPr id="15" name="Rectangle 14"/>
          <p:cNvSpPr/>
          <p:nvPr/>
        </p:nvSpPr>
        <p:spPr>
          <a:xfrm>
            <a:off x="1808890" y="1959224"/>
            <a:ext cx="3669644" cy="1323439"/>
          </a:xfrm>
          <a:prstGeom prst="rect">
            <a:avLst/>
          </a:prstGeom>
        </p:spPr>
        <p:txBody>
          <a:bodyPr wrap="square">
            <a:spAutoFit/>
          </a:bodyPr>
          <a:lstStyle/>
          <a:p>
            <a:r>
              <a:rPr lang="en-GB" sz="2000" dirty="0">
                <a:solidFill>
                  <a:srgbClr val="512275"/>
                </a:solidFill>
                <a:latin typeface="Verdana" panose="020B0604030504040204" pitchFamily="34" charset="0"/>
                <a:ea typeface="Verdana" panose="020B0604030504040204" pitchFamily="34" charset="0"/>
              </a:rPr>
              <a:t>e.g. calms me down</a:t>
            </a:r>
          </a:p>
          <a:p>
            <a:endParaRPr lang="en-GB" sz="2000" dirty="0">
              <a:solidFill>
                <a:srgbClr val="512275"/>
              </a:solidFill>
              <a:latin typeface="Verdana" panose="020B0604030504040204" pitchFamily="34" charset="0"/>
              <a:ea typeface="Verdana" panose="020B0604030504040204" pitchFamily="34" charset="0"/>
            </a:endParaRPr>
          </a:p>
          <a:p>
            <a:endParaRPr lang="en-GB" sz="2000" dirty="0">
              <a:solidFill>
                <a:srgbClr val="512275"/>
              </a:solidFill>
              <a:latin typeface="Verdana" panose="020B0604030504040204" pitchFamily="34" charset="0"/>
              <a:ea typeface="Verdana" panose="020B0604030504040204" pitchFamily="34" charset="0"/>
            </a:endParaRPr>
          </a:p>
          <a:p>
            <a:endParaRPr lang="en-GB" sz="2000" dirty="0">
              <a:solidFill>
                <a:srgbClr val="512275"/>
              </a:solidFill>
              <a:latin typeface="Verdana" panose="020B0604030504040204" pitchFamily="34" charset="0"/>
              <a:ea typeface="Verdana" panose="020B0604030504040204" pitchFamily="34" charset="0"/>
            </a:endParaRPr>
          </a:p>
        </p:txBody>
      </p:sp>
      <p:sp>
        <p:nvSpPr>
          <p:cNvPr id="18" name="TextBox 17"/>
          <p:cNvSpPr txBox="1"/>
          <p:nvPr/>
        </p:nvSpPr>
        <p:spPr>
          <a:xfrm>
            <a:off x="1145380" y="1921862"/>
            <a:ext cx="663510" cy="707886"/>
          </a:xfrm>
          <a:prstGeom prst="rect">
            <a:avLst/>
          </a:prstGeom>
          <a:noFill/>
        </p:spPr>
        <p:txBody>
          <a:bodyPr wrap="square" rtlCol="0">
            <a:spAutoFit/>
          </a:bodyPr>
          <a:lstStyle/>
          <a:p>
            <a:r>
              <a:rPr lang="en-US" sz="4000">
                <a:solidFill>
                  <a:schemeClr val="accent6">
                    <a:lumMod val="50000"/>
                  </a:schemeClr>
                </a:solidFill>
              </a:rPr>
              <a:t>✓</a:t>
            </a:r>
            <a:endParaRPr lang="en-US" sz="4000" dirty="0">
              <a:solidFill>
                <a:schemeClr val="accent6">
                  <a:lumMod val="50000"/>
                </a:schemeClr>
              </a:solidFill>
            </a:endParaRPr>
          </a:p>
        </p:txBody>
      </p:sp>
      <p:sp>
        <p:nvSpPr>
          <p:cNvPr id="19" name="TextBox 18"/>
          <p:cNvSpPr txBox="1"/>
          <p:nvPr/>
        </p:nvSpPr>
        <p:spPr>
          <a:xfrm>
            <a:off x="1145380" y="5387096"/>
            <a:ext cx="663510" cy="707886"/>
          </a:xfrm>
          <a:prstGeom prst="rect">
            <a:avLst/>
          </a:prstGeom>
          <a:noFill/>
        </p:spPr>
        <p:txBody>
          <a:bodyPr wrap="square" rtlCol="0">
            <a:spAutoFit/>
          </a:bodyPr>
          <a:lstStyle/>
          <a:p>
            <a:r>
              <a:rPr lang="en-US" sz="4000" dirty="0">
                <a:solidFill>
                  <a:schemeClr val="accent6">
                    <a:lumMod val="50000"/>
                  </a:schemeClr>
                </a:solidFill>
              </a:rPr>
              <a:t>✓</a:t>
            </a:r>
          </a:p>
        </p:txBody>
      </p:sp>
      <p:sp>
        <p:nvSpPr>
          <p:cNvPr id="20" name="TextBox 19"/>
          <p:cNvSpPr txBox="1"/>
          <p:nvPr/>
        </p:nvSpPr>
        <p:spPr>
          <a:xfrm>
            <a:off x="1145380" y="4215681"/>
            <a:ext cx="663510" cy="707886"/>
          </a:xfrm>
          <a:prstGeom prst="rect">
            <a:avLst/>
          </a:prstGeom>
          <a:noFill/>
        </p:spPr>
        <p:txBody>
          <a:bodyPr wrap="square" rtlCol="0">
            <a:spAutoFit/>
          </a:bodyPr>
          <a:lstStyle/>
          <a:p>
            <a:r>
              <a:rPr lang="en-US" sz="4000" dirty="0">
                <a:solidFill>
                  <a:schemeClr val="accent6">
                    <a:lumMod val="50000"/>
                  </a:schemeClr>
                </a:solidFill>
              </a:rPr>
              <a:t>✓</a:t>
            </a:r>
          </a:p>
        </p:txBody>
      </p:sp>
      <p:sp>
        <p:nvSpPr>
          <p:cNvPr id="21" name="TextBox 20"/>
          <p:cNvSpPr txBox="1"/>
          <p:nvPr/>
        </p:nvSpPr>
        <p:spPr>
          <a:xfrm>
            <a:off x="1145380" y="3044266"/>
            <a:ext cx="663510" cy="707886"/>
          </a:xfrm>
          <a:prstGeom prst="rect">
            <a:avLst/>
          </a:prstGeom>
          <a:noFill/>
        </p:spPr>
        <p:txBody>
          <a:bodyPr wrap="square" rtlCol="0">
            <a:spAutoFit/>
          </a:bodyPr>
          <a:lstStyle/>
          <a:p>
            <a:r>
              <a:rPr lang="en-US" sz="4000" dirty="0">
                <a:solidFill>
                  <a:schemeClr val="accent6">
                    <a:lumMod val="50000"/>
                  </a:schemeClr>
                </a:solidFill>
              </a:rPr>
              <a:t>✓</a:t>
            </a:r>
          </a:p>
        </p:txBody>
      </p:sp>
      <p:sp>
        <p:nvSpPr>
          <p:cNvPr id="22" name="Rectangular Callout 21"/>
          <p:cNvSpPr/>
          <p:nvPr/>
        </p:nvSpPr>
        <p:spPr>
          <a:xfrm>
            <a:off x="6585646" y="1921861"/>
            <a:ext cx="5313745" cy="4540940"/>
          </a:xfrm>
          <a:prstGeom prst="wedgeRectCallout">
            <a:avLst>
              <a:gd name="adj1" fmla="val -63763"/>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278625" y="2004662"/>
            <a:ext cx="4620766" cy="2062103"/>
          </a:xfrm>
          <a:prstGeom prst="rect">
            <a:avLst/>
          </a:prstGeom>
          <a:noFill/>
        </p:spPr>
        <p:txBody>
          <a:bodyPr wrap="square" rtlCol="0">
            <a:spAutoFit/>
          </a:bodyPr>
          <a:lstStyle/>
          <a:p>
            <a:r>
              <a:rPr lang="en-GB" sz="1600" dirty="0">
                <a:solidFill>
                  <a:srgbClr val="512275"/>
                </a:solidFill>
                <a:latin typeface="Verdana" panose="020B0604030504040204" pitchFamily="34" charset="0"/>
                <a:ea typeface="Verdana" panose="020B0604030504040204" pitchFamily="34" charset="0"/>
              </a:rPr>
              <a:t>e.g. Frightens my family. </a:t>
            </a:r>
          </a:p>
          <a:p>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latin typeface="Verdana" panose="020B0604030504040204" pitchFamily="34" charset="0"/>
              <a:ea typeface="Verdana" panose="020B0604030504040204" pitchFamily="34" charset="0"/>
            </a:endParaRPr>
          </a:p>
          <a:p>
            <a:r>
              <a:rPr lang="en-GB" sz="1600" dirty="0">
                <a:solidFill>
                  <a:srgbClr val="512275"/>
                </a:solidFill>
                <a:latin typeface="Verdana" panose="020B0604030504040204" pitchFamily="34" charset="0"/>
                <a:ea typeface="Verdana" panose="020B0604030504040204" pitchFamily="34" charset="0"/>
              </a:rPr>
              <a:t>Scars</a:t>
            </a:r>
          </a:p>
          <a:p>
            <a:endParaRPr lang="en-GB" sz="1600" dirty="0">
              <a:solidFill>
                <a:srgbClr val="512275"/>
              </a:solidFill>
              <a:latin typeface="Verdana" panose="020B0604030504040204" pitchFamily="34" charset="0"/>
              <a:ea typeface="Verdana" panose="020B0604030504040204" pitchFamily="34" charset="0"/>
            </a:endParaRPr>
          </a:p>
          <a:p>
            <a:endParaRPr lang="en-US" sz="1600" dirty="0">
              <a:solidFill>
                <a:srgbClr val="512275"/>
              </a:solidFill>
            </a:endParaRPr>
          </a:p>
        </p:txBody>
      </p:sp>
      <p:sp>
        <p:nvSpPr>
          <p:cNvPr id="24" name="TextBox 23"/>
          <p:cNvSpPr txBox="1"/>
          <p:nvPr/>
        </p:nvSpPr>
        <p:spPr>
          <a:xfrm>
            <a:off x="6585646" y="1959224"/>
            <a:ext cx="663510" cy="707886"/>
          </a:xfrm>
          <a:prstGeom prst="rect">
            <a:avLst/>
          </a:prstGeom>
          <a:noFill/>
        </p:spPr>
        <p:txBody>
          <a:bodyPr wrap="square" rtlCol="0">
            <a:spAutoFit/>
          </a:bodyPr>
          <a:lstStyle/>
          <a:p>
            <a:r>
              <a:rPr lang="en-US" sz="4000" dirty="0">
                <a:solidFill>
                  <a:srgbClr val="C00000"/>
                </a:solidFill>
              </a:rPr>
              <a:t>✘</a:t>
            </a:r>
          </a:p>
        </p:txBody>
      </p:sp>
      <p:sp>
        <p:nvSpPr>
          <p:cNvPr id="25" name="TextBox 24"/>
          <p:cNvSpPr txBox="1"/>
          <p:nvPr/>
        </p:nvSpPr>
        <p:spPr>
          <a:xfrm>
            <a:off x="6585646" y="2990016"/>
            <a:ext cx="663510" cy="707886"/>
          </a:xfrm>
          <a:prstGeom prst="rect">
            <a:avLst/>
          </a:prstGeom>
          <a:noFill/>
        </p:spPr>
        <p:txBody>
          <a:bodyPr wrap="square" rtlCol="0">
            <a:spAutoFit/>
          </a:bodyPr>
          <a:lstStyle/>
          <a:p>
            <a:r>
              <a:rPr lang="en-US" sz="4000" dirty="0">
                <a:solidFill>
                  <a:srgbClr val="C00000"/>
                </a:solidFill>
              </a:rPr>
              <a:t>✘</a:t>
            </a:r>
          </a:p>
        </p:txBody>
      </p:sp>
      <p:sp>
        <p:nvSpPr>
          <p:cNvPr id="26" name="TextBox 25"/>
          <p:cNvSpPr txBox="1"/>
          <p:nvPr/>
        </p:nvSpPr>
        <p:spPr>
          <a:xfrm>
            <a:off x="6585646" y="5652543"/>
            <a:ext cx="663510" cy="707886"/>
          </a:xfrm>
          <a:prstGeom prst="rect">
            <a:avLst/>
          </a:prstGeom>
          <a:noFill/>
        </p:spPr>
        <p:txBody>
          <a:bodyPr wrap="square" rtlCol="0">
            <a:spAutoFit/>
          </a:bodyPr>
          <a:lstStyle/>
          <a:p>
            <a:r>
              <a:rPr lang="en-US" sz="4000" dirty="0">
                <a:solidFill>
                  <a:srgbClr val="C00000"/>
                </a:solidFill>
              </a:rPr>
              <a:t>✘</a:t>
            </a:r>
          </a:p>
        </p:txBody>
      </p:sp>
      <p:sp>
        <p:nvSpPr>
          <p:cNvPr id="27" name="TextBox 26"/>
          <p:cNvSpPr txBox="1"/>
          <p:nvPr/>
        </p:nvSpPr>
        <p:spPr>
          <a:xfrm>
            <a:off x="6585646" y="4844990"/>
            <a:ext cx="663510" cy="707886"/>
          </a:xfrm>
          <a:prstGeom prst="rect">
            <a:avLst/>
          </a:prstGeom>
          <a:noFill/>
        </p:spPr>
        <p:txBody>
          <a:bodyPr wrap="square" rtlCol="0">
            <a:spAutoFit/>
          </a:bodyPr>
          <a:lstStyle/>
          <a:p>
            <a:r>
              <a:rPr lang="en-US" sz="4000" dirty="0">
                <a:solidFill>
                  <a:srgbClr val="C00000"/>
                </a:solidFill>
              </a:rPr>
              <a:t>✘</a:t>
            </a:r>
          </a:p>
        </p:txBody>
      </p:sp>
      <p:sp>
        <p:nvSpPr>
          <p:cNvPr id="28" name="TextBox 27"/>
          <p:cNvSpPr txBox="1"/>
          <p:nvPr/>
        </p:nvSpPr>
        <p:spPr>
          <a:xfrm>
            <a:off x="6586631" y="3912876"/>
            <a:ext cx="663510" cy="707886"/>
          </a:xfrm>
          <a:prstGeom prst="rect">
            <a:avLst/>
          </a:prstGeom>
          <a:noFill/>
        </p:spPr>
        <p:txBody>
          <a:bodyPr wrap="square" rtlCol="0">
            <a:spAutoFit/>
          </a:bodyPr>
          <a:lstStyle/>
          <a:p>
            <a:r>
              <a:rPr lang="en-US" sz="4000" dirty="0">
                <a:solidFill>
                  <a:srgbClr val="C00000"/>
                </a:solidFill>
              </a:rPr>
              <a:t>✘</a:t>
            </a:r>
          </a:p>
        </p:txBody>
      </p:sp>
      <p:sp>
        <p:nvSpPr>
          <p:cNvPr id="29" name="Google Shape;67;p12">
            <a:extLst>
              <a:ext uri="{FF2B5EF4-FFF2-40B4-BE49-F238E27FC236}">
                <a16:creationId xmlns:a16="http://schemas.microsoft.com/office/drawing/2014/main" id="{FCC542C9-5576-4BE6-A4A4-FCEE66467DB4}"/>
              </a:ext>
            </a:extLst>
          </p:cNvPr>
          <p:cNvSpPr txBox="1">
            <a:spLocks/>
          </p:cNvSpPr>
          <p:nvPr/>
        </p:nvSpPr>
        <p:spPr>
          <a:xfrm>
            <a:off x="-314985" y="-419850"/>
            <a:ext cx="12730379" cy="2056168"/>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dirty="0">
              <a:solidFill>
                <a:schemeClr val="accent6">
                  <a:lumMod val="50000"/>
                </a:schemeClr>
              </a:solidFill>
              <a:latin typeface="Segoe Print" charset="0"/>
              <a:ea typeface="Segoe Print" charset="0"/>
              <a:cs typeface="Segoe Print" charset="0"/>
            </a:endParaRPr>
          </a:p>
          <a:p>
            <a:pPr algn="ctr">
              <a:spcBef>
                <a:spcPts val="0"/>
              </a:spcBef>
            </a:pPr>
            <a:r>
              <a:rPr lang="en-GB" sz="4000" dirty="0">
                <a:solidFill>
                  <a:srgbClr val="512275"/>
                </a:solidFill>
                <a:latin typeface="Segoe Print" charset="0"/>
                <a:ea typeface="Segoe Print" charset="0"/>
                <a:cs typeface="Segoe Print" charset="0"/>
              </a:rPr>
              <a:t>What are the advantages and disadvantages of self harm?</a:t>
            </a:r>
            <a:endParaRPr lang="en-GB" dirty="0">
              <a:solidFill>
                <a:srgbClr val="512275"/>
              </a:solidFill>
              <a:latin typeface="Segoe Print" charset="0"/>
              <a:ea typeface="Segoe Print" charset="0"/>
              <a:cs typeface="Segoe Print" charset="0"/>
            </a:endParaRPr>
          </a:p>
        </p:txBody>
      </p:sp>
    </p:spTree>
    <p:extLst>
      <p:ext uri="{BB962C8B-B14F-4D97-AF65-F5344CB8AC3E}">
        <p14:creationId xmlns:p14="http://schemas.microsoft.com/office/powerpoint/2010/main" val="4115987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3735658" y="1948173"/>
            <a:ext cx="8196146" cy="47981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490092"/>
                </a:solidFill>
                <a:latin typeface="Verdana" panose="020B0604030504040204" pitchFamily="34" charset="0"/>
                <a:ea typeface="Verdana" panose="020B0604030504040204" pitchFamily="34" charset="0"/>
              </a:rPr>
              <a:t>Summarise what has been covered in the session (or ask patient/group participants to summarise and say what they learned).</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sz="2400" dirty="0">
                <a:solidFill>
                  <a:srgbClr val="490092"/>
                </a:solidFill>
                <a:latin typeface="Verdana" panose="020B0604030504040204" pitchFamily="34" charset="0"/>
                <a:ea typeface="Verdana" panose="020B0604030504040204" pitchFamily="34" charset="0"/>
              </a:rPr>
              <a:t>Offer further work on topic if any patients are interested (from nurse/psychologist). Discuss this with Ros.</a:t>
            </a:r>
          </a:p>
          <a:p>
            <a:pPr marL="0" indent="0">
              <a:buNone/>
            </a:pPr>
            <a:endParaRPr lang="en-GB" dirty="0">
              <a:solidFill>
                <a:srgbClr val="490092"/>
              </a:solidFill>
              <a:latin typeface="Verdana" panose="020B0604030504040204" pitchFamily="34" charset="0"/>
              <a:ea typeface="Verdana" panose="020B0604030504040204" pitchFamily="34" charset="0"/>
            </a:endParaRPr>
          </a:p>
          <a:p>
            <a:pPr marL="0" indent="0">
              <a:buNone/>
            </a:pPr>
            <a:r>
              <a:rPr lang="en-GB" sz="2400" dirty="0">
                <a:solidFill>
                  <a:srgbClr val="490092"/>
                </a:solidFill>
                <a:latin typeface="Verdana" panose="020B0604030504040204" pitchFamily="34" charset="0"/>
                <a:ea typeface="Verdana" panose="020B0604030504040204" pitchFamily="34" charset="0"/>
              </a:rPr>
              <a:t>Ask for feedback:</a:t>
            </a:r>
          </a:p>
          <a:p>
            <a:pPr>
              <a:buFontTx/>
              <a:buChar char="-"/>
            </a:pPr>
            <a:r>
              <a:rPr lang="en-GB" sz="2000" dirty="0">
                <a:solidFill>
                  <a:srgbClr val="490092"/>
                </a:solidFill>
                <a:latin typeface="Verdana" panose="020B0604030504040204" pitchFamily="34" charset="0"/>
                <a:ea typeface="Verdana" panose="020B0604030504040204" pitchFamily="34" charset="0"/>
              </a:rPr>
              <a:t>How did you find the session/group?</a:t>
            </a:r>
          </a:p>
          <a:p>
            <a:pPr>
              <a:buFontTx/>
              <a:buChar char="-"/>
            </a:pPr>
            <a:r>
              <a:rPr lang="en-GB" sz="2000" dirty="0">
                <a:solidFill>
                  <a:srgbClr val="490092"/>
                </a:solidFill>
                <a:latin typeface="Verdana" panose="020B0604030504040204" pitchFamily="34" charset="0"/>
                <a:ea typeface="Verdana" panose="020B0604030504040204" pitchFamily="34" charset="0"/>
              </a:rPr>
              <a:t>What was helpful?</a:t>
            </a:r>
          </a:p>
          <a:p>
            <a:pPr>
              <a:buFontTx/>
              <a:buChar char="-"/>
            </a:pPr>
            <a:r>
              <a:rPr lang="en-GB" sz="2000" dirty="0">
                <a:solidFill>
                  <a:srgbClr val="490092"/>
                </a:solidFill>
                <a:latin typeface="Verdana" panose="020B0604030504040204" pitchFamily="34" charset="0"/>
                <a:ea typeface="Verdana" panose="020B0604030504040204" pitchFamily="34" charset="0"/>
              </a:rPr>
              <a:t>What was unhelpful?</a:t>
            </a:r>
          </a:p>
          <a:p>
            <a:pPr marL="0" indent="0">
              <a:buNone/>
            </a:pPr>
            <a:endParaRPr lang="en-GB" dirty="0">
              <a:solidFill>
                <a:srgbClr val="490092"/>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F407B39B-4E41-4926-851B-839CF9F2B704}"/>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4">
            <a:extLst>
              <a:ext uri="{FF2B5EF4-FFF2-40B4-BE49-F238E27FC236}">
                <a16:creationId xmlns:a16="http://schemas.microsoft.com/office/drawing/2014/main" id="{6DEC845D-6EDD-48DA-8C24-DA682F092B31}"/>
              </a:ext>
            </a:extLst>
          </p:cNvPr>
          <p:cNvSpPr/>
          <p:nvPr/>
        </p:nvSpPr>
        <p:spPr>
          <a:xfrm>
            <a:off x="1401095" y="637310"/>
            <a:ext cx="6159431" cy="103994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1646590" y="908229"/>
            <a:ext cx="6895244"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dirty="0">
                <a:solidFill>
                  <a:srgbClr val="512275"/>
                </a:solidFill>
                <a:latin typeface="Segoe Print" charset="0"/>
                <a:ea typeface="Verdana" panose="020B0604030504040204" pitchFamily="34" charset="0"/>
                <a:cs typeface="Segoe Print" charset="0"/>
              </a:rPr>
              <a:t>Ending the session</a:t>
            </a:r>
            <a:endParaRPr lang="en-GB" sz="36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3514941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9782" y="281534"/>
            <a:ext cx="8403966" cy="6070627"/>
          </a:xfrm>
        </p:spPr>
        <p:txBody>
          <a:bodyPr>
            <a:normAutofit/>
          </a:bodyPr>
          <a:lstStyle/>
          <a:p>
            <a:pPr marL="0" indent="0" algn="ctr">
              <a:lnSpc>
                <a:spcPct val="115000"/>
              </a:lnSpc>
              <a:spcAft>
                <a:spcPts val="1000"/>
              </a:spcAft>
              <a:buNone/>
            </a:pPr>
            <a:r>
              <a:rPr lang="en-GB" sz="2600" b="1" u="sng" dirty="0">
                <a:solidFill>
                  <a:srgbClr val="512275"/>
                </a:solidFill>
                <a:effectLst/>
                <a:latin typeface="Verdana Pro" panose="020B0604030504040204" pitchFamily="34" charset="0"/>
                <a:ea typeface="Calibri" panose="020F0502020204030204" pitchFamily="34" charset="0"/>
                <a:cs typeface="Times New Roman" panose="02020603050405020304" pitchFamily="18" charset="0"/>
              </a:rPr>
              <a:t>Recording TULIPS 1-2-1 or group interventions with service user</a:t>
            </a:r>
            <a:endParaRPr lang="en-GB" sz="2600" dirty="0">
              <a:solidFill>
                <a:srgbClr val="512275"/>
              </a:solidFill>
              <a:effectLst/>
              <a:latin typeface="Verdana Pro" panose="020B060403050404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sz="2600" b="1" dirty="0">
                <a:solidFill>
                  <a:srgbClr val="512275"/>
                </a:solidFill>
                <a:effectLst/>
                <a:latin typeface="Verdana Pro" panose="020B0604030504040204" pitchFamily="34" charset="0"/>
                <a:ea typeface="Calibri" panose="020F0502020204030204" pitchFamily="34" charset="0"/>
                <a:cs typeface="Times New Roman" panose="02020603050405020304" pitchFamily="18" charset="0"/>
              </a:rPr>
              <a:t>Each time you have a group  session with a service user using the TULIPS guides, you need to record your session on PARIS.</a:t>
            </a:r>
            <a:r>
              <a:rPr lang="en-GB" b="1" dirty="0">
                <a:solidFill>
                  <a:srgbClr val="512275"/>
                </a:solidFill>
                <a:effectLst/>
                <a:latin typeface="Verdana Pro" panose="020B0604030504040204" pitchFamily="34" charset="0"/>
                <a:ea typeface="Calibri" panose="020F0502020204030204" pitchFamily="34" charset="0"/>
                <a:cs typeface="Times New Roman" panose="02020603050405020304" pitchFamily="18" charset="0"/>
              </a:rPr>
              <a:t> </a:t>
            </a:r>
            <a:endParaRPr lang="en-GB" dirty="0">
              <a:solidFill>
                <a:srgbClr val="512275"/>
              </a:solidFill>
              <a:effectLst/>
              <a:latin typeface="Verdana Pro" panose="020B060403050404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2400" dirty="0">
                <a:solidFill>
                  <a:srgbClr val="512275"/>
                </a:solidFill>
                <a:effectLst/>
                <a:latin typeface="Verdana Pro" panose="020B0604030504040204" pitchFamily="34" charset="0"/>
                <a:ea typeface="Calibri" panose="020F0502020204030204" pitchFamily="34" charset="0"/>
                <a:cs typeface="Times New Roman" panose="02020603050405020304" pitchFamily="18" charset="0"/>
              </a:rPr>
              <a:t>Find the relevant service user on PARIS</a:t>
            </a:r>
          </a:p>
          <a:p>
            <a:pPr marL="342900" lvl="0" indent="-342900">
              <a:lnSpc>
                <a:spcPct val="115000"/>
              </a:lnSpc>
              <a:spcAft>
                <a:spcPts val="0"/>
              </a:spcAft>
              <a:buFont typeface="+mj-lt"/>
              <a:buAutoNum type="arabicPeriod"/>
            </a:pPr>
            <a:r>
              <a:rPr lang="en-GB" sz="2400" dirty="0">
                <a:solidFill>
                  <a:srgbClr val="512275"/>
                </a:solidFill>
                <a:effectLst/>
                <a:latin typeface="Verdana Pro" panose="020B0604030504040204" pitchFamily="34" charset="0"/>
                <a:ea typeface="Calibri" panose="020F0502020204030204" pitchFamily="34" charset="0"/>
                <a:cs typeface="Times New Roman" panose="02020603050405020304" pitchFamily="18" charset="0"/>
              </a:rPr>
              <a:t>Add a progress note; brief description of content of group</a:t>
            </a:r>
          </a:p>
          <a:p>
            <a:pPr marL="342900" lvl="0" indent="-342900">
              <a:lnSpc>
                <a:spcPct val="115000"/>
              </a:lnSpc>
              <a:spcAft>
                <a:spcPts val="0"/>
              </a:spcAft>
              <a:buFont typeface="+mj-lt"/>
              <a:buAutoNum type="arabicPeriod"/>
            </a:pPr>
            <a:r>
              <a:rPr lang="en-GB" sz="2400" dirty="0">
                <a:solidFill>
                  <a:srgbClr val="512275"/>
                </a:solidFill>
                <a:effectLst/>
                <a:latin typeface="Verdana Pro" panose="020B0604030504040204" pitchFamily="34" charset="0"/>
                <a:ea typeface="Calibri" panose="020F0502020204030204" pitchFamily="34" charset="0"/>
                <a:cs typeface="Times New Roman" panose="02020603050405020304" pitchFamily="18" charset="0"/>
              </a:rPr>
              <a:t>Add an intervention to the progress note by selecting TULIPS – Self harm</a:t>
            </a:r>
          </a:p>
        </p:txBody>
      </p:sp>
      <p:sp>
        <p:nvSpPr>
          <p:cNvPr id="4" name="Rectangle 3">
            <a:extLst>
              <a:ext uri="{FF2B5EF4-FFF2-40B4-BE49-F238E27FC236}">
                <a16:creationId xmlns:a16="http://schemas.microsoft.com/office/drawing/2014/main" id="{2B9048A0-75AF-4234-A549-870FBFEA1590}"/>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a:extLst>
              <a:ext uri="{FF2B5EF4-FFF2-40B4-BE49-F238E27FC236}">
                <a16:creationId xmlns:a16="http://schemas.microsoft.com/office/drawing/2014/main" id="{C601E526-2E37-431D-867A-DD2F0863FFCC}"/>
              </a:ext>
            </a:extLst>
          </p:cNvPr>
          <p:cNvSpPr/>
          <p:nvPr/>
        </p:nvSpPr>
        <p:spPr>
          <a:xfrm>
            <a:off x="773240" y="281534"/>
            <a:ext cx="2249066" cy="1146667"/>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a:extLst>
              <a:ext uri="{FF2B5EF4-FFF2-40B4-BE49-F238E27FC236}">
                <a16:creationId xmlns:a16="http://schemas.microsoft.com/office/drawing/2014/main" id="{1C086759-7628-4919-9A96-9856CA746BD8}"/>
              </a:ext>
            </a:extLst>
          </p:cNvPr>
          <p:cNvSpPr txBox="1">
            <a:spLocks/>
          </p:cNvSpPr>
          <p:nvPr/>
        </p:nvSpPr>
        <p:spPr>
          <a:xfrm>
            <a:off x="1022089" y="388257"/>
            <a:ext cx="3086035"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600" b="1" dirty="0">
                <a:solidFill>
                  <a:srgbClr val="512275"/>
                </a:solidFill>
                <a:latin typeface="Verdana Pro" panose="020B0604030504040204" pitchFamily="34" charset="0"/>
                <a:ea typeface="Verdana" panose="020B0604030504040204" pitchFamily="34" charset="0"/>
                <a:cs typeface="Segoe Print" charset="0"/>
              </a:rPr>
              <a:t>Paris</a:t>
            </a:r>
          </a:p>
        </p:txBody>
      </p:sp>
    </p:spTree>
    <p:extLst>
      <p:ext uri="{BB962C8B-B14F-4D97-AF65-F5344CB8AC3E}">
        <p14:creationId xmlns:p14="http://schemas.microsoft.com/office/powerpoint/2010/main" val="3542966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C60AE7-2564-4E6D-9A83-15BBB79A25FF}"/>
              </a:ext>
            </a:extLst>
          </p:cNvPr>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7">
            <a:extLst>
              <a:ext uri="{FF2B5EF4-FFF2-40B4-BE49-F238E27FC236}">
                <a16:creationId xmlns:a16="http://schemas.microsoft.com/office/drawing/2014/main" id="{AF24F0DA-4549-4AC6-9D52-99CCF1BAF8DE}"/>
              </a:ext>
            </a:extLst>
          </p:cNvPr>
          <p:cNvSpPr>
            <a:spLocks noChangeArrowheads="1"/>
          </p:cNvSpPr>
          <p:nvPr/>
        </p:nvSpPr>
        <p:spPr bwMode="auto">
          <a:xfrm>
            <a:off x="1491756" y="877572"/>
            <a:ext cx="8343124"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1:1/Group Session 1: </a:t>
            </a:r>
          </a:p>
        </p:txBody>
      </p:sp>
      <p:sp>
        <p:nvSpPr>
          <p:cNvPr id="6" name="Google Shape;67;p12">
            <a:extLst>
              <a:ext uri="{FF2B5EF4-FFF2-40B4-BE49-F238E27FC236}">
                <a16:creationId xmlns:a16="http://schemas.microsoft.com/office/drawing/2014/main" id="{1E75B48E-D333-47AC-AC3A-B928953752FE}"/>
              </a:ext>
            </a:extLst>
          </p:cNvPr>
          <p:cNvSpPr txBox="1">
            <a:spLocks/>
          </p:cNvSpPr>
          <p:nvPr/>
        </p:nvSpPr>
        <p:spPr>
          <a:xfrm>
            <a:off x="1491756" y="2503863"/>
            <a:ext cx="9938833" cy="273934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sz="6000" dirty="0">
              <a:solidFill>
                <a:srgbClr val="512275"/>
              </a:solidFill>
              <a:latin typeface="Segoe Print" charset="0"/>
              <a:ea typeface="Segoe Print" charset="0"/>
              <a:cs typeface="Segoe Print" charset="0"/>
            </a:endParaRPr>
          </a:p>
          <a:p>
            <a:pPr>
              <a:spcBef>
                <a:spcPts val="0"/>
              </a:spcBef>
            </a:pPr>
            <a:r>
              <a:rPr lang="en-GB" sz="6000" dirty="0">
                <a:solidFill>
                  <a:srgbClr val="512275"/>
                </a:solidFill>
                <a:latin typeface="Segoe Print" charset="0"/>
                <a:ea typeface="Segoe Print" charset="0"/>
                <a:cs typeface="Segoe Print" charset="0"/>
              </a:rPr>
              <a:t>Understanding SH</a:t>
            </a:r>
          </a:p>
          <a:p>
            <a:pPr>
              <a:spcBef>
                <a:spcPts val="0"/>
              </a:spcBef>
            </a:pPr>
            <a:endParaRPr lang="en-US" sz="4000" dirty="0">
              <a:solidFill>
                <a:srgbClr val="512275"/>
              </a:solidFill>
              <a:latin typeface="Segoe Print" charset="0"/>
              <a:ea typeface="Segoe Print" charset="0"/>
              <a:cs typeface="Segoe Print" charset="0"/>
            </a:endParaRPr>
          </a:p>
          <a:p>
            <a:pPr>
              <a:spcBef>
                <a:spcPts val="0"/>
              </a:spcBef>
            </a:pPr>
            <a:endParaRPr lang="en-GB" sz="8000" dirty="0">
              <a:solidFill>
                <a:srgbClr val="512275"/>
              </a:solidFill>
              <a:latin typeface="Segoe Print" charset="0"/>
              <a:ea typeface="Segoe Print" charset="0"/>
              <a:cs typeface="Segoe Print" charset="0"/>
            </a:endParaRPr>
          </a:p>
        </p:txBody>
      </p:sp>
      <p:sp>
        <p:nvSpPr>
          <p:cNvPr id="7" name="Rectangular Callout 4">
            <a:extLst>
              <a:ext uri="{FF2B5EF4-FFF2-40B4-BE49-F238E27FC236}">
                <a16:creationId xmlns:a16="http://schemas.microsoft.com/office/drawing/2014/main" id="{B2235447-C0B4-4E52-B36F-794EE1EE1B65}"/>
              </a:ext>
            </a:extLst>
          </p:cNvPr>
          <p:cNvSpPr/>
          <p:nvPr/>
        </p:nvSpPr>
        <p:spPr>
          <a:xfrm>
            <a:off x="955963" y="627581"/>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176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C60AE7-2564-4E6D-9A83-15BBB79A25FF}"/>
              </a:ext>
            </a:extLst>
          </p:cNvPr>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7">
            <a:extLst>
              <a:ext uri="{FF2B5EF4-FFF2-40B4-BE49-F238E27FC236}">
                <a16:creationId xmlns:a16="http://schemas.microsoft.com/office/drawing/2014/main" id="{AF24F0DA-4549-4AC6-9D52-99CCF1BAF8DE}"/>
              </a:ext>
            </a:extLst>
          </p:cNvPr>
          <p:cNvSpPr>
            <a:spLocks noChangeArrowheads="1"/>
          </p:cNvSpPr>
          <p:nvPr/>
        </p:nvSpPr>
        <p:spPr bwMode="auto">
          <a:xfrm>
            <a:off x="1491756" y="877572"/>
            <a:ext cx="7672099"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1:1/Group Session 2</a:t>
            </a:r>
          </a:p>
        </p:txBody>
      </p:sp>
      <p:sp>
        <p:nvSpPr>
          <p:cNvPr id="6" name="Google Shape;67;p12">
            <a:extLst>
              <a:ext uri="{FF2B5EF4-FFF2-40B4-BE49-F238E27FC236}">
                <a16:creationId xmlns:a16="http://schemas.microsoft.com/office/drawing/2014/main" id="{1E75B48E-D333-47AC-AC3A-B928953752FE}"/>
              </a:ext>
            </a:extLst>
          </p:cNvPr>
          <p:cNvSpPr txBox="1">
            <a:spLocks/>
          </p:cNvSpPr>
          <p:nvPr/>
        </p:nvSpPr>
        <p:spPr>
          <a:xfrm>
            <a:off x="2705425" y="2171068"/>
            <a:ext cx="6458430" cy="148431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9600" dirty="0">
                <a:solidFill>
                  <a:srgbClr val="512275"/>
                </a:solidFill>
                <a:latin typeface="Segoe Print" charset="0"/>
                <a:ea typeface="Segoe Print" charset="0"/>
                <a:cs typeface="Segoe Print" charset="0"/>
              </a:rPr>
              <a:t>Vicious Cycles </a:t>
            </a:r>
          </a:p>
          <a:p>
            <a:pPr>
              <a:spcBef>
                <a:spcPts val="0"/>
              </a:spcBef>
            </a:pPr>
            <a:endParaRPr lang="en-US" sz="4000" dirty="0">
              <a:solidFill>
                <a:srgbClr val="512275"/>
              </a:solidFill>
              <a:latin typeface="Segoe Print" charset="0"/>
              <a:ea typeface="Segoe Print" charset="0"/>
              <a:cs typeface="Segoe Print" charset="0"/>
            </a:endParaRPr>
          </a:p>
        </p:txBody>
      </p:sp>
      <p:sp>
        <p:nvSpPr>
          <p:cNvPr id="7" name="Rectangular Callout 4">
            <a:extLst>
              <a:ext uri="{FF2B5EF4-FFF2-40B4-BE49-F238E27FC236}">
                <a16:creationId xmlns:a16="http://schemas.microsoft.com/office/drawing/2014/main" id="{B2235447-C0B4-4E52-B36F-794EE1EE1B65}"/>
              </a:ext>
            </a:extLst>
          </p:cNvPr>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315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8810" y="700391"/>
            <a:ext cx="7524937" cy="5846324"/>
          </a:xfrm>
        </p:spPr>
        <p:txBody>
          <a:bodyPr>
            <a:normAutofit fontScale="92500" lnSpcReduction="10000"/>
          </a:bodyPr>
          <a:lstStyle/>
          <a:p>
            <a:r>
              <a:rPr lang="en-GB" dirty="0">
                <a:solidFill>
                  <a:srgbClr val="490092"/>
                </a:solidFill>
                <a:latin typeface="Verdana" panose="020B0604030504040204" pitchFamily="34" charset="0"/>
                <a:ea typeface="Verdana" panose="020B0604030504040204" pitchFamily="34" charset="0"/>
              </a:rPr>
              <a:t>Introduce facilitators (if new group members)</a:t>
            </a:r>
          </a:p>
          <a:p>
            <a:endParaRPr lang="en-GB" dirty="0">
              <a:solidFill>
                <a:srgbClr val="490092"/>
              </a:solidFill>
              <a:latin typeface="Verdana" panose="020B0604030504040204" pitchFamily="34" charset="0"/>
              <a:ea typeface="Verdana" panose="020B0604030504040204" pitchFamily="34" charset="0"/>
            </a:endParaRPr>
          </a:p>
          <a:p>
            <a:r>
              <a:rPr lang="en-GB" sz="2800" dirty="0">
                <a:solidFill>
                  <a:srgbClr val="490092"/>
                </a:solidFill>
                <a:latin typeface="Verdana" panose="020B0604030504040204" pitchFamily="34" charset="0"/>
                <a:ea typeface="Verdana" panose="020B0604030504040204" pitchFamily="34" charset="0"/>
              </a:rPr>
              <a:t>How long the group will last (1 hour)</a:t>
            </a:r>
          </a:p>
          <a:p>
            <a:endParaRPr lang="en-GB" dirty="0">
              <a:solidFill>
                <a:srgbClr val="490092"/>
              </a:solidFill>
              <a:latin typeface="Verdana" panose="020B0604030504040204" pitchFamily="34" charset="0"/>
              <a:ea typeface="Verdana" panose="020B0604030504040204" pitchFamily="34" charset="0"/>
            </a:endParaRPr>
          </a:p>
          <a:p>
            <a:r>
              <a:rPr lang="en-GB" dirty="0">
                <a:solidFill>
                  <a:srgbClr val="490092"/>
                </a:solidFill>
                <a:latin typeface="Verdana" panose="020B0604030504040204" pitchFamily="34" charset="0"/>
                <a:ea typeface="Verdana" panose="020B0604030504040204" pitchFamily="34" charset="0"/>
              </a:rPr>
              <a:t>Explain purpose of the group (to help people understand and manage their SH)</a:t>
            </a:r>
          </a:p>
          <a:p>
            <a:pPr marL="0" indent="0">
              <a:buNone/>
            </a:pPr>
            <a:endParaRPr lang="en-GB" dirty="0">
              <a:solidFill>
                <a:srgbClr val="490092"/>
              </a:solidFill>
              <a:latin typeface="Verdana" panose="020B0604030504040204" pitchFamily="34" charset="0"/>
              <a:ea typeface="Verdana" panose="020B0604030504040204" pitchFamily="34" charset="0"/>
            </a:endParaRPr>
          </a:p>
          <a:p>
            <a:r>
              <a:rPr lang="en-GB" dirty="0">
                <a:solidFill>
                  <a:srgbClr val="490092"/>
                </a:solidFill>
                <a:latin typeface="Verdana" panose="020B0604030504040204" pitchFamily="34" charset="0"/>
                <a:ea typeface="Verdana" panose="020B0604030504040204" pitchFamily="34" charset="0"/>
              </a:rPr>
              <a:t>What the focus is of today’s session (we’ll revisit the ground rules, have a quick review of what we did last session then we’ll talk about vicious cycles of SH)</a:t>
            </a:r>
          </a:p>
          <a:p>
            <a:endParaRPr lang="en-GB" dirty="0">
              <a:solidFill>
                <a:srgbClr val="490092"/>
              </a:solidFill>
              <a:latin typeface="Verdana" panose="020B0604030504040204" pitchFamily="34" charset="0"/>
              <a:ea typeface="Verdana" panose="020B0604030504040204" pitchFamily="34" charset="0"/>
            </a:endParaRPr>
          </a:p>
          <a:p>
            <a:r>
              <a:rPr lang="en-GB" dirty="0">
                <a:solidFill>
                  <a:srgbClr val="490092"/>
                </a:solidFill>
                <a:latin typeface="Verdana" panose="020B0604030504040204" pitchFamily="34" charset="0"/>
                <a:ea typeface="Verdana" panose="020B0604030504040204" pitchFamily="34" charset="0"/>
              </a:rPr>
              <a:t>Give out Session 2 handout</a:t>
            </a:r>
          </a:p>
        </p:txBody>
      </p:sp>
      <p:sp>
        <p:nvSpPr>
          <p:cNvPr id="4" name="Rectangle 3">
            <a:extLst>
              <a:ext uri="{FF2B5EF4-FFF2-40B4-BE49-F238E27FC236}">
                <a16:creationId xmlns:a16="http://schemas.microsoft.com/office/drawing/2014/main" id="{2B9048A0-75AF-4234-A549-870FBFEA1590}"/>
              </a:ext>
            </a:extLst>
          </p:cNvPr>
          <p:cNvSpPr/>
          <p:nvPr/>
        </p:nvSpPr>
        <p:spPr>
          <a:xfrm>
            <a:off x="-22792"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a:extLst>
              <a:ext uri="{FF2B5EF4-FFF2-40B4-BE49-F238E27FC236}">
                <a16:creationId xmlns:a16="http://schemas.microsoft.com/office/drawing/2014/main" id="{C601E526-2E37-431D-867A-DD2F0863FFCC}"/>
              </a:ext>
            </a:extLst>
          </p:cNvPr>
          <p:cNvSpPr/>
          <p:nvPr/>
        </p:nvSpPr>
        <p:spPr>
          <a:xfrm>
            <a:off x="1016173" y="366390"/>
            <a:ext cx="3088899" cy="1581783"/>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a:extLst>
              <a:ext uri="{FF2B5EF4-FFF2-40B4-BE49-F238E27FC236}">
                <a16:creationId xmlns:a16="http://schemas.microsoft.com/office/drawing/2014/main" id="{1C086759-7628-4919-9A96-9856CA746BD8}"/>
              </a:ext>
            </a:extLst>
          </p:cNvPr>
          <p:cNvSpPr txBox="1">
            <a:spLocks/>
          </p:cNvSpPr>
          <p:nvPr/>
        </p:nvSpPr>
        <p:spPr>
          <a:xfrm>
            <a:off x="1016174" y="470484"/>
            <a:ext cx="3312636"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dirty="0">
                <a:solidFill>
                  <a:srgbClr val="512275"/>
                </a:solidFill>
                <a:latin typeface="Segoe Print" charset="0"/>
                <a:ea typeface="Verdana" panose="020B0604030504040204" pitchFamily="34" charset="0"/>
                <a:cs typeface="Segoe Print" charset="0"/>
              </a:rPr>
              <a:t>I</a:t>
            </a:r>
            <a:r>
              <a:rPr lang="en-GB" sz="3600" dirty="0" err="1">
                <a:solidFill>
                  <a:srgbClr val="512275"/>
                </a:solidFill>
                <a:latin typeface="Segoe Print" charset="0"/>
                <a:ea typeface="Verdana" panose="020B0604030504040204" pitchFamily="34" charset="0"/>
                <a:cs typeface="Segoe Print" charset="0"/>
              </a:rPr>
              <a:t>ntroduction</a:t>
            </a:r>
            <a:r>
              <a:rPr lang="en-GB" sz="3600" dirty="0">
                <a:solidFill>
                  <a:srgbClr val="512275"/>
                </a:solidFill>
                <a:latin typeface="Segoe Print" charset="0"/>
                <a:ea typeface="Verdana" panose="020B0604030504040204" pitchFamily="34" charset="0"/>
                <a:cs typeface="Segoe Print" charset="0"/>
              </a:rPr>
              <a:t> &amp; Agenda</a:t>
            </a:r>
          </a:p>
        </p:txBody>
      </p:sp>
    </p:spTree>
    <p:extLst>
      <p:ext uri="{BB962C8B-B14F-4D97-AF65-F5344CB8AC3E}">
        <p14:creationId xmlns:p14="http://schemas.microsoft.com/office/powerpoint/2010/main" val="3134978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1054" y="1825624"/>
            <a:ext cx="8196146" cy="4798199"/>
          </a:xfrm>
        </p:spPr>
        <p:txBody>
          <a:bodyPr>
            <a:normAutofit fontScale="92500" lnSpcReduction="10000"/>
          </a:bodyPr>
          <a:lstStyle/>
          <a:p>
            <a:r>
              <a:rPr lang="en-GB" dirty="0">
                <a:solidFill>
                  <a:srgbClr val="490092"/>
                </a:solidFill>
                <a:latin typeface="Verdana" panose="020B0604030504040204" pitchFamily="34" charset="0"/>
                <a:ea typeface="Verdana" panose="020B0604030504040204" pitchFamily="34" charset="0"/>
              </a:rPr>
              <a:t>Revisit the </a:t>
            </a:r>
            <a:r>
              <a:rPr lang="en-GB" dirty="0" err="1">
                <a:solidFill>
                  <a:srgbClr val="490092"/>
                </a:solidFill>
                <a:latin typeface="Verdana" panose="020B0604030504040204" pitchFamily="34" charset="0"/>
                <a:ea typeface="Verdana" panose="020B0604030504040204" pitchFamily="34" charset="0"/>
              </a:rPr>
              <a:t>groundrules</a:t>
            </a:r>
            <a:r>
              <a:rPr lang="en-GB" dirty="0">
                <a:solidFill>
                  <a:srgbClr val="490092"/>
                </a:solidFill>
                <a:latin typeface="Verdana" panose="020B0604030504040204" pitchFamily="34" charset="0"/>
                <a:ea typeface="Verdana" panose="020B0604030504040204" pitchFamily="34" charset="0"/>
              </a:rPr>
              <a:t>.</a:t>
            </a:r>
          </a:p>
          <a:p>
            <a:r>
              <a:rPr lang="en-US" dirty="0">
                <a:solidFill>
                  <a:srgbClr val="490092"/>
                </a:solidFill>
                <a:latin typeface="Verdana" panose="020B0604030504040204" pitchFamily="34" charset="0"/>
                <a:ea typeface="Verdana" panose="020B0604030504040204" pitchFamily="34" charset="0"/>
              </a:rPr>
              <a:t>W</a:t>
            </a:r>
            <a:r>
              <a:rPr lang="en-GB" dirty="0">
                <a:solidFill>
                  <a:srgbClr val="490092"/>
                </a:solidFill>
                <a:latin typeface="Verdana" panose="020B0604030504040204" pitchFamily="34" charset="0"/>
                <a:ea typeface="Verdana" panose="020B0604030504040204" pitchFamily="34" charset="0"/>
              </a:rPr>
              <a:t>rite these on paper or check from last group if anything to be added.</a:t>
            </a:r>
          </a:p>
          <a:p>
            <a:endParaRPr lang="en-GB" dirty="0">
              <a:solidFill>
                <a:srgbClr val="490092"/>
              </a:solidFill>
              <a:latin typeface="Verdana" panose="020B0604030504040204" pitchFamily="34" charset="0"/>
              <a:ea typeface="Verdana" panose="020B0604030504040204" pitchFamily="34" charset="0"/>
            </a:endParaRPr>
          </a:p>
          <a:p>
            <a:pPr marL="0" indent="0">
              <a:buNone/>
            </a:pPr>
            <a:r>
              <a:rPr lang="en-US" sz="2400" dirty="0">
                <a:solidFill>
                  <a:srgbClr val="490092"/>
                </a:solidFill>
                <a:latin typeface="Verdana" panose="020B0604030504040204" pitchFamily="34" charset="0"/>
                <a:ea typeface="Verdana" panose="020B0604030504040204" pitchFamily="34" charset="0"/>
              </a:rPr>
              <a:t>E</a:t>
            </a:r>
            <a:r>
              <a:rPr lang="en-GB" sz="2400" dirty="0">
                <a:solidFill>
                  <a:srgbClr val="490092"/>
                </a:solidFill>
                <a:latin typeface="Verdana" panose="020B0604030504040204" pitchFamily="34" charset="0"/>
                <a:ea typeface="Verdana" panose="020B0604030504040204" pitchFamily="34" charset="0"/>
              </a:rPr>
              <a:t>xamples:</a:t>
            </a:r>
          </a:p>
          <a:p>
            <a:pPr>
              <a:buFontTx/>
              <a:buChar char="-"/>
            </a:pPr>
            <a:r>
              <a:rPr lang="en-GB" sz="2400" dirty="0">
                <a:solidFill>
                  <a:srgbClr val="490092"/>
                </a:solidFill>
                <a:latin typeface="Verdana" panose="020B0604030504040204" pitchFamily="34" charset="0"/>
                <a:ea typeface="Verdana" panose="020B0604030504040204" pitchFamily="34" charset="0"/>
              </a:rPr>
              <a:t>Not judging other people’s experiences</a:t>
            </a:r>
          </a:p>
          <a:p>
            <a:pPr>
              <a:buFontTx/>
              <a:buChar char="-"/>
            </a:pPr>
            <a:r>
              <a:rPr lang="en-GB" sz="2400" dirty="0">
                <a:solidFill>
                  <a:srgbClr val="490092"/>
                </a:solidFill>
                <a:latin typeface="Verdana" panose="020B0604030504040204" pitchFamily="34" charset="0"/>
                <a:ea typeface="Verdana" panose="020B0604030504040204" pitchFamily="34" charset="0"/>
              </a:rPr>
              <a:t>Being respectful of one another</a:t>
            </a:r>
          </a:p>
          <a:p>
            <a:pPr>
              <a:buFontTx/>
              <a:buChar char="-"/>
            </a:pPr>
            <a:r>
              <a:rPr lang="en-GB" sz="2400" dirty="0">
                <a:solidFill>
                  <a:srgbClr val="490092"/>
                </a:solidFill>
                <a:latin typeface="Verdana" panose="020B0604030504040204" pitchFamily="34" charset="0"/>
                <a:ea typeface="Verdana" panose="020B0604030504040204" pitchFamily="34" charset="0"/>
              </a:rPr>
              <a:t>Allowing everyone a turn to speak</a:t>
            </a:r>
          </a:p>
          <a:p>
            <a:pPr>
              <a:buFontTx/>
              <a:buChar char="-"/>
            </a:pPr>
            <a:r>
              <a:rPr lang="en-GB" sz="2400" dirty="0">
                <a:solidFill>
                  <a:srgbClr val="490092"/>
                </a:solidFill>
                <a:latin typeface="Verdana" panose="020B0604030504040204" pitchFamily="34" charset="0"/>
                <a:ea typeface="Verdana" panose="020B0604030504040204" pitchFamily="34" charset="0"/>
              </a:rPr>
              <a:t>Not talking over each other </a:t>
            </a:r>
          </a:p>
          <a:p>
            <a:pPr>
              <a:buFontTx/>
              <a:buChar char="-"/>
            </a:pPr>
            <a:r>
              <a:rPr lang="en-US" sz="2400" dirty="0">
                <a:solidFill>
                  <a:srgbClr val="490092"/>
                </a:solidFill>
                <a:latin typeface="Verdana" panose="020B0604030504040204" pitchFamily="34" charset="0"/>
                <a:ea typeface="Verdana" panose="020B0604030504040204" pitchFamily="34" charset="0"/>
              </a:rPr>
              <a:t>N</a:t>
            </a:r>
            <a:r>
              <a:rPr lang="en-GB" sz="2400" dirty="0" err="1">
                <a:solidFill>
                  <a:srgbClr val="490092"/>
                </a:solidFill>
                <a:latin typeface="Verdana" panose="020B0604030504040204" pitchFamily="34" charset="0"/>
                <a:ea typeface="Verdana" panose="020B0604030504040204" pitchFamily="34" charset="0"/>
              </a:rPr>
              <a:t>ot</a:t>
            </a:r>
            <a:r>
              <a:rPr lang="en-GB" sz="2400" dirty="0">
                <a:solidFill>
                  <a:srgbClr val="490092"/>
                </a:solidFill>
                <a:latin typeface="Verdana" panose="020B0604030504040204" pitchFamily="34" charset="0"/>
                <a:ea typeface="Verdana" panose="020B0604030504040204" pitchFamily="34" charset="0"/>
              </a:rPr>
              <a:t> having to share if don’t want to</a:t>
            </a:r>
          </a:p>
          <a:p>
            <a:pPr>
              <a:buFontTx/>
              <a:buChar char="-"/>
            </a:pPr>
            <a:r>
              <a:rPr lang="en-US" sz="2400" dirty="0">
                <a:solidFill>
                  <a:srgbClr val="490092"/>
                </a:solidFill>
                <a:latin typeface="Verdana" panose="020B0604030504040204" pitchFamily="34" charset="0"/>
                <a:ea typeface="Verdana" panose="020B0604030504040204" pitchFamily="34" charset="0"/>
              </a:rPr>
              <a:t>N</a:t>
            </a:r>
            <a:r>
              <a:rPr lang="en-GB" sz="2400" dirty="0">
                <a:solidFill>
                  <a:srgbClr val="490092"/>
                </a:solidFill>
                <a:latin typeface="Verdana" panose="020B0604030504040204" pitchFamily="34" charset="0"/>
                <a:ea typeface="Verdana" panose="020B0604030504040204" pitchFamily="34" charset="0"/>
              </a:rPr>
              <a:t>o discrimination</a:t>
            </a:r>
          </a:p>
          <a:p>
            <a:pPr>
              <a:buFontTx/>
              <a:buChar char="-"/>
            </a:pPr>
            <a:r>
              <a:rPr lang="en-US" sz="2400" dirty="0">
                <a:solidFill>
                  <a:srgbClr val="490092"/>
                </a:solidFill>
                <a:latin typeface="Verdana" panose="020B0604030504040204" pitchFamily="34" charset="0"/>
                <a:ea typeface="Verdana" panose="020B0604030504040204" pitchFamily="34" charset="0"/>
              </a:rPr>
              <a:t>C</a:t>
            </a:r>
            <a:r>
              <a:rPr lang="en-GB" sz="2400" dirty="0" err="1">
                <a:solidFill>
                  <a:srgbClr val="490092"/>
                </a:solidFill>
                <a:latin typeface="Verdana" panose="020B0604030504040204" pitchFamily="34" charset="0"/>
                <a:ea typeface="Verdana" panose="020B0604030504040204" pitchFamily="34" charset="0"/>
              </a:rPr>
              <a:t>onfidentiality</a:t>
            </a:r>
            <a:endParaRPr lang="en-GB" sz="2400" dirty="0">
              <a:solidFill>
                <a:srgbClr val="490092"/>
              </a:solidFill>
              <a:latin typeface="Verdana" panose="020B0604030504040204" pitchFamily="34" charset="0"/>
              <a:ea typeface="Verdana" panose="020B0604030504040204" pitchFamily="34" charset="0"/>
            </a:endParaRPr>
          </a:p>
          <a:p>
            <a:endParaRPr lang="en-GB" dirty="0">
              <a:solidFill>
                <a:srgbClr val="490092"/>
              </a:solidFill>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56A42991-1A4E-458B-A48B-9BDE9861D10B}"/>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a:extLst>
              <a:ext uri="{FF2B5EF4-FFF2-40B4-BE49-F238E27FC236}">
                <a16:creationId xmlns:a16="http://schemas.microsoft.com/office/drawing/2014/main" id="{96586AFE-01AE-4DC3-8A68-3733DCFB6682}"/>
              </a:ext>
            </a:extLst>
          </p:cNvPr>
          <p:cNvSpPr/>
          <p:nvPr/>
        </p:nvSpPr>
        <p:spPr>
          <a:xfrm>
            <a:off x="1401096" y="637310"/>
            <a:ext cx="3717314" cy="103994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a:extLst>
              <a:ext uri="{FF2B5EF4-FFF2-40B4-BE49-F238E27FC236}">
                <a16:creationId xmlns:a16="http://schemas.microsoft.com/office/drawing/2014/main" id="{096FDB28-B0FA-4672-AE58-52201C9E9984}"/>
              </a:ext>
            </a:extLst>
          </p:cNvPr>
          <p:cNvSpPr txBox="1">
            <a:spLocks/>
          </p:cNvSpPr>
          <p:nvPr/>
        </p:nvSpPr>
        <p:spPr>
          <a:xfrm>
            <a:off x="1378961" y="908229"/>
            <a:ext cx="4141641"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dirty="0" err="1">
                <a:solidFill>
                  <a:srgbClr val="512275"/>
                </a:solidFill>
                <a:latin typeface="Segoe Print" charset="0"/>
                <a:ea typeface="Verdana" panose="020B0604030504040204" pitchFamily="34" charset="0"/>
                <a:cs typeface="Segoe Print" charset="0"/>
              </a:rPr>
              <a:t>Groundrules</a:t>
            </a:r>
            <a:endParaRPr lang="en-GB"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1178149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1381979" y="248911"/>
            <a:ext cx="9428041" cy="81153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Common reasons for self-harm</a:t>
            </a:r>
            <a:endParaRPr lang="en-GB" sz="6000" dirty="0">
              <a:solidFill>
                <a:srgbClr val="512275"/>
              </a:solidFill>
              <a:latin typeface="Segoe Print" charset="0"/>
              <a:ea typeface="Segoe Print" charset="0"/>
              <a:cs typeface="Segoe Print" charset="0"/>
            </a:endParaRPr>
          </a:p>
        </p:txBody>
      </p:sp>
      <p:graphicFrame>
        <p:nvGraphicFramePr>
          <p:cNvPr id="6" name="Diagram 5"/>
          <p:cNvGraphicFramePr/>
          <p:nvPr/>
        </p:nvGraphicFramePr>
        <p:xfrm>
          <a:off x="-95354" y="1659988"/>
          <a:ext cx="6169152" cy="5068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nvGraphicFramePr>
        <p:xfrm>
          <a:off x="5995580" y="1530800"/>
          <a:ext cx="6169152" cy="50688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634366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145638" y="6186204"/>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2800" dirty="0">
                <a:solidFill>
                  <a:srgbClr val="512275"/>
                </a:solidFill>
                <a:latin typeface="Segoe Print" charset="0"/>
                <a:ea typeface="Segoe Print" charset="0"/>
                <a:cs typeface="Segoe Print" charset="0"/>
              </a:rPr>
              <a:t>Can you think of any others you have encountered?</a:t>
            </a:r>
          </a:p>
        </p:txBody>
      </p:sp>
      <p:graphicFrame>
        <p:nvGraphicFramePr>
          <p:cNvPr id="6" name="Diagram 5"/>
          <p:cNvGraphicFramePr/>
          <p:nvPr/>
        </p:nvGraphicFramePr>
        <p:xfrm>
          <a:off x="330989" y="1593775"/>
          <a:ext cx="4929632" cy="4169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nvGraphicFramePr>
        <p:xfrm>
          <a:off x="5595600" y="1593775"/>
          <a:ext cx="4929632" cy="41696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Google Shape;67;p12"/>
          <p:cNvSpPr txBox="1">
            <a:spLocks/>
          </p:cNvSpPr>
          <p:nvPr/>
        </p:nvSpPr>
        <p:spPr>
          <a:xfrm>
            <a:off x="483389" y="4724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Common triggers for self-harm</a:t>
            </a:r>
          </a:p>
        </p:txBody>
      </p:sp>
    </p:spTree>
    <p:extLst>
      <p:ext uri="{BB962C8B-B14F-4D97-AF65-F5344CB8AC3E}">
        <p14:creationId xmlns:p14="http://schemas.microsoft.com/office/powerpoint/2010/main" val="2721862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4F96ECF-5647-48A1-86D9-43ADB5D470B6}"/>
              </a:ext>
            </a:extLst>
          </p:cNvPr>
          <p:cNvGraphicFramePr>
            <a:graphicFrameLocks noGrp="1"/>
          </p:cNvGraphicFramePr>
          <p:nvPr/>
        </p:nvGraphicFramePr>
        <p:xfrm>
          <a:off x="0" y="0"/>
          <a:ext cx="12191999" cy="7059549"/>
        </p:xfrm>
        <a:graphic>
          <a:graphicData uri="http://schemas.openxmlformats.org/drawingml/2006/table">
            <a:tbl>
              <a:tblPr firstRow="1" firstCol="1" lastRow="1" lastCol="1" bandRow="1" bandCol="1"/>
              <a:tblGrid>
                <a:gridCol w="12166599">
                  <a:extLst>
                    <a:ext uri="{9D8B030D-6E8A-4147-A177-3AD203B41FA5}">
                      <a16:colId xmlns:a16="http://schemas.microsoft.com/office/drawing/2014/main" val="2650501422"/>
                    </a:ext>
                  </a:extLst>
                </a:gridCol>
                <a:gridCol w="25400">
                  <a:extLst>
                    <a:ext uri="{9D8B030D-6E8A-4147-A177-3AD203B41FA5}">
                      <a16:colId xmlns:a16="http://schemas.microsoft.com/office/drawing/2014/main" val="459799626"/>
                    </a:ext>
                  </a:extLst>
                </a:gridCol>
              </a:tblGrid>
              <a:tr h="381000">
                <a:tc gridSpan="2">
                  <a:txBody>
                    <a:bodyPr/>
                    <a:lstStyle/>
                    <a:p>
                      <a:pPr marL="78105">
                        <a:lnSpc>
                          <a:spcPct val="107000"/>
                        </a:lnSpc>
                        <a:spcBef>
                          <a:spcPts val="495"/>
                        </a:spcBef>
                        <a:spcAft>
                          <a:spcPts val="0"/>
                        </a:spcAft>
                      </a:pPr>
                      <a:r>
                        <a:rPr lang="en-US" sz="2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Common </a:t>
                      </a:r>
                      <a:r>
                        <a:rPr lang="en-US" sz="2400" b="1" dirty="0">
                          <a:solidFill>
                            <a:srgbClr val="BBB8DC"/>
                          </a:solidFill>
                          <a:effectLst/>
                          <a:latin typeface="Arial" panose="020B0604020202020204" pitchFamily="34" charset="0"/>
                          <a:ea typeface="Arial" panose="020B0604020202020204" pitchFamily="34" charset="0"/>
                          <a:cs typeface="Times New Roman" panose="02020603050405020304" pitchFamily="18" charset="0"/>
                        </a:rPr>
                        <a:t>thoughts </a:t>
                      </a:r>
                      <a:r>
                        <a:rPr lang="en-US" sz="2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in SH - </a:t>
                      </a:r>
                      <a:r>
                        <a:rPr lang="en-US" sz="1800" kern="1200" dirty="0">
                          <a:solidFill>
                            <a:schemeClr val="bg1"/>
                          </a:solidFill>
                          <a:effectLst/>
                          <a:latin typeface="+mn-lt"/>
                          <a:ea typeface="+mn-ea"/>
                          <a:cs typeface="+mn-cs"/>
                        </a:rPr>
                        <a:t>People who self-harm tend to have more negative thoughts about themselves, others and the world generally than other people do. They may be less likely to believe that they are able to cope with their thoughts and feelings</a:t>
                      </a:r>
                      <a:endParaRPr lang="en-GB" sz="18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231F20"/>
                    </a:solidFill>
                  </a:tcPr>
                </a:tc>
                <a:tc hMerge="1">
                  <a:txBody>
                    <a:bodyPr/>
                    <a:lstStyle/>
                    <a:p>
                      <a:endParaRPr lang="en-GB"/>
                    </a:p>
                  </a:txBody>
                  <a:tcPr/>
                </a:tc>
                <a:extLst>
                  <a:ext uri="{0D108BD9-81ED-4DB2-BD59-A6C34878D82A}">
                    <a16:rowId xmlns:a16="http://schemas.microsoft.com/office/drawing/2014/main" val="384341383"/>
                  </a:ext>
                </a:extLst>
              </a:tr>
              <a:tr h="381000">
                <a:tc gridSpan="2">
                  <a:txBody>
                    <a:bodyPr/>
                    <a:lstStyle/>
                    <a:p>
                      <a:pPr marL="71755">
                        <a:lnSpc>
                          <a:spcPct val="107000"/>
                        </a:lnSpc>
                        <a:spcBef>
                          <a:spcPts val="335"/>
                        </a:spcBef>
                        <a:spcAft>
                          <a:spcPts val="0"/>
                        </a:spcAft>
                      </a:pPr>
                      <a:r>
                        <a:rPr lang="en-US" sz="2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Please tick where appropriate:</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8D5BA5"/>
                    </a:solidFill>
                  </a:tcPr>
                </a:tc>
                <a:tc hMerge="1">
                  <a:txBody>
                    <a:bodyPr/>
                    <a:lstStyle/>
                    <a:p>
                      <a:endParaRPr lang="en-GB"/>
                    </a:p>
                  </a:txBody>
                  <a:tcPr/>
                </a:tc>
                <a:extLst>
                  <a:ext uri="{0D108BD9-81ED-4DB2-BD59-A6C34878D82A}">
                    <a16:rowId xmlns:a16="http://schemas.microsoft.com/office/drawing/2014/main" val="2199685871"/>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 am vulnerable</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516708634"/>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 can’t cope with this situation</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417133688"/>
                  </a:ext>
                </a:extLst>
              </a:tr>
              <a:tr h="381000">
                <a:tc>
                  <a:txBody>
                    <a:bodyPr/>
                    <a:lstStyle/>
                    <a:p>
                      <a:pPr marL="71755">
                        <a:lnSpc>
                          <a:spcPct val="107000"/>
                        </a:lnSpc>
                        <a:spcBef>
                          <a:spcPts val="390"/>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 can’t cope with these feelings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614484889"/>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 in danger</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994292288"/>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 worthless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573726280"/>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 am frightened</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876239632"/>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 a failure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332404187"/>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 alone</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123088354"/>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There is something wrong with me</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511107633"/>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 am going to lose my mind</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731963196"/>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 am going to lose control</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06296361"/>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 deserve to be punished</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49812481"/>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Nobody can understand</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453730712"/>
                  </a:ext>
                </a:extLst>
              </a:tr>
              <a:tr h="381000">
                <a:tc>
                  <a:txBody>
                    <a:bodyPr/>
                    <a:lstStyle/>
                    <a:p>
                      <a:pPr marL="71755">
                        <a:lnSpc>
                          <a:spcPct val="107000"/>
                        </a:lnSpc>
                        <a:spcBef>
                          <a:spcPts val="395"/>
                        </a:spcBef>
                        <a:spcAft>
                          <a:spcPts val="0"/>
                        </a:spcAft>
                      </a:pPr>
                      <a:r>
                        <a:rPr lang="en-US" sz="2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Nobody cares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a:effectLst/>
                          <a:latin typeface="Times New Roman" panose="02020603050405020304" pitchFamily="18" charset="0"/>
                          <a:ea typeface="Arial" panose="020B0604020202020204" pitchFamily="34" charset="0"/>
                          <a:cs typeface="Arial" panose="020B0604020202020204" pitchFamily="34"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758372741"/>
                  </a:ext>
                </a:extLst>
              </a:tr>
              <a:tr h="381000">
                <a:tc>
                  <a:txBody>
                    <a:bodyPr/>
                    <a:lstStyle/>
                    <a:p>
                      <a:pPr marL="71755">
                        <a:lnSpc>
                          <a:spcPct val="107000"/>
                        </a:lnSpc>
                        <a:spcBef>
                          <a:spcPts val="395"/>
                        </a:spcBef>
                        <a:spcAft>
                          <a:spcPts val="0"/>
                        </a:spcAft>
                      </a:pPr>
                      <a:r>
                        <a:rPr lang="en-GB" sz="1800" dirty="0">
                          <a:effectLst/>
                          <a:latin typeface="Arial" panose="020B0604020202020204" pitchFamily="34" charset="0"/>
                          <a:ea typeface="Arial" panose="020B0604020202020204" pitchFamily="34" charset="0"/>
                          <a:cs typeface="Times New Roman" panose="02020603050405020304" pitchFamily="18" charset="0"/>
                        </a:rPr>
                        <a:t>Any others?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000" dirty="0">
                          <a:effectLst/>
                          <a:latin typeface="Times New Roman" panose="02020603050405020304" pitchFamily="18" charset="0"/>
                          <a:ea typeface="Arial" panose="020B0604020202020204" pitchFamily="34" charset="0"/>
                          <a:cs typeface="Arial" panose="020B0604020202020204" pitchFamily="34" charset="0"/>
                        </a:rPr>
                        <a:t> </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928084368"/>
                  </a:ext>
                </a:extLst>
              </a:tr>
            </a:tbl>
          </a:graphicData>
        </a:graphic>
      </p:graphicFrame>
    </p:spTree>
    <p:extLst>
      <p:ext uri="{BB962C8B-B14F-4D97-AF65-F5344CB8AC3E}">
        <p14:creationId xmlns:p14="http://schemas.microsoft.com/office/powerpoint/2010/main" val="3650247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3735658" y="841249"/>
            <a:ext cx="8196146" cy="590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rgbClr val="490092"/>
              </a:solidFill>
              <a:latin typeface="Verdana" panose="020B0604030504040204" pitchFamily="34" charset="0"/>
              <a:ea typeface="Verdana" panose="020B0604030504040204" pitchFamily="34" charset="0"/>
            </a:endParaRPr>
          </a:p>
          <a:p>
            <a:pPr marL="0" indent="0">
              <a:buNone/>
            </a:pPr>
            <a:endParaRPr lang="en-US" sz="2400" dirty="0">
              <a:solidFill>
                <a:srgbClr val="490092"/>
              </a:solidFill>
              <a:latin typeface="Verdana" panose="020B0604030504040204" pitchFamily="34" charset="0"/>
              <a:ea typeface="Verdana" panose="020B0604030504040204" pitchFamily="34" charset="0"/>
            </a:endParaRPr>
          </a:p>
        </p:txBody>
      </p:sp>
      <p:graphicFrame>
        <p:nvGraphicFramePr>
          <p:cNvPr id="3" name="Table 2">
            <a:extLst>
              <a:ext uri="{FF2B5EF4-FFF2-40B4-BE49-F238E27FC236}">
                <a16:creationId xmlns:a16="http://schemas.microsoft.com/office/drawing/2014/main" id="{4F567C3A-D564-4130-B881-95836E2712FF}"/>
              </a:ext>
            </a:extLst>
          </p:cNvPr>
          <p:cNvGraphicFramePr>
            <a:graphicFrameLocks noGrp="1"/>
          </p:cNvGraphicFramePr>
          <p:nvPr/>
        </p:nvGraphicFramePr>
        <p:xfrm>
          <a:off x="0" y="0"/>
          <a:ext cx="12192000" cy="6949613"/>
        </p:xfrm>
        <a:graphic>
          <a:graphicData uri="http://schemas.openxmlformats.org/drawingml/2006/table">
            <a:tbl>
              <a:tblPr firstRow="1" firstCol="1" lastRow="1" lastCol="1" bandRow="1" bandCol="1"/>
              <a:tblGrid>
                <a:gridCol w="3140898">
                  <a:extLst>
                    <a:ext uri="{9D8B030D-6E8A-4147-A177-3AD203B41FA5}">
                      <a16:colId xmlns:a16="http://schemas.microsoft.com/office/drawing/2014/main" val="778499422"/>
                    </a:ext>
                  </a:extLst>
                </a:gridCol>
                <a:gridCol w="923102">
                  <a:extLst>
                    <a:ext uri="{9D8B030D-6E8A-4147-A177-3AD203B41FA5}">
                      <a16:colId xmlns:a16="http://schemas.microsoft.com/office/drawing/2014/main" val="1485565716"/>
                    </a:ext>
                  </a:extLst>
                </a:gridCol>
                <a:gridCol w="3140898">
                  <a:extLst>
                    <a:ext uri="{9D8B030D-6E8A-4147-A177-3AD203B41FA5}">
                      <a16:colId xmlns:a16="http://schemas.microsoft.com/office/drawing/2014/main" val="1589264776"/>
                    </a:ext>
                  </a:extLst>
                </a:gridCol>
                <a:gridCol w="923102">
                  <a:extLst>
                    <a:ext uri="{9D8B030D-6E8A-4147-A177-3AD203B41FA5}">
                      <a16:colId xmlns:a16="http://schemas.microsoft.com/office/drawing/2014/main" val="3226892171"/>
                    </a:ext>
                  </a:extLst>
                </a:gridCol>
                <a:gridCol w="3140898">
                  <a:extLst>
                    <a:ext uri="{9D8B030D-6E8A-4147-A177-3AD203B41FA5}">
                      <a16:colId xmlns:a16="http://schemas.microsoft.com/office/drawing/2014/main" val="3300313077"/>
                    </a:ext>
                  </a:extLst>
                </a:gridCol>
                <a:gridCol w="923102">
                  <a:extLst>
                    <a:ext uri="{9D8B030D-6E8A-4147-A177-3AD203B41FA5}">
                      <a16:colId xmlns:a16="http://schemas.microsoft.com/office/drawing/2014/main" val="3087926061"/>
                    </a:ext>
                  </a:extLst>
                </a:gridCol>
              </a:tblGrid>
              <a:tr h="1241897">
                <a:tc gridSpan="6">
                  <a:txBody>
                    <a:bodyPr/>
                    <a:lstStyle/>
                    <a:p>
                      <a:pPr marL="78105">
                        <a:lnSpc>
                          <a:spcPct val="107000"/>
                        </a:lnSpc>
                        <a:spcBef>
                          <a:spcPts val="495"/>
                        </a:spcBef>
                        <a:spcAft>
                          <a:spcPts val="0"/>
                        </a:spcAft>
                      </a:pPr>
                      <a:r>
                        <a:rPr lang="en-US" sz="3200" b="1" dirty="0">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Common </a:t>
                      </a:r>
                      <a:r>
                        <a:rPr lang="en-US" sz="3200" b="1" dirty="0">
                          <a:solidFill>
                            <a:srgbClr val="BBB8DC"/>
                          </a:solidFill>
                          <a:effectLst/>
                          <a:latin typeface="Verdana Pro" panose="020B0604030504040204" pitchFamily="34" charset="0"/>
                          <a:ea typeface="Arial" panose="020B0604020202020204" pitchFamily="34" charset="0"/>
                          <a:cs typeface="Times New Roman" panose="02020603050405020304" pitchFamily="18" charset="0"/>
                        </a:rPr>
                        <a:t>feelings </a:t>
                      </a:r>
                      <a:r>
                        <a:rPr lang="en-US" sz="3200" b="1" dirty="0">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in SH - </a:t>
                      </a:r>
                      <a:r>
                        <a:rPr lang="en-US" sz="2400" kern="1200" dirty="0">
                          <a:solidFill>
                            <a:schemeClr val="bg1"/>
                          </a:solidFill>
                          <a:effectLst/>
                          <a:latin typeface="+mn-lt"/>
                          <a:ea typeface="+mn-ea"/>
                          <a:cs typeface="+mn-cs"/>
                        </a:rPr>
                        <a:t>people often find they experience very distressing and overwhelming emotions which can lead them to self-harm. Below are a list of common feelings and emotions people experience before they self-harm</a:t>
                      </a:r>
                      <a:endParaRPr lang="en-GB" sz="2800" dirty="0">
                        <a:solidFill>
                          <a:schemeClr val="bg1"/>
                        </a:solidFill>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231F2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2603435"/>
                  </a:ext>
                </a:extLst>
              </a:tr>
              <a:tr h="1073860">
                <a:tc gridSpan="6">
                  <a:txBody>
                    <a:bodyPr/>
                    <a:lstStyle/>
                    <a:p>
                      <a:pPr marL="71755">
                        <a:lnSpc>
                          <a:spcPct val="107000"/>
                        </a:lnSpc>
                        <a:spcBef>
                          <a:spcPts val="335"/>
                        </a:spcBef>
                        <a:spcAft>
                          <a:spcPts val="0"/>
                        </a:spcAft>
                      </a:pPr>
                      <a:endParaRPr lang="en-GB" sz="24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8D5BA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23362741"/>
                  </a:ext>
                </a:extLst>
              </a:tr>
              <a:tr h="1136873">
                <a:tc>
                  <a:txBody>
                    <a:bodyPr/>
                    <a:lstStyle/>
                    <a:p>
                      <a:pPr marL="71755">
                        <a:lnSpc>
                          <a:spcPct val="107000"/>
                        </a:lnSpc>
                        <a:spcBef>
                          <a:spcPts val="395"/>
                        </a:spcBef>
                        <a:spcAft>
                          <a:spcPts val="0"/>
                        </a:spcAft>
                      </a:pPr>
                      <a:r>
                        <a:rPr lang="en-US" sz="2400" dirty="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Frightened</a:t>
                      </a:r>
                      <a:endParaRPr lang="en-GB" sz="20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2400">
                          <a:effectLst/>
                          <a:latin typeface="Verdana Pro" panose="020B0604030504040204" pitchFamily="34" charset="0"/>
                          <a:ea typeface="Arial" panose="020B0604020202020204" pitchFamily="34" charset="0"/>
                          <a:cs typeface="Arial" panose="020B0604020202020204" pitchFamily="34" charset="0"/>
                        </a:rPr>
                        <a:t> </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2390">
                        <a:lnSpc>
                          <a:spcPct val="107000"/>
                        </a:lnSpc>
                        <a:spcBef>
                          <a:spcPts val="395"/>
                        </a:spcBef>
                        <a:spcAft>
                          <a:spcPts val="0"/>
                        </a:spcAft>
                      </a:pPr>
                      <a:r>
                        <a:rPr lang="en-US" sz="24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Nervous</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2400">
                          <a:effectLst/>
                          <a:latin typeface="Verdana Pro" panose="020B0604030504040204" pitchFamily="34" charset="0"/>
                          <a:ea typeface="Arial" panose="020B0604020202020204" pitchFamily="34" charset="0"/>
                          <a:cs typeface="Arial" panose="020B0604020202020204" pitchFamily="34" charset="0"/>
                        </a:rPr>
                        <a:t> </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025">
                        <a:lnSpc>
                          <a:spcPct val="107000"/>
                        </a:lnSpc>
                        <a:spcBef>
                          <a:spcPts val="395"/>
                        </a:spcBef>
                        <a:spcAft>
                          <a:spcPts val="0"/>
                        </a:spcAft>
                      </a:pPr>
                      <a:r>
                        <a:rPr lang="en-US" sz="24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Stressed</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251162688"/>
                  </a:ext>
                </a:extLst>
              </a:tr>
              <a:tr h="1136873">
                <a:tc>
                  <a:txBody>
                    <a:bodyPr/>
                    <a:lstStyle/>
                    <a:p>
                      <a:pPr marL="71755">
                        <a:lnSpc>
                          <a:spcPct val="107000"/>
                        </a:lnSpc>
                        <a:spcBef>
                          <a:spcPts val="395"/>
                        </a:spcBef>
                        <a:spcAft>
                          <a:spcPts val="0"/>
                        </a:spcAft>
                      </a:pPr>
                      <a:r>
                        <a:rPr lang="en-US" sz="24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Embarrassed</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2400" dirty="0">
                          <a:effectLst/>
                          <a:latin typeface="Verdana Pro" panose="020B0604030504040204" pitchFamily="34" charset="0"/>
                          <a:ea typeface="Arial" panose="020B0604020202020204" pitchFamily="34" charset="0"/>
                          <a:cs typeface="Arial" panose="020B0604020202020204" pitchFamily="34" charset="0"/>
                        </a:rPr>
                        <a:t> </a:t>
                      </a:r>
                      <a:endParaRPr lang="en-GB" sz="20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2390">
                        <a:lnSpc>
                          <a:spcPct val="107000"/>
                        </a:lnSpc>
                        <a:spcBef>
                          <a:spcPts val="395"/>
                        </a:spcBef>
                        <a:spcAft>
                          <a:spcPts val="0"/>
                        </a:spcAft>
                      </a:pPr>
                      <a:r>
                        <a:rPr lang="en-US" sz="24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Scared</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2400">
                          <a:effectLst/>
                          <a:latin typeface="Verdana Pro" panose="020B0604030504040204" pitchFamily="34" charset="0"/>
                          <a:ea typeface="Arial" panose="020B0604020202020204" pitchFamily="34" charset="0"/>
                          <a:cs typeface="Arial" panose="020B0604020202020204" pitchFamily="34" charset="0"/>
                        </a:rPr>
                        <a:t> </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025">
                        <a:lnSpc>
                          <a:spcPct val="107000"/>
                        </a:lnSpc>
                        <a:spcBef>
                          <a:spcPts val="395"/>
                        </a:spcBef>
                        <a:spcAft>
                          <a:spcPts val="0"/>
                        </a:spcAft>
                      </a:pPr>
                      <a:r>
                        <a:rPr lang="en-US" sz="24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Distressed</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16599087"/>
                  </a:ext>
                </a:extLst>
              </a:tr>
              <a:tr h="585934">
                <a:tc>
                  <a:txBody>
                    <a:bodyPr/>
                    <a:lstStyle/>
                    <a:p>
                      <a:pPr marL="71755">
                        <a:lnSpc>
                          <a:spcPct val="107000"/>
                        </a:lnSpc>
                        <a:spcBef>
                          <a:spcPts val="390"/>
                        </a:spcBef>
                        <a:spcAft>
                          <a:spcPts val="0"/>
                        </a:spcAft>
                      </a:pPr>
                      <a:r>
                        <a:rPr lang="en-US" sz="2400" dirty="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Shame </a:t>
                      </a:r>
                    </a:p>
                    <a:p>
                      <a:pPr marL="71755">
                        <a:lnSpc>
                          <a:spcPct val="107000"/>
                        </a:lnSpc>
                        <a:spcBef>
                          <a:spcPts val="390"/>
                        </a:spcBef>
                        <a:spcAft>
                          <a:spcPts val="0"/>
                        </a:spcAft>
                      </a:pPr>
                      <a:endParaRPr lang="en-US" sz="2400" dirty="0">
                        <a:solidFill>
                          <a:srgbClr val="231F20"/>
                        </a:solidFill>
                        <a:effectLst/>
                        <a:latin typeface="Verdana Pro" panose="020B0604030504040204" pitchFamily="34" charset="0"/>
                        <a:ea typeface="Arial" panose="020B0604020202020204" pitchFamily="34" charset="0"/>
                        <a:cs typeface="Times New Roman" panose="02020603050405020304" pitchFamily="18" charset="0"/>
                      </a:endParaRPr>
                    </a:p>
                    <a:p>
                      <a:pPr marL="71755">
                        <a:lnSpc>
                          <a:spcPct val="107000"/>
                        </a:lnSpc>
                        <a:spcBef>
                          <a:spcPts val="390"/>
                        </a:spcBef>
                        <a:spcAft>
                          <a:spcPts val="0"/>
                        </a:spcAft>
                      </a:pPr>
                      <a:endParaRPr lang="en-GB" sz="20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2400">
                          <a:effectLst/>
                          <a:latin typeface="Verdana Pro" panose="020B0604030504040204" pitchFamily="34" charset="0"/>
                          <a:ea typeface="Arial" panose="020B0604020202020204" pitchFamily="34" charset="0"/>
                          <a:cs typeface="Arial" panose="020B0604020202020204" pitchFamily="34" charset="0"/>
                        </a:rPr>
                        <a:t> </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2390">
                        <a:lnSpc>
                          <a:spcPct val="107000"/>
                        </a:lnSpc>
                        <a:spcBef>
                          <a:spcPts val="390"/>
                        </a:spcBef>
                        <a:spcAft>
                          <a:spcPts val="0"/>
                        </a:spcAft>
                      </a:pPr>
                      <a:r>
                        <a:rPr lang="en-US" sz="24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Panicky</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2400">
                          <a:effectLst/>
                          <a:latin typeface="Verdana Pro" panose="020B0604030504040204" pitchFamily="34" charset="0"/>
                          <a:ea typeface="Arial" panose="020B0604020202020204" pitchFamily="34" charset="0"/>
                          <a:cs typeface="Arial" panose="020B0604020202020204" pitchFamily="34" charset="0"/>
                        </a:rPr>
                        <a:t> </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025">
                        <a:lnSpc>
                          <a:spcPct val="107000"/>
                        </a:lnSpc>
                        <a:spcBef>
                          <a:spcPts val="390"/>
                        </a:spcBef>
                        <a:spcAft>
                          <a:spcPts val="0"/>
                        </a:spcAft>
                      </a:pPr>
                      <a:r>
                        <a:rPr lang="en-US" sz="2400" dirty="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Sad</a:t>
                      </a:r>
                      <a:endParaRPr lang="en-GB" sz="20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254353609"/>
                  </a:ext>
                </a:extLst>
              </a:tr>
              <a:tr h="1136873">
                <a:tc>
                  <a:txBody>
                    <a:bodyPr/>
                    <a:lstStyle/>
                    <a:p>
                      <a:pPr marL="71755">
                        <a:lnSpc>
                          <a:spcPct val="107000"/>
                        </a:lnSpc>
                        <a:spcBef>
                          <a:spcPts val="395"/>
                        </a:spcBef>
                        <a:spcAft>
                          <a:spcPts val="0"/>
                        </a:spcAft>
                      </a:pPr>
                      <a:r>
                        <a:rPr lang="en-US" sz="2400" dirty="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Worried</a:t>
                      </a:r>
                      <a:endParaRPr lang="en-GB" sz="20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2400">
                          <a:effectLst/>
                          <a:latin typeface="Verdana Pro" panose="020B0604030504040204" pitchFamily="34" charset="0"/>
                          <a:ea typeface="Arial" panose="020B0604020202020204" pitchFamily="34" charset="0"/>
                          <a:cs typeface="Arial" panose="020B0604020202020204" pitchFamily="34" charset="0"/>
                        </a:rPr>
                        <a:t> </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2390">
                        <a:lnSpc>
                          <a:spcPct val="107000"/>
                        </a:lnSpc>
                        <a:spcBef>
                          <a:spcPts val="395"/>
                        </a:spcBef>
                        <a:spcAft>
                          <a:spcPts val="0"/>
                        </a:spcAft>
                      </a:pPr>
                      <a:r>
                        <a:rPr lang="en-US" sz="2400" dirty="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Disgust</a:t>
                      </a:r>
                      <a:endParaRPr lang="en-GB" sz="20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2400">
                          <a:effectLst/>
                          <a:latin typeface="Verdana Pro" panose="020B0604030504040204" pitchFamily="34" charset="0"/>
                          <a:ea typeface="Arial" panose="020B0604020202020204" pitchFamily="34" charset="0"/>
                          <a:cs typeface="Arial" panose="020B0604020202020204" pitchFamily="34" charset="0"/>
                        </a:rPr>
                        <a:t> </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025">
                        <a:lnSpc>
                          <a:spcPct val="107000"/>
                        </a:lnSpc>
                        <a:spcBef>
                          <a:spcPts val="395"/>
                        </a:spcBef>
                        <a:spcAft>
                          <a:spcPts val="0"/>
                        </a:spcAft>
                      </a:pPr>
                      <a:r>
                        <a:rPr lang="en-US" sz="2400" dirty="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Angry</a:t>
                      </a:r>
                      <a:endParaRPr lang="en-GB" sz="20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200" dirty="0">
                          <a:effectLst/>
                          <a:latin typeface="Times New Roman" panose="02020603050405020304" pitchFamily="18" charset="0"/>
                          <a:ea typeface="Arial" panose="020B0604020202020204" pitchFamily="34" charset="0"/>
                          <a:cs typeface="Arial" panose="020B0604020202020204" pitchFamily="34"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670169992"/>
                  </a:ext>
                </a:extLst>
              </a:tr>
            </a:tbl>
          </a:graphicData>
        </a:graphic>
      </p:graphicFrame>
    </p:spTree>
    <p:extLst>
      <p:ext uri="{BB962C8B-B14F-4D97-AF65-F5344CB8AC3E}">
        <p14:creationId xmlns:p14="http://schemas.microsoft.com/office/powerpoint/2010/main" val="2507727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2841-2FF3-448D-8D7A-3BC42093DDE7}"/>
              </a:ext>
            </a:extLst>
          </p:cNvPr>
          <p:cNvSpPr>
            <a:spLocks noGrp="1"/>
          </p:cNvSpPr>
          <p:nvPr>
            <p:ph type="title"/>
          </p:nvPr>
        </p:nvSpPr>
        <p:spPr>
          <a:xfrm>
            <a:off x="838200" y="4851400"/>
            <a:ext cx="10515600" cy="1325563"/>
          </a:xfrm>
        </p:spPr>
        <p:txBody>
          <a:bodyPr>
            <a:normAutofit/>
          </a:bodyPr>
          <a:lstStyle/>
          <a:p>
            <a:pPr algn="ctr"/>
            <a:endParaRPr lang="en-GB" sz="4800"/>
          </a:p>
        </p:txBody>
      </p:sp>
      <p:graphicFrame>
        <p:nvGraphicFramePr>
          <p:cNvPr id="4" name="Content Placeholder 3">
            <a:extLst>
              <a:ext uri="{FF2B5EF4-FFF2-40B4-BE49-F238E27FC236}">
                <a16:creationId xmlns:a16="http://schemas.microsoft.com/office/drawing/2014/main" id="{C33E108E-3022-4D3F-89FF-541451BBEE43}"/>
              </a:ext>
            </a:extLst>
          </p:cNvPr>
          <p:cNvGraphicFramePr>
            <a:graphicFrameLocks noGrp="1"/>
          </p:cNvGraphicFramePr>
          <p:nvPr>
            <p:ph idx="1"/>
          </p:nvPr>
        </p:nvGraphicFramePr>
        <p:xfrm>
          <a:off x="0" y="0"/>
          <a:ext cx="12192000" cy="6931424"/>
        </p:xfrm>
        <a:graphic>
          <a:graphicData uri="http://schemas.openxmlformats.org/drawingml/2006/table">
            <a:tbl>
              <a:tblPr firstRow="1" firstCol="1" lastRow="1" lastCol="1" bandRow="1" bandCol="1"/>
              <a:tblGrid>
                <a:gridCol w="11381560">
                  <a:extLst>
                    <a:ext uri="{9D8B030D-6E8A-4147-A177-3AD203B41FA5}">
                      <a16:colId xmlns:a16="http://schemas.microsoft.com/office/drawing/2014/main" val="154461435"/>
                    </a:ext>
                  </a:extLst>
                </a:gridCol>
                <a:gridCol w="810440">
                  <a:extLst>
                    <a:ext uri="{9D8B030D-6E8A-4147-A177-3AD203B41FA5}">
                      <a16:colId xmlns:a16="http://schemas.microsoft.com/office/drawing/2014/main" val="1080103566"/>
                    </a:ext>
                  </a:extLst>
                </a:gridCol>
              </a:tblGrid>
              <a:tr h="786230">
                <a:tc gridSpan="2">
                  <a:txBody>
                    <a:bodyPr/>
                    <a:lstStyle/>
                    <a:p>
                      <a:pPr marL="82296" algn="l" fontAlgn="t">
                        <a:lnSpc>
                          <a:spcPct val="107000"/>
                        </a:lnSpc>
                        <a:spcBef>
                          <a:spcPts val="495"/>
                        </a:spcBef>
                        <a:spcAft>
                          <a:spcPts val="0"/>
                        </a:spcAft>
                      </a:pPr>
                      <a:r>
                        <a:rPr lang="en-US" sz="1800" b="1" i="0" u="none" strike="noStrike"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Common </a:t>
                      </a:r>
                      <a:r>
                        <a:rPr lang="en-US" sz="1800" b="1" i="0" u="none" strike="noStrike" dirty="0">
                          <a:solidFill>
                            <a:srgbClr val="BBB8DC"/>
                          </a:solidFill>
                          <a:effectLst/>
                          <a:latin typeface="Arial" panose="020B0604020202020204" pitchFamily="34" charset="0"/>
                          <a:ea typeface="Arial" panose="020B0604020202020204" pitchFamily="34" charset="0"/>
                          <a:cs typeface="Times New Roman" panose="02020603050405020304" pitchFamily="18" charset="0"/>
                        </a:rPr>
                        <a:t>behaviours  - </a:t>
                      </a:r>
                      <a:r>
                        <a:rPr lang="en-US" sz="1800" kern="1200" dirty="0">
                          <a:solidFill>
                            <a:schemeClr val="bg1"/>
                          </a:solidFill>
                          <a:effectLst/>
                          <a:latin typeface="+mn-lt"/>
                          <a:ea typeface="+mn-ea"/>
                          <a:cs typeface="+mn-cs"/>
                        </a:rPr>
                        <a:t>When people feel overwhelmed by their difficult thoughts and feelings, they can struggle to cope. This means they are more likely to behave in certain ways to avoid these experiences. These behaviours are often a way of trying to keep the person safe. </a:t>
                      </a:r>
                      <a:endParaRPr lang="en-US" sz="2700" b="0" i="0" u="none" strike="noStrike" dirty="0">
                        <a:solidFill>
                          <a:schemeClr val="bg1"/>
                        </a:solidFill>
                        <a:effectLst/>
                        <a:latin typeface="Arial" panose="020B0604020202020204" pitchFamily="34" charset="0"/>
                      </a:endParaRPr>
                    </a:p>
                  </a:txBody>
                  <a:tcPr marL="139171" marR="139171" marT="69586" marB="69586">
                    <a:lnL>
                      <a:noFill/>
                    </a:lnL>
                    <a:lnR>
                      <a:noFill/>
                    </a:lnR>
                    <a:lnT>
                      <a:noFill/>
                    </a:lnT>
                    <a:lnB>
                      <a:noFill/>
                    </a:lnB>
                    <a:solidFill>
                      <a:srgbClr val="231F20"/>
                    </a:solidFill>
                  </a:tcPr>
                </a:tc>
                <a:tc hMerge="1">
                  <a:txBody>
                    <a:bodyPr/>
                    <a:lstStyle/>
                    <a:p>
                      <a:endParaRPr lang="en-GB"/>
                    </a:p>
                  </a:txBody>
                  <a:tcPr/>
                </a:tc>
                <a:extLst>
                  <a:ext uri="{0D108BD9-81ED-4DB2-BD59-A6C34878D82A}">
                    <a16:rowId xmlns:a16="http://schemas.microsoft.com/office/drawing/2014/main" val="3401933235"/>
                  </a:ext>
                </a:extLst>
              </a:tr>
              <a:tr h="786230">
                <a:tc gridSpan="2">
                  <a:txBody>
                    <a:bodyPr/>
                    <a:lstStyle/>
                    <a:p>
                      <a:pPr marL="73152" algn="l" fontAlgn="t">
                        <a:lnSpc>
                          <a:spcPct val="107000"/>
                        </a:lnSpc>
                        <a:spcBef>
                          <a:spcPts val="335"/>
                        </a:spcBef>
                        <a:spcAft>
                          <a:spcPts val="0"/>
                        </a:spcAft>
                      </a:pPr>
                      <a:r>
                        <a:rPr lang="en-US" sz="1800" b="1" i="0" u="none" strike="noStrike">
                          <a:solidFill>
                            <a:srgbClr val="FFFFFF"/>
                          </a:solidFill>
                          <a:effectLst/>
                          <a:latin typeface="Arial" panose="020B0604020202020204" pitchFamily="34" charset="0"/>
                          <a:ea typeface="Arial" panose="020B0604020202020204" pitchFamily="34" charset="0"/>
                          <a:cs typeface="Times New Roman" panose="02020603050405020304" pitchFamily="18" charset="0"/>
                        </a:rPr>
                        <a:t>Please tick where appropriate:</a:t>
                      </a:r>
                      <a:endParaRPr lang="en-US" sz="2700" b="0" i="0" u="none" strike="noStrike">
                        <a:effectLst/>
                        <a:latin typeface="Arial" panose="020B0604020202020204" pitchFamily="34" charset="0"/>
                      </a:endParaRPr>
                    </a:p>
                  </a:txBody>
                  <a:tcPr marL="139171" marR="139171" marT="69586" marB="69586">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8D5BA5"/>
                    </a:solidFill>
                  </a:tcPr>
                </a:tc>
                <a:tc hMerge="1">
                  <a:txBody>
                    <a:bodyPr/>
                    <a:lstStyle/>
                    <a:p>
                      <a:endParaRPr lang="en-GB"/>
                    </a:p>
                  </a:txBody>
                  <a:tcPr/>
                </a:tc>
                <a:extLst>
                  <a:ext uri="{0D108BD9-81ED-4DB2-BD59-A6C34878D82A}">
                    <a16:rowId xmlns:a16="http://schemas.microsoft.com/office/drawing/2014/main" val="2435318572"/>
                  </a:ext>
                </a:extLst>
              </a:tr>
              <a:tr h="587282">
                <a:tc>
                  <a:txBody>
                    <a:bodyPr/>
                    <a:lstStyle/>
                    <a:p>
                      <a:pPr marL="73152" algn="l" fontAlgn="t">
                        <a:lnSpc>
                          <a:spcPct val="107000"/>
                        </a:lnSpc>
                        <a:spcBef>
                          <a:spcPts val="395"/>
                        </a:spcBef>
                        <a:spcAft>
                          <a:spcPts val="0"/>
                        </a:spcAft>
                      </a:pPr>
                      <a:r>
                        <a:rPr lang="en-US" sz="1800" b="0" i="0" u="none" strike="noStrike">
                          <a:solidFill>
                            <a:srgbClr val="231F20"/>
                          </a:solidFill>
                          <a:effectLst/>
                          <a:latin typeface="Arial" panose="020B0604020202020204" pitchFamily="34" charset="0"/>
                          <a:ea typeface="Arial" panose="020B0604020202020204" pitchFamily="34" charset="0"/>
                          <a:cs typeface="Times New Roman" panose="02020603050405020304" pitchFamily="18" charset="0"/>
                        </a:rPr>
                        <a:t>Avoiding things, situations or people that increase difficult feelings</a:t>
                      </a:r>
                      <a:endParaRPr lang="en-US" sz="2700" b="0" i="0" u="none" strike="noStrike">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8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700" b="0" i="0" u="none" strike="noStrike">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352014071"/>
                  </a:ext>
                </a:extLst>
              </a:tr>
              <a:tr h="587282">
                <a:tc>
                  <a:txBody>
                    <a:bodyPr/>
                    <a:lstStyle/>
                    <a:p>
                      <a:pPr marL="73152" algn="l" fontAlgn="t">
                        <a:lnSpc>
                          <a:spcPct val="107000"/>
                        </a:lnSpc>
                        <a:spcBef>
                          <a:spcPts val="395"/>
                        </a:spcBef>
                        <a:spcAft>
                          <a:spcPts val="0"/>
                        </a:spcAft>
                      </a:pPr>
                      <a:r>
                        <a:rPr lang="en-US" sz="1800" b="0" i="0" u="none" strike="noStrike"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Shout, argue.</a:t>
                      </a:r>
                      <a:endParaRPr lang="en-US" sz="2700" b="0" i="0" u="none" strike="noStrike" dirty="0">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8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700" b="0" i="0" u="none" strike="noStrike">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266173492"/>
                  </a:ext>
                </a:extLst>
              </a:tr>
              <a:tr h="587282">
                <a:tc>
                  <a:txBody>
                    <a:bodyPr/>
                    <a:lstStyle/>
                    <a:p>
                      <a:pPr marL="73152" algn="l" fontAlgn="t">
                        <a:lnSpc>
                          <a:spcPct val="107000"/>
                        </a:lnSpc>
                        <a:spcBef>
                          <a:spcPts val="375"/>
                        </a:spcBef>
                        <a:spcAft>
                          <a:spcPts val="0"/>
                        </a:spcAft>
                      </a:pPr>
                      <a:r>
                        <a:rPr lang="en-US" sz="1800" b="0" i="0" u="none" strike="noStrike"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Self harm</a:t>
                      </a:r>
                      <a:endParaRPr lang="en-US" sz="2700" b="0" i="0" u="none" strike="noStrike" dirty="0">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8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700" b="0" i="0" u="none" strike="noStrike">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339501094"/>
                  </a:ext>
                </a:extLst>
              </a:tr>
              <a:tr h="587282">
                <a:tc>
                  <a:txBody>
                    <a:bodyPr/>
                    <a:lstStyle/>
                    <a:p>
                      <a:pPr marL="73152" algn="l" fontAlgn="t">
                        <a:lnSpc>
                          <a:spcPct val="107000"/>
                        </a:lnSpc>
                        <a:spcBef>
                          <a:spcPts val="395"/>
                        </a:spcBef>
                        <a:spcAft>
                          <a:spcPts val="0"/>
                        </a:spcAft>
                      </a:pPr>
                      <a:r>
                        <a:rPr lang="en-US" sz="1800" b="0" i="0" u="none" strike="noStrike"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Damage or break things</a:t>
                      </a:r>
                      <a:endParaRPr lang="en-US" sz="2700" b="0" i="0" u="none" strike="noStrike" dirty="0">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8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700" b="0" i="0" u="none" strike="noStrike">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880821873"/>
                  </a:ext>
                </a:extLst>
              </a:tr>
              <a:tr h="587282">
                <a:tc>
                  <a:txBody>
                    <a:bodyPr/>
                    <a:lstStyle/>
                    <a:p>
                      <a:pPr marL="73152" algn="l" fontAlgn="t">
                        <a:lnSpc>
                          <a:spcPct val="107000"/>
                        </a:lnSpc>
                        <a:spcBef>
                          <a:spcPts val="395"/>
                        </a:spcBef>
                        <a:spcAft>
                          <a:spcPts val="0"/>
                        </a:spcAft>
                      </a:pPr>
                      <a:r>
                        <a:rPr lang="en-US" sz="1800" b="0" i="0" u="none" strike="noStrike" dirty="0">
                          <a:effectLst/>
                          <a:latin typeface="Arial" panose="020B0604020202020204" pitchFamily="34" charset="0"/>
                        </a:rPr>
                        <a:t>Give up</a:t>
                      </a: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8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700" b="0" i="0" u="none" strike="noStrike">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484852179"/>
                  </a:ext>
                </a:extLst>
              </a:tr>
              <a:tr h="587282">
                <a:tc>
                  <a:txBody>
                    <a:bodyPr/>
                    <a:lstStyle/>
                    <a:p>
                      <a:pPr marL="73152" marR="0" lvl="0" indent="0" algn="l" defTabSz="914400" rtl="0" eaLnBrk="1" fontAlgn="t" latinLnBrk="0" hangingPunct="1">
                        <a:lnSpc>
                          <a:spcPct val="107000"/>
                        </a:lnSpc>
                        <a:spcBef>
                          <a:spcPts val="395"/>
                        </a:spcBef>
                        <a:spcAft>
                          <a:spcPts val="0"/>
                        </a:spcAft>
                        <a:buClrTx/>
                        <a:buSzTx/>
                        <a:buFontTx/>
                        <a:buNone/>
                        <a:tabLst/>
                        <a:defRPr/>
                      </a:pPr>
                      <a:r>
                        <a:rPr lang="en-US" sz="1800" b="0" i="0" u="none" strike="noStrike"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Saying things to self to calm yourself down in certain situations</a:t>
                      </a:r>
                      <a:endParaRPr lang="en-US" sz="1800" b="0" i="0" u="none" strike="noStrike" dirty="0">
                        <a:effectLst/>
                        <a:latin typeface="Arial" panose="020B0604020202020204" pitchFamily="34" charset="0"/>
                      </a:endParaRPr>
                    </a:p>
                    <a:p>
                      <a:pPr marL="73152" algn="l" fontAlgn="t">
                        <a:lnSpc>
                          <a:spcPct val="107000"/>
                        </a:lnSpc>
                        <a:spcBef>
                          <a:spcPts val="395"/>
                        </a:spcBef>
                        <a:spcAft>
                          <a:spcPts val="0"/>
                        </a:spcAft>
                      </a:pPr>
                      <a:endParaRPr lang="en-US" sz="1800" b="0" i="0" u="none" strike="noStrike" dirty="0">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8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700" b="0" i="0" u="none" strike="noStrike">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826391983"/>
                  </a:ext>
                </a:extLst>
              </a:tr>
              <a:tr h="587282">
                <a:tc>
                  <a:txBody>
                    <a:bodyPr/>
                    <a:lstStyle/>
                    <a:p>
                      <a:pPr marL="73152" algn="l" fontAlgn="t">
                        <a:lnSpc>
                          <a:spcPct val="107000"/>
                        </a:lnSpc>
                        <a:spcBef>
                          <a:spcPts val="395"/>
                        </a:spcBef>
                        <a:spcAft>
                          <a:spcPts val="0"/>
                        </a:spcAft>
                      </a:pPr>
                      <a:r>
                        <a:rPr lang="en-US" sz="1800" b="0" i="0" u="none" strike="noStrike"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Distract yourself by doing other activities</a:t>
                      </a:r>
                      <a:endParaRPr lang="en-US" sz="2700" b="0" i="0" u="none" strike="noStrike" dirty="0">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800" b="0" i="0" u="none" strike="noStrike" dirty="0">
                          <a:effectLst/>
                          <a:latin typeface="Times New Roman" panose="02020603050405020304" pitchFamily="18" charset="0"/>
                          <a:ea typeface="Arial" panose="020B0604020202020204" pitchFamily="34" charset="0"/>
                          <a:cs typeface="Arial" panose="020B0604020202020204" pitchFamily="34" charset="0"/>
                        </a:rPr>
                        <a:t> </a:t>
                      </a:r>
                      <a:endParaRPr lang="en-US" sz="2700" b="0" i="0" u="none" strike="noStrike" dirty="0">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732521066"/>
                  </a:ext>
                </a:extLst>
              </a:tr>
              <a:tr h="949548">
                <a:tc>
                  <a:txBody>
                    <a:bodyPr/>
                    <a:lstStyle/>
                    <a:p>
                      <a:pPr marL="73152" algn="l" fontAlgn="t">
                        <a:lnSpc>
                          <a:spcPct val="107000"/>
                        </a:lnSpc>
                        <a:spcBef>
                          <a:spcPts val="395"/>
                        </a:spcBef>
                        <a:spcAft>
                          <a:spcPts val="0"/>
                        </a:spcAft>
                      </a:pPr>
                      <a:r>
                        <a:rPr lang="en-US" sz="1800" b="0" i="0" u="none" strike="noStrike" dirty="0">
                          <a:effectLst/>
                          <a:latin typeface="Arial" panose="020B0604020202020204" pitchFamily="34" charset="0"/>
                        </a:rPr>
                        <a:t>Any others?</a:t>
                      </a: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endParaRPr lang="en-US" sz="2700" b="0" i="0" u="none" strike="noStrike" dirty="0">
                        <a:effectLst/>
                        <a:latin typeface="Arial" panose="020B0604020202020204" pitchFamily="34" charset="0"/>
                      </a:endParaRPr>
                    </a:p>
                  </a:txBody>
                  <a:tcPr marL="14497" marR="14497" marT="14497"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150673255"/>
                  </a:ext>
                </a:extLst>
              </a:tr>
            </a:tbl>
          </a:graphicData>
        </a:graphic>
      </p:graphicFrame>
    </p:spTree>
    <p:extLst>
      <p:ext uri="{BB962C8B-B14F-4D97-AF65-F5344CB8AC3E}">
        <p14:creationId xmlns:p14="http://schemas.microsoft.com/office/powerpoint/2010/main" val="2647446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3759297" y="1735781"/>
            <a:ext cx="8196146" cy="47981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490092"/>
                </a:solidFill>
                <a:latin typeface="Verdana" panose="020B0604030504040204" pitchFamily="34" charset="0"/>
                <a:ea typeface="Verdana" panose="020B0604030504040204" pitchFamily="34" charset="0"/>
              </a:rPr>
              <a:t>Explain:</a:t>
            </a:r>
          </a:p>
          <a:p>
            <a:r>
              <a:rPr lang="en-US" sz="2000" dirty="0">
                <a:solidFill>
                  <a:srgbClr val="490092"/>
                </a:solidFill>
                <a:effectLst/>
                <a:latin typeface="Verdana" panose="020B0604030504040204" pitchFamily="34" charset="0"/>
                <a:ea typeface="Verdana" panose="020B0604030504040204" pitchFamily="34" charset="0"/>
              </a:rPr>
              <a:t>The first </a:t>
            </a:r>
            <a:r>
              <a:rPr lang="en-US" sz="2000" spc="-15" dirty="0">
                <a:solidFill>
                  <a:srgbClr val="490092"/>
                </a:solidFill>
                <a:effectLst/>
                <a:latin typeface="Verdana" panose="020B0604030504040204" pitchFamily="34" charset="0"/>
                <a:ea typeface="Verdana" panose="020B0604030504040204" pitchFamily="34" charset="0"/>
              </a:rPr>
              <a:t>step </a:t>
            </a:r>
            <a:r>
              <a:rPr lang="en-US" sz="2000" dirty="0">
                <a:solidFill>
                  <a:srgbClr val="490092"/>
                </a:solidFill>
                <a:effectLst/>
                <a:latin typeface="Verdana" panose="020B0604030504040204" pitchFamily="34" charset="0"/>
                <a:ea typeface="Verdana" panose="020B0604030504040204" pitchFamily="34" charset="0"/>
              </a:rPr>
              <a:t>to </a:t>
            </a:r>
            <a:r>
              <a:rPr lang="en-US" sz="2000" spc="-15" dirty="0">
                <a:solidFill>
                  <a:srgbClr val="490092"/>
                </a:solidFill>
                <a:effectLst/>
                <a:latin typeface="Verdana" panose="020B0604030504040204" pitchFamily="34" charset="0"/>
                <a:ea typeface="Verdana" panose="020B0604030504040204" pitchFamily="34" charset="0"/>
              </a:rPr>
              <a:t>overcoming </a:t>
            </a:r>
            <a:r>
              <a:rPr lang="en-US" sz="2000" dirty="0">
                <a:solidFill>
                  <a:srgbClr val="490092"/>
                </a:solidFill>
                <a:effectLst/>
                <a:latin typeface="Verdana" panose="020B0604030504040204" pitchFamily="34" charset="0"/>
                <a:ea typeface="Verdana" panose="020B0604030504040204" pitchFamily="34" charset="0"/>
              </a:rPr>
              <a:t>SH is to identify </a:t>
            </a:r>
            <a:r>
              <a:rPr lang="en-US" sz="2000" spc="-15" dirty="0">
                <a:solidFill>
                  <a:srgbClr val="490092"/>
                </a:solidFill>
                <a:effectLst/>
                <a:latin typeface="Verdana" panose="020B0604030504040204" pitchFamily="34" charset="0"/>
                <a:ea typeface="Verdana" panose="020B0604030504040204" pitchFamily="34" charset="0"/>
              </a:rPr>
              <a:t>your </a:t>
            </a:r>
            <a:r>
              <a:rPr lang="en-US" sz="2000" b="1" dirty="0">
                <a:solidFill>
                  <a:srgbClr val="490092"/>
                </a:solidFill>
                <a:effectLst/>
                <a:latin typeface="Verdana" panose="020B0604030504040204" pitchFamily="34" charset="0"/>
                <a:ea typeface="Verdana" panose="020B0604030504040204" pitchFamily="34" charset="0"/>
              </a:rPr>
              <a:t>triggers</a:t>
            </a:r>
            <a:r>
              <a:rPr lang="en-US" sz="2000" dirty="0">
                <a:solidFill>
                  <a:srgbClr val="490092"/>
                </a:solidFill>
                <a:effectLst/>
                <a:latin typeface="Verdana" panose="020B0604030504040204" pitchFamily="34" charset="0"/>
                <a:ea typeface="Verdana" panose="020B0604030504040204" pitchFamily="34" charset="0"/>
              </a:rPr>
              <a:t>, </a:t>
            </a:r>
            <a:r>
              <a:rPr lang="en-US" sz="2000" b="1" dirty="0">
                <a:solidFill>
                  <a:srgbClr val="490092"/>
                </a:solidFill>
                <a:effectLst/>
                <a:latin typeface="Verdana" panose="020B0604030504040204" pitchFamily="34" charset="0"/>
                <a:ea typeface="Verdana" panose="020B0604030504040204" pitchFamily="34" charset="0"/>
              </a:rPr>
              <a:t>feelings</a:t>
            </a:r>
            <a:r>
              <a:rPr lang="en-US" sz="2000" dirty="0">
                <a:solidFill>
                  <a:srgbClr val="490092"/>
                </a:solidFill>
                <a:effectLst/>
                <a:latin typeface="Verdana" panose="020B0604030504040204" pitchFamily="34" charset="0"/>
                <a:ea typeface="Verdana" panose="020B0604030504040204" pitchFamily="34" charset="0"/>
              </a:rPr>
              <a:t>, </a:t>
            </a:r>
            <a:r>
              <a:rPr lang="en-US" sz="2000" b="1" dirty="0">
                <a:solidFill>
                  <a:srgbClr val="490092"/>
                </a:solidFill>
                <a:effectLst/>
                <a:latin typeface="Verdana" panose="020B0604030504040204" pitchFamily="34" charset="0"/>
                <a:ea typeface="Verdana" panose="020B0604030504040204" pitchFamily="34" charset="0"/>
              </a:rPr>
              <a:t>thoughts</a:t>
            </a:r>
            <a:r>
              <a:rPr lang="en-US" sz="2000" dirty="0">
                <a:solidFill>
                  <a:srgbClr val="490092"/>
                </a:solidFill>
                <a:effectLst/>
                <a:latin typeface="Verdana" panose="020B0604030504040204" pitchFamily="34" charset="0"/>
                <a:ea typeface="Verdana" panose="020B0604030504040204" pitchFamily="34" charset="0"/>
              </a:rPr>
              <a:t>, </a:t>
            </a:r>
            <a:r>
              <a:rPr lang="en-US" sz="2000" b="1" dirty="0">
                <a:solidFill>
                  <a:srgbClr val="490092"/>
                </a:solidFill>
                <a:effectLst/>
                <a:latin typeface="Verdana" panose="020B0604030504040204" pitchFamily="34" charset="0"/>
                <a:ea typeface="Verdana" panose="020B0604030504040204" pitchFamily="34" charset="0"/>
              </a:rPr>
              <a:t>behaviours </a:t>
            </a:r>
            <a:r>
              <a:rPr lang="en-US" sz="2000" dirty="0">
                <a:solidFill>
                  <a:srgbClr val="490092"/>
                </a:solidFill>
                <a:effectLst/>
                <a:latin typeface="Verdana" panose="020B0604030504040204" pitchFamily="34" charset="0"/>
                <a:ea typeface="Verdana" panose="020B0604030504040204" pitchFamily="34" charset="0"/>
              </a:rPr>
              <a:t>and physical changes and how </a:t>
            </a:r>
            <a:r>
              <a:rPr lang="en-US" sz="2000" spc="-15" dirty="0">
                <a:solidFill>
                  <a:srgbClr val="490092"/>
                </a:solidFill>
                <a:effectLst/>
                <a:latin typeface="Verdana" panose="020B0604030504040204" pitchFamily="34" charset="0"/>
                <a:ea typeface="Verdana" panose="020B0604030504040204" pitchFamily="34" charset="0"/>
              </a:rPr>
              <a:t>they </a:t>
            </a:r>
            <a:r>
              <a:rPr lang="en-US" sz="2000" dirty="0">
                <a:solidFill>
                  <a:srgbClr val="490092"/>
                </a:solidFill>
                <a:effectLst/>
                <a:latin typeface="Verdana" panose="020B0604030504040204" pitchFamily="34" charset="0"/>
                <a:ea typeface="Verdana" panose="020B0604030504040204" pitchFamily="34" charset="0"/>
              </a:rPr>
              <a:t>interlink.</a:t>
            </a:r>
          </a:p>
          <a:p>
            <a:r>
              <a:rPr lang="en-US" sz="2000" spc="-40" dirty="0">
                <a:solidFill>
                  <a:srgbClr val="490092"/>
                </a:solidFill>
                <a:effectLst/>
                <a:latin typeface="Verdana" panose="020B0604030504040204" pitchFamily="34" charset="0"/>
                <a:ea typeface="Verdana" panose="020B0604030504040204" pitchFamily="34" charset="0"/>
              </a:rPr>
              <a:t>You </a:t>
            </a:r>
            <a:r>
              <a:rPr lang="en-US" sz="2000" dirty="0">
                <a:solidFill>
                  <a:srgbClr val="490092"/>
                </a:solidFill>
                <a:effectLst/>
                <a:latin typeface="Verdana" panose="020B0604030504040204" pitchFamily="34" charset="0"/>
                <a:ea typeface="Verdana" panose="020B0604030504040204" pitchFamily="34" charset="0"/>
              </a:rPr>
              <a:t>can then identify which of these </a:t>
            </a:r>
            <a:r>
              <a:rPr lang="en-US" sz="2000" spc="-15" dirty="0">
                <a:solidFill>
                  <a:srgbClr val="490092"/>
                </a:solidFill>
                <a:effectLst/>
                <a:latin typeface="Verdana" panose="020B0604030504040204" pitchFamily="34" charset="0"/>
                <a:ea typeface="Verdana" panose="020B0604030504040204" pitchFamily="34" charset="0"/>
              </a:rPr>
              <a:t>you </a:t>
            </a:r>
            <a:r>
              <a:rPr lang="en-US" sz="2000" spc="-10" dirty="0">
                <a:solidFill>
                  <a:srgbClr val="490092"/>
                </a:solidFill>
                <a:effectLst/>
                <a:latin typeface="Verdana" panose="020B0604030504040204" pitchFamily="34" charset="0"/>
                <a:ea typeface="Verdana" panose="020B0604030504040204" pitchFamily="34" charset="0"/>
              </a:rPr>
              <a:t>would </a:t>
            </a:r>
            <a:r>
              <a:rPr lang="en-US" sz="2000" spc="-15" dirty="0">
                <a:solidFill>
                  <a:srgbClr val="490092"/>
                </a:solidFill>
                <a:effectLst/>
                <a:latin typeface="Verdana" panose="020B0604030504040204" pitchFamily="34" charset="0"/>
                <a:ea typeface="Verdana" panose="020B0604030504040204" pitchFamily="34" charset="0"/>
              </a:rPr>
              <a:t>like </a:t>
            </a:r>
            <a:r>
              <a:rPr lang="en-US" sz="2000" dirty="0">
                <a:solidFill>
                  <a:srgbClr val="490092"/>
                </a:solidFill>
                <a:effectLst/>
                <a:latin typeface="Verdana" panose="020B0604030504040204" pitchFamily="34" charset="0"/>
                <a:ea typeface="Verdana" panose="020B0604030504040204" pitchFamily="34" charset="0"/>
              </a:rPr>
              <a:t>to change. </a:t>
            </a:r>
            <a:r>
              <a:rPr lang="en-US" sz="2000" spc="-20" dirty="0">
                <a:solidFill>
                  <a:srgbClr val="490092"/>
                </a:solidFill>
                <a:effectLst/>
                <a:latin typeface="Verdana" panose="020B0604030504040204" pitchFamily="34" charset="0"/>
                <a:ea typeface="Verdana" panose="020B0604030504040204" pitchFamily="34" charset="0"/>
              </a:rPr>
              <a:t>Finally, </a:t>
            </a:r>
            <a:r>
              <a:rPr lang="en-US" sz="2000" spc="-15" dirty="0">
                <a:solidFill>
                  <a:srgbClr val="490092"/>
                </a:solidFill>
                <a:effectLst/>
                <a:latin typeface="Verdana" panose="020B0604030504040204" pitchFamily="34" charset="0"/>
                <a:ea typeface="Verdana" panose="020B0604030504040204" pitchFamily="34" charset="0"/>
              </a:rPr>
              <a:t>you </a:t>
            </a:r>
            <a:r>
              <a:rPr lang="en-US" sz="2000" dirty="0">
                <a:solidFill>
                  <a:srgbClr val="490092"/>
                </a:solidFill>
                <a:effectLst/>
                <a:latin typeface="Verdana" panose="020B0604030504040204" pitchFamily="34" charset="0"/>
                <a:ea typeface="Verdana" panose="020B0604030504040204" pitchFamily="34" charset="0"/>
              </a:rPr>
              <a:t>can build on </a:t>
            </a:r>
            <a:r>
              <a:rPr lang="en-US" sz="2000" spc="-15" dirty="0">
                <a:solidFill>
                  <a:srgbClr val="490092"/>
                </a:solidFill>
                <a:effectLst/>
                <a:latin typeface="Verdana" panose="020B0604030504040204" pitchFamily="34" charset="0"/>
                <a:ea typeface="Verdana" panose="020B0604030504040204" pitchFamily="34" charset="0"/>
              </a:rPr>
              <a:t>any </a:t>
            </a:r>
            <a:r>
              <a:rPr lang="en-US" sz="2000" dirty="0">
                <a:solidFill>
                  <a:srgbClr val="490092"/>
                </a:solidFill>
                <a:effectLst/>
                <a:latin typeface="Verdana" panose="020B0604030504040204" pitchFamily="34" charset="0"/>
                <a:ea typeface="Verdana" panose="020B0604030504040204" pitchFamily="34" charset="0"/>
              </a:rPr>
              <a:t>strategies that </a:t>
            </a:r>
            <a:r>
              <a:rPr lang="en-US" sz="2000" spc="-15" dirty="0">
                <a:solidFill>
                  <a:srgbClr val="490092"/>
                </a:solidFill>
                <a:effectLst/>
                <a:latin typeface="Verdana" panose="020B0604030504040204" pitchFamily="34" charset="0"/>
                <a:ea typeface="Verdana" panose="020B0604030504040204" pitchFamily="34" charset="0"/>
              </a:rPr>
              <a:t>you </a:t>
            </a:r>
            <a:r>
              <a:rPr lang="en-US" sz="2000" spc="-20" dirty="0">
                <a:solidFill>
                  <a:srgbClr val="490092"/>
                </a:solidFill>
                <a:effectLst/>
                <a:latin typeface="Verdana" panose="020B0604030504040204" pitchFamily="34" charset="0"/>
                <a:ea typeface="Verdana" panose="020B0604030504040204" pitchFamily="34" charset="0"/>
              </a:rPr>
              <a:t>have </a:t>
            </a:r>
            <a:r>
              <a:rPr lang="en-US" sz="2000" dirty="0">
                <a:solidFill>
                  <a:srgbClr val="490092"/>
                </a:solidFill>
                <a:effectLst/>
                <a:latin typeface="Verdana" panose="020B0604030504040204" pitchFamily="34" charset="0"/>
                <a:ea typeface="Verdana" panose="020B0604030504040204" pitchFamily="34" charset="0"/>
              </a:rPr>
              <a:t>found helpful for dealing with these. </a:t>
            </a:r>
            <a:r>
              <a:rPr lang="en-US" sz="2000" spc="-40" dirty="0">
                <a:solidFill>
                  <a:srgbClr val="490092"/>
                </a:solidFill>
                <a:effectLst/>
                <a:latin typeface="Verdana" panose="020B0604030504040204" pitchFamily="34" charset="0"/>
                <a:ea typeface="Verdana" panose="020B0604030504040204" pitchFamily="34" charset="0"/>
              </a:rPr>
              <a:t>You </a:t>
            </a:r>
            <a:r>
              <a:rPr lang="en-US" sz="2000" dirty="0">
                <a:solidFill>
                  <a:srgbClr val="490092"/>
                </a:solidFill>
                <a:effectLst/>
                <a:latin typeface="Verdana" panose="020B0604030504040204" pitchFamily="34" charset="0"/>
                <a:ea typeface="Verdana" panose="020B0604030504040204" pitchFamily="34" charset="0"/>
              </a:rPr>
              <a:t>can also learn to use </a:t>
            </a:r>
            <a:r>
              <a:rPr lang="en-US" sz="2000" spc="-10" dirty="0">
                <a:solidFill>
                  <a:srgbClr val="490092"/>
                </a:solidFill>
                <a:effectLst/>
                <a:latin typeface="Verdana" panose="020B0604030504040204" pitchFamily="34" charset="0"/>
                <a:ea typeface="Verdana" panose="020B0604030504040204" pitchFamily="34" charset="0"/>
              </a:rPr>
              <a:t>new </a:t>
            </a:r>
            <a:r>
              <a:rPr lang="en-US" sz="2000" dirty="0">
                <a:solidFill>
                  <a:srgbClr val="490092"/>
                </a:solidFill>
                <a:effectLst/>
                <a:latin typeface="Verdana" panose="020B0604030504040204" pitchFamily="34" charset="0"/>
                <a:ea typeface="Verdana" panose="020B0604030504040204" pitchFamily="34" charset="0"/>
              </a:rPr>
              <a:t>strategies that are helpful in dealing with the feelings, thoughts, and behaviours that </a:t>
            </a:r>
            <a:r>
              <a:rPr lang="en-US" sz="2000" spc="-15" dirty="0">
                <a:solidFill>
                  <a:srgbClr val="490092"/>
                </a:solidFill>
                <a:effectLst/>
                <a:latin typeface="Verdana" panose="020B0604030504040204" pitchFamily="34" charset="0"/>
                <a:ea typeface="Verdana" panose="020B0604030504040204" pitchFamily="34" charset="0"/>
              </a:rPr>
              <a:t>you </a:t>
            </a:r>
            <a:r>
              <a:rPr lang="en-US" sz="2000" dirty="0">
                <a:solidFill>
                  <a:srgbClr val="490092"/>
                </a:solidFill>
                <a:effectLst/>
                <a:latin typeface="Verdana" panose="020B0604030504040204" pitchFamily="34" charset="0"/>
                <a:ea typeface="Verdana" panose="020B0604030504040204" pitchFamily="34" charset="0"/>
              </a:rPr>
              <a:t>are experiencing.</a:t>
            </a:r>
            <a:endParaRPr lang="en-GB" sz="2000" dirty="0">
              <a:solidFill>
                <a:srgbClr val="490092"/>
              </a:solidFill>
              <a:effectLst/>
              <a:latin typeface="Verdana" panose="020B0604030504040204" pitchFamily="34" charset="0"/>
              <a:ea typeface="Verdana" panose="020B0604030504040204" pitchFamily="34" charset="0"/>
            </a:endParaRPr>
          </a:p>
          <a:p>
            <a:pPr marL="0" indent="0">
              <a:buNone/>
            </a:pPr>
            <a:endParaRPr lang="en-US" sz="2000" dirty="0">
              <a:solidFill>
                <a:srgbClr val="490092"/>
              </a:solidFill>
              <a:latin typeface="Verdana" panose="020B0604030504040204" pitchFamily="34" charset="0"/>
              <a:ea typeface="Verdana" panose="020B0604030504040204" pitchFamily="34" charset="0"/>
            </a:endParaRPr>
          </a:p>
          <a:p>
            <a:pPr marL="0" indent="0">
              <a:buNone/>
            </a:pPr>
            <a:r>
              <a:rPr lang="en-US" sz="2000" dirty="0">
                <a:solidFill>
                  <a:srgbClr val="490092"/>
                </a:solidFill>
                <a:latin typeface="Verdana" panose="020B0604030504040204" pitchFamily="34" charset="0"/>
                <a:ea typeface="Verdana" panose="020B0604030504040204" pitchFamily="34" charset="0"/>
              </a:rPr>
              <a:t>This can be understood by drawing out a vicious cycle (draw on paper/whiteboard)</a:t>
            </a:r>
          </a:p>
          <a:p>
            <a:pPr marL="0" indent="0">
              <a:buNone/>
            </a:pPr>
            <a:endParaRPr lang="en-GB" sz="2000" dirty="0">
              <a:solidFill>
                <a:srgbClr val="490092"/>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F407B39B-4E41-4926-851B-839CF9F2B704}"/>
              </a:ext>
            </a:extLst>
          </p:cNvPr>
          <p:cNvSpPr/>
          <p:nvPr/>
        </p:nvSpPr>
        <p:spPr>
          <a:xfrm>
            <a:off x="-68976"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4">
            <a:extLst>
              <a:ext uri="{FF2B5EF4-FFF2-40B4-BE49-F238E27FC236}">
                <a16:creationId xmlns:a16="http://schemas.microsoft.com/office/drawing/2014/main" id="{6DEC845D-6EDD-48DA-8C24-DA682F092B31}"/>
              </a:ext>
            </a:extLst>
          </p:cNvPr>
          <p:cNvSpPr/>
          <p:nvPr/>
        </p:nvSpPr>
        <p:spPr>
          <a:xfrm>
            <a:off x="1276172" y="324020"/>
            <a:ext cx="4966250" cy="103994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1355422" y="541361"/>
            <a:ext cx="5211410"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200" dirty="0">
                <a:solidFill>
                  <a:srgbClr val="512275"/>
                </a:solidFill>
                <a:latin typeface="Segoe Print" charset="0"/>
                <a:ea typeface="Verdana" panose="020B0604030504040204" pitchFamily="34" charset="0"/>
                <a:cs typeface="Segoe Print" charset="0"/>
              </a:rPr>
              <a:t>What is a vicious cycle?</a:t>
            </a:r>
            <a:endParaRPr lang="en-GB" sz="32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1795796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6" y="649500"/>
            <a:ext cx="3608428" cy="2413013"/>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22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Vicious cycles</a:t>
            </a:r>
          </a:p>
        </p:txBody>
      </p:sp>
      <p:cxnSp>
        <p:nvCxnSpPr>
          <p:cNvPr id="9" name="Line 260">
            <a:extLst>
              <a:ext uri="{FF2B5EF4-FFF2-40B4-BE49-F238E27FC236}">
                <a16:creationId xmlns:a16="http://schemas.microsoft.com/office/drawing/2014/main" id="{6B4577C3-5368-40CF-9A30-AD46B2DC5A0D}"/>
              </a:ext>
            </a:extLst>
          </p:cNvPr>
          <p:cNvCxnSpPr>
            <a:cxnSpLocks noChangeShapeType="1"/>
          </p:cNvCxnSpPr>
          <p:nvPr/>
        </p:nvCxnSpPr>
        <p:spPr bwMode="auto">
          <a:xfrm>
            <a:off x="762635" y="10153650"/>
            <a:ext cx="5939790" cy="0"/>
          </a:xfrm>
          <a:prstGeom prst="line">
            <a:avLst/>
          </a:prstGeom>
          <a:noFill/>
          <a:ln w="36004">
            <a:solidFill>
              <a:srgbClr val="231F20"/>
            </a:solidFill>
            <a:prstDash val="solid"/>
            <a:round/>
            <a:headEnd/>
            <a:tailEnd/>
          </a:ln>
          <a:extLst>
            <a:ext uri="{909E8E84-426E-40DD-AFC4-6F175D3DCCD1}">
              <a14:hiddenFill xmlns:a14="http://schemas.microsoft.com/office/drawing/2010/main">
                <a:noFill/>
              </a14:hiddenFill>
            </a:ext>
          </a:extLst>
        </p:spPr>
      </p:cxnSp>
      <p:pic>
        <p:nvPicPr>
          <p:cNvPr id="2053" name="Picture 41">
            <a:extLst>
              <a:ext uri="{FF2B5EF4-FFF2-40B4-BE49-F238E27FC236}">
                <a16:creationId xmlns:a16="http://schemas.microsoft.com/office/drawing/2014/main" id="{761B66D0-3371-4373-8E1E-515E969DB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475" y="461963"/>
            <a:ext cx="6502314" cy="612698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36">
            <a:extLst>
              <a:ext uri="{FF2B5EF4-FFF2-40B4-BE49-F238E27FC236}">
                <a16:creationId xmlns:a16="http://schemas.microsoft.com/office/drawing/2014/main" id="{2AA237B7-C6FA-47DF-A665-C1B325B82106}"/>
              </a:ext>
            </a:extLst>
          </p:cNvPr>
          <p:cNvSpPr txBox="1">
            <a:spLocks noChangeArrowheads="1"/>
          </p:cNvSpPr>
          <p:nvPr/>
        </p:nvSpPr>
        <p:spPr bwMode="auto">
          <a:xfrm>
            <a:off x="5100949" y="609600"/>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Trigger/Event</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 Box 38">
            <a:extLst>
              <a:ext uri="{FF2B5EF4-FFF2-40B4-BE49-F238E27FC236}">
                <a16:creationId xmlns:a16="http://schemas.microsoft.com/office/drawing/2014/main" id="{4C35D14C-A3E3-4A56-B580-F9E39ACB799B}"/>
              </a:ext>
            </a:extLst>
          </p:cNvPr>
          <p:cNvSpPr txBox="1">
            <a:spLocks noChangeArrowheads="1"/>
          </p:cNvSpPr>
          <p:nvPr/>
        </p:nvSpPr>
        <p:spPr bwMode="auto">
          <a:xfrm>
            <a:off x="6762502" y="2214561"/>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Thoughts</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39">
            <a:extLst>
              <a:ext uri="{FF2B5EF4-FFF2-40B4-BE49-F238E27FC236}">
                <a16:creationId xmlns:a16="http://schemas.microsoft.com/office/drawing/2014/main" id="{C793D197-A6C6-45F2-A0CF-E2DCF1934803}"/>
              </a:ext>
            </a:extLst>
          </p:cNvPr>
          <p:cNvSpPr txBox="1">
            <a:spLocks noChangeArrowheads="1"/>
          </p:cNvSpPr>
          <p:nvPr/>
        </p:nvSpPr>
        <p:spPr bwMode="auto">
          <a:xfrm>
            <a:off x="9563398" y="2231455"/>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Feelings</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40">
            <a:extLst>
              <a:ext uri="{FF2B5EF4-FFF2-40B4-BE49-F238E27FC236}">
                <a16:creationId xmlns:a16="http://schemas.microsoft.com/office/drawing/2014/main" id="{8FABBBB8-587C-44BB-B1F8-192A89A3C286}"/>
              </a:ext>
            </a:extLst>
          </p:cNvPr>
          <p:cNvSpPr txBox="1">
            <a:spLocks noChangeArrowheads="1"/>
          </p:cNvSpPr>
          <p:nvPr/>
        </p:nvSpPr>
        <p:spPr bwMode="auto">
          <a:xfrm>
            <a:off x="8202741" y="4611622"/>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Behaviours</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A63DEAC5-EFB4-4859-9DEB-3836FEF815C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7496" tIns="736368" rIns="609408" bIns="368184" numCol="1" anchor="ctr" anchorCtr="0" compatLnSpc="1">
            <a:prstTxWarp prst="textNoShape">
              <a:avLst/>
            </a:prstTxWarp>
            <a:spAutoFit/>
          </a:bodyPr>
          <a:lstStyle/>
          <a:p>
            <a:endParaRPr lang="en-GB"/>
          </a:p>
        </p:txBody>
      </p:sp>
      <p:sp>
        <p:nvSpPr>
          <p:cNvPr id="12" name="Rectangle 8">
            <a:extLst>
              <a:ext uri="{FF2B5EF4-FFF2-40B4-BE49-F238E27FC236}">
                <a16:creationId xmlns:a16="http://schemas.microsoft.com/office/drawing/2014/main" id="{A42B8E8A-F03D-471B-81F6-26320E3CBC4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GB" altLang="en-US" sz="5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3">
            <a:extLst>
              <a:ext uri="{FF2B5EF4-FFF2-40B4-BE49-F238E27FC236}">
                <a16:creationId xmlns:a16="http://schemas.microsoft.com/office/drawing/2014/main" id="{CF5DBD17-4427-4C85-A5CD-6E4117781C51}"/>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4" name="Picture 2" descr="Image result for vicious circles">
            <a:extLst>
              <a:ext uri="{FF2B5EF4-FFF2-40B4-BE49-F238E27FC236}">
                <a16:creationId xmlns:a16="http://schemas.microsoft.com/office/drawing/2014/main" id="{CAA1659C-A0EC-455C-A7FC-698D557EFD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41" y="4255054"/>
            <a:ext cx="5445456" cy="2622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17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3285" y="791156"/>
            <a:ext cx="6970462" cy="5561005"/>
          </a:xfrm>
        </p:spPr>
        <p:txBody>
          <a:bodyPr>
            <a:normAutofit/>
          </a:bodyPr>
          <a:lstStyle/>
          <a:p>
            <a:r>
              <a:rPr lang="en-GB" sz="2400" dirty="0">
                <a:solidFill>
                  <a:srgbClr val="490092"/>
                </a:solidFill>
                <a:latin typeface="Verdana" panose="020B0604030504040204" pitchFamily="34" charset="0"/>
                <a:ea typeface="Verdana" panose="020B0604030504040204" pitchFamily="34" charset="0"/>
              </a:rPr>
              <a:t>How long the 1:1 or group will last</a:t>
            </a:r>
          </a:p>
          <a:p>
            <a:pPr marL="0" indent="0">
              <a:buNone/>
            </a:pPr>
            <a:endParaRPr lang="en-GB" sz="2400" dirty="0">
              <a:solidFill>
                <a:srgbClr val="490092"/>
              </a:solidFill>
              <a:latin typeface="Verdana" panose="020B0604030504040204" pitchFamily="34" charset="0"/>
              <a:ea typeface="Verdana" panose="020B0604030504040204" pitchFamily="34" charset="0"/>
            </a:endParaRPr>
          </a:p>
          <a:p>
            <a:r>
              <a:rPr lang="en-GB" sz="2400" dirty="0">
                <a:solidFill>
                  <a:srgbClr val="490092"/>
                </a:solidFill>
                <a:latin typeface="Verdana" panose="020B0604030504040204" pitchFamily="34" charset="0"/>
                <a:ea typeface="Verdana" panose="020B0604030504040204" pitchFamily="34" charset="0"/>
              </a:rPr>
              <a:t>Explain purpose of 1:1’s/group (e.g. “we’ll meet for 3 sessions to talk about SH.  Its aimed at helping people understand their self harm better and think about how to cope”) </a:t>
            </a:r>
          </a:p>
          <a:p>
            <a:endParaRPr lang="en-GB" sz="2400" dirty="0">
              <a:solidFill>
                <a:srgbClr val="490092"/>
              </a:solidFill>
              <a:latin typeface="Verdana" panose="020B0604030504040204" pitchFamily="34" charset="0"/>
              <a:ea typeface="Verdana" panose="020B0604030504040204" pitchFamily="34" charset="0"/>
            </a:endParaRPr>
          </a:p>
          <a:p>
            <a:r>
              <a:rPr lang="en-GB" sz="2400" dirty="0">
                <a:solidFill>
                  <a:srgbClr val="490092"/>
                </a:solidFill>
                <a:latin typeface="Verdana" panose="020B0604030504040204" pitchFamily="34" charset="0"/>
                <a:ea typeface="Verdana" panose="020B0604030504040204" pitchFamily="34" charset="0"/>
              </a:rPr>
              <a:t>What the focus is of today’s session (e.g. “today we’ll give some information on SH”)</a:t>
            </a:r>
          </a:p>
          <a:p>
            <a:pPr marL="0" indent="0">
              <a:buNone/>
            </a:pPr>
            <a:endParaRPr lang="en-GB" sz="2400" dirty="0">
              <a:solidFill>
                <a:srgbClr val="490092"/>
              </a:solidFill>
              <a:latin typeface="Verdana" panose="020B0604030504040204" pitchFamily="34" charset="0"/>
              <a:ea typeface="Verdana" panose="020B0604030504040204" pitchFamily="34" charset="0"/>
            </a:endParaRPr>
          </a:p>
          <a:p>
            <a:r>
              <a:rPr lang="en-GB" sz="2400" dirty="0">
                <a:solidFill>
                  <a:srgbClr val="490092"/>
                </a:solidFill>
                <a:latin typeface="Verdana" panose="020B0604030504040204" pitchFamily="34" charset="0"/>
                <a:ea typeface="Verdana" panose="020B0604030504040204" pitchFamily="34" charset="0"/>
              </a:rPr>
              <a:t>Give out Session 1 handout</a:t>
            </a:r>
          </a:p>
        </p:txBody>
      </p:sp>
      <p:sp>
        <p:nvSpPr>
          <p:cNvPr id="4" name="Rectangle 3">
            <a:extLst>
              <a:ext uri="{FF2B5EF4-FFF2-40B4-BE49-F238E27FC236}">
                <a16:creationId xmlns:a16="http://schemas.microsoft.com/office/drawing/2014/main" id="{2B9048A0-75AF-4234-A549-870FBFEA1590}"/>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a:extLst>
              <a:ext uri="{FF2B5EF4-FFF2-40B4-BE49-F238E27FC236}">
                <a16:creationId xmlns:a16="http://schemas.microsoft.com/office/drawing/2014/main" id="{C601E526-2E37-431D-867A-DD2F0863FFCC}"/>
              </a:ext>
            </a:extLst>
          </p:cNvPr>
          <p:cNvSpPr/>
          <p:nvPr/>
        </p:nvSpPr>
        <p:spPr>
          <a:xfrm>
            <a:off x="924440" y="637309"/>
            <a:ext cx="3627621" cy="2791691"/>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a:extLst>
              <a:ext uri="{FF2B5EF4-FFF2-40B4-BE49-F238E27FC236}">
                <a16:creationId xmlns:a16="http://schemas.microsoft.com/office/drawing/2014/main" id="{1C086759-7628-4919-9A96-9856CA746BD8}"/>
              </a:ext>
            </a:extLst>
          </p:cNvPr>
          <p:cNvSpPr txBox="1">
            <a:spLocks/>
          </p:cNvSpPr>
          <p:nvPr/>
        </p:nvSpPr>
        <p:spPr>
          <a:xfrm>
            <a:off x="1057948" y="908229"/>
            <a:ext cx="3086035"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dirty="0">
                <a:solidFill>
                  <a:srgbClr val="512275"/>
                </a:solidFill>
                <a:latin typeface="Segoe Print" charset="0"/>
                <a:ea typeface="Verdana" panose="020B0604030504040204" pitchFamily="34" charset="0"/>
                <a:cs typeface="Segoe Print" charset="0"/>
              </a:rPr>
              <a:t>Session 1:</a:t>
            </a:r>
          </a:p>
          <a:p>
            <a:pPr>
              <a:spcBef>
                <a:spcPts val="0"/>
              </a:spcBef>
            </a:pPr>
            <a:endParaRPr lang="en-US" sz="3600" dirty="0">
              <a:solidFill>
                <a:srgbClr val="512275"/>
              </a:solidFill>
              <a:latin typeface="Segoe Print" charset="0"/>
              <a:ea typeface="Verdana" panose="020B0604030504040204" pitchFamily="34" charset="0"/>
              <a:cs typeface="Segoe Print" charset="0"/>
            </a:endParaRPr>
          </a:p>
          <a:p>
            <a:pPr>
              <a:spcBef>
                <a:spcPts val="0"/>
              </a:spcBef>
            </a:pPr>
            <a:r>
              <a:rPr lang="en-US" sz="3600" dirty="0">
                <a:solidFill>
                  <a:srgbClr val="512275"/>
                </a:solidFill>
                <a:latin typeface="Segoe Print" charset="0"/>
                <a:ea typeface="Verdana" panose="020B0604030504040204" pitchFamily="34" charset="0"/>
                <a:cs typeface="Segoe Print" charset="0"/>
              </a:rPr>
              <a:t>I</a:t>
            </a:r>
            <a:r>
              <a:rPr lang="en-GB" sz="3600" dirty="0" err="1">
                <a:solidFill>
                  <a:srgbClr val="512275"/>
                </a:solidFill>
                <a:latin typeface="Segoe Print" charset="0"/>
                <a:ea typeface="Verdana" panose="020B0604030504040204" pitchFamily="34" charset="0"/>
                <a:cs typeface="Segoe Print" charset="0"/>
              </a:rPr>
              <a:t>ntroduction</a:t>
            </a:r>
            <a:r>
              <a:rPr lang="en-GB" sz="3600" dirty="0">
                <a:solidFill>
                  <a:srgbClr val="512275"/>
                </a:solidFill>
                <a:latin typeface="Segoe Print" charset="0"/>
                <a:ea typeface="Verdana" panose="020B0604030504040204" pitchFamily="34" charset="0"/>
                <a:cs typeface="Segoe Print" charset="0"/>
              </a:rPr>
              <a:t> &amp; Agenda</a:t>
            </a:r>
          </a:p>
        </p:txBody>
      </p:sp>
    </p:spTree>
    <p:extLst>
      <p:ext uri="{BB962C8B-B14F-4D97-AF65-F5344CB8AC3E}">
        <p14:creationId xmlns:p14="http://schemas.microsoft.com/office/powerpoint/2010/main" val="2068164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3735658" y="1948173"/>
            <a:ext cx="8196146" cy="479819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490092"/>
                </a:solidFill>
                <a:latin typeface="Verdana" panose="020B0604030504040204" pitchFamily="34" charset="0"/>
                <a:ea typeface="Verdana" panose="020B0604030504040204" pitchFamily="34" charset="0"/>
              </a:rPr>
              <a:t>Explain:</a:t>
            </a:r>
          </a:p>
          <a:p>
            <a:pPr marL="0" indent="0">
              <a:buNone/>
            </a:pPr>
            <a:r>
              <a:rPr lang="en-US" dirty="0">
                <a:solidFill>
                  <a:srgbClr val="490092"/>
                </a:solidFill>
                <a:latin typeface="Verdana" panose="020B0604030504040204" pitchFamily="34" charset="0"/>
                <a:ea typeface="Verdana" panose="020B0604030504040204" pitchFamily="34" charset="0"/>
              </a:rPr>
              <a:t>Now we will go through each circle in more detail.</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First we have a trigger – something that causes the vicious cycle to begin (look at earlier slide for examples).</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Ask the patient/group for examples of triggers to their anxiety and write these down in the ‘trigger’ circle.  They can also look at the handout for “common triggers”</a:t>
            </a:r>
          </a:p>
          <a:p>
            <a:pPr marL="0" indent="0">
              <a:buNone/>
            </a:pPr>
            <a:endParaRPr lang="en-US" dirty="0">
              <a:solidFill>
                <a:srgbClr val="490092"/>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F407B39B-4E41-4926-851B-839CF9F2B704}"/>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4">
            <a:extLst>
              <a:ext uri="{FF2B5EF4-FFF2-40B4-BE49-F238E27FC236}">
                <a16:creationId xmlns:a16="http://schemas.microsoft.com/office/drawing/2014/main" id="{6DEC845D-6EDD-48DA-8C24-DA682F092B31}"/>
              </a:ext>
            </a:extLst>
          </p:cNvPr>
          <p:cNvSpPr/>
          <p:nvPr/>
        </p:nvSpPr>
        <p:spPr>
          <a:xfrm>
            <a:off x="1401096" y="637310"/>
            <a:ext cx="4029548" cy="103994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1378961" y="908229"/>
            <a:ext cx="4141641"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dirty="0">
                <a:solidFill>
                  <a:srgbClr val="512275"/>
                </a:solidFill>
                <a:latin typeface="Segoe Print" charset="0"/>
                <a:ea typeface="Verdana" panose="020B0604030504040204" pitchFamily="34" charset="0"/>
                <a:cs typeface="Segoe Print" charset="0"/>
              </a:rPr>
              <a:t>Triggers</a:t>
            </a:r>
            <a:endParaRPr lang="en-GB" sz="36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2771955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3735658" y="1948173"/>
            <a:ext cx="8196146" cy="47981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490092"/>
                </a:solidFill>
                <a:latin typeface="Verdana" panose="020B0604030504040204" pitchFamily="34" charset="0"/>
                <a:ea typeface="Verdana" panose="020B0604030504040204" pitchFamily="34" charset="0"/>
              </a:rPr>
              <a:t>Thoughts might be in words or pictures (look at earlier slide for examples).</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Ask:</a:t>
            </a:r>
          </a:p>
          <a:p>
            <a:pPr marL="0" indent="0">
              <a:buNone/>
            </a:pPr>
            <a:r>
              <a:rPr lang="en-US" dirty="0">
                <a:solidFill>
                  <a:srgbClr val="490092"/>
                </a:solidFill>
                <a:latin typeface="Verdana" panose="020B0604030504040204" pitchFamily="34" charset="0"/>
                <a:ea typeface="Verdana" panose="020B0604030504040204" pitchFamily="34" charset="0"/>
              </a:rPr>
              <a:t>What are some common thoughts participants have when they feel anxious? and write these down in the ‘trigger’ circle.  They can also look at the handout for “common thoughts”</a:t>
            </a:r>
          </a:p>
          <a:p>
            <a:pPr marL="0" indent="0">
              <a:buNone/>
            </a:pPr>
            <a:r>
              <a:rPr lang="en-US" dirty="0">
                <a:solidFill>
                  <a:srgbClr val="490092"/>
                </a:solidFill>
                <a:latin typeface="Verdana" panose="020B0604030504040204" pitchFamily="34" charset="0"/>
                <a:ea typeface="Verdana" panose="020B0604030504040204" pitchFamily="34" charset="0"/>
              </a:rPr>
              <a:t> </a:t>
            </a:r>
          </a:p>
          <a:p>
            <a:pPr marL="0" indent="0">
              <a:buNone/>
            </a:pPr>
            <a:r>
              <a:rPr lang="en-US" dirty="0">
                <a:solidFill>
                  <a:srgbClr val="490092"/>
                </a:solidFill>
                <a:latin typeface="Verdana" panose="020B0604030504040204" pitchFamily="34" charset="0"/>
                <a:ea typeface="Verdana" panose="020B0604030504040204" pitchFamily="34" charset="0"/>
              </a:rPr>
              <a:t>Write these in ‘thoughts’ circle</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lgn="l" rtl="0" eaLnBrk="1" fontAlgn="t" latinLnBrk="0" hangingPunct="1">
              <a:lnSpc>
                <a:spcPct val="107000"/>
              </a:lnSpc>
              <a:spcBef>
                <a:spcPts val="395"/>
              </a:spcBef>
              <a:spcAft>
                <a:spcPts val="0"/>
              </a:spcAft>
              <a:buNone/>
            </a:pPr>
            <a:endParaRPr lang="en-GB" sz="2000" i="1" dirty="0">
              <a:solidFill>
                <a:srgbClr val="490092"/>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F407B39B-4E41-4926-851B-839CF9F2B704}"/>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12275"/>
              </a:solidFill>
            </a:endParaRPr>
          </a:p>
        </p:txBody>
      </p:sp>
      <p:sp>
        <p:nvSpPr>
          <p:cNvPr id="6" name="Rectangular Callout 4">
            <a:extLst>
              <a:ext uri="{FF2B5EF4-FFF2-40B4-BE49-F238E27FC236}">
                <a16:creationId xmlns:a16="http://schemas.microsoft.com/office/drawing/2014/main" id="{6DEC845D-6EDD-48DA-8C24-DA682F092B31}"/>
              </a:ext>
            </a:extLst>
          </p:cNvPr>
          <p:cNvSpPr/>
          <p:nvPr/>
        </p:nvSpPr>
        <p:spPr>
          <a:xfrm>
            <a:off x="1401096" y="637310"/>
            <a:ext cx="4029548" cy="103994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1378961" y="908229"/>
            <a:ext cx="4141641"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dirty="0">
                <a:solidFill>
                  <a:srgbClr val="512275"/>
                </a:solidFill>
                <a:latin typeface="Segoe Print" charset="0"/>
                <a:ea typeface="Verdana" panose="020B0604030504040204" pitchFamily="34" charset="0"/>
                <a:cs typeface="Segoe Print" charset="0"/>
              </a:rPr>
              <a:t>Thoughts</a:t>
            </a:r>
            <a:endParaRPr lang="en-GB" sz="36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805165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3735658" y="1948173"/>
            <a:ext cx="8196146" cy="479819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490092"/>
                </a:solidFill>
                <a:latin typeface="Verdana" panose="020B0604030504040204" pitchFamily="34" charset="0"/>
                <a:ea typeface="Verdana" panose="020B0604030504040204" pitchFamily="34" charset="0"/>
              </a:rPr>
              <a:t>Explain:</a:t>
            </a:r>
          </a:p>
          <a:p>
            <a:pPr marL="0" indent="0">
              <a:buNone/>
            </a:pPr>
            <a:r>
              <a:rPr lang="en-US" dirty="0">
                <a:solidFill>
                  <a:srgbClr val="490092"/>
                </a:solidFill>
                <a:latin typeface="Verdana" panose="020B0604030504040204" pitchFamily="34" charset="0"/>
                <a:ea typeface="Verdana" panose="020B0604030504040204" pitchFamily="34" charset="0"/>
              </a:rPr>
              <a:t>Our feelings can be emotional feelings (usually described in one word) or physical feelings (look at earlier slide for examples).</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Ask:</a:t>
            </a:r>
          </a:p>
          <a:p>
            <a:pPr marL="0" indent="0">
              <a:buNone/>
            </a:pPr>
            <a:r>
              <a:rPr lang="en-US" dirty="0">
                <a:solidFill>
                  <a:srgbClr val="490092"/>
                </a:solidFill>
                <a:latin typeface="Verdana" panose="020B0604030504040204" pitchFamily="34" charset="0"/>
                <a:ea typeface="Verdana" panose="020B0604030504040204" pitchFamily="34" charset="0"/>
              </a:rPr>
              <a:t>When you experience negative thoughts like these, how do you feel emotionally and in your body? and write these down in the ‘trigger’ circle.  (They can also look at the handout for “common feelings”).</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Write these in ‘feelings’ circle.</a:t>
            </a:r>
          </a:p>
          <a:p>
            <a:pPr marL="0" indent="0">
              <a:buNone/>
            </a:pPr>
            <a:endParaRPr lang="en-US" dirty="0">
              <a:solidFill>
                <a:srgbClr val="490092"/>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F407B39B-4E41-4926-851B-839CF9F2B704}"/>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4">
            <a:extLst>
              <a:ext uri="{FF2B5EF4-FFF2-40B4-BE49-F238E27FC236}">
                <a16:creationId xmlns:a16="http://schemas.microsoft.com/office/drawing/2014/main" id="{6DEC845D-6EDD-48DA-8C24-DA682F092B31}"/>
              </a:ext>
            </a:extLst>
          </p:cNvPr>
          <p:cNvSpPr/>
          <p:nvPr/>
        </p:nvSpPr>
        <p:spPr>
          <a:xfrm>
            <a:off x="1401096" y="637310"/>
            <a:ext cx="4029548" cy="103994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1521900" y="772770"/>
            <a:ext cx="4141641"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dirty="0">
                <a:solidFill>
                  <a:srgbClr val="512275"/>
                </a:solidFill>
                <a:latin typeface="Segoe Print" charset="0"/>
                <a:ea typeface="Verdana" panose="020B0604030504040204" pitchFamily="34" charset="0"/>
                <a:cs typeface="Segoe Print" charset="0"/>
              </a:rPr>
              <a:t>Feelings</a:t>
            </a:r>
            <a:endParaRPr lang="en-GB" sz="36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3460655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3735658" y="1948173"/>
            <a:ext cx="8196146" cy="479819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490092"/>
                </a:solidFill>
                <a:latin typeface="Verdana" panose="020B0604030504040204" pitchFamily="34" charset="0"/>
                <a:ea typeface="Verdana" panose="020B0604030504040204" pitchFamily="34" charset="0"/>
              </a:rPr>
              <a:t>Explain:</a:t>
            </a:r>
          </a:p>
          <a:p>
            <a:pPr marL="0" indent="0">
              <a:buNone/>
            </a:pPr>
            <a:r>
              <a:rPr lang="en-US" dirty="0">
                <a:solidFill>
                  <a:srgbClr val="490092"/>
                </a:solidFill>
                <a:latin typeface="Verdana" panose="020B0604030504040204" pitchFamily="34" charset="0"/>
                <a:ea typeface="Verdana" panose="020B0604030504040204" pitchFamily="34" charset="0"/>
              </a:rPr>
              <a:t>When we have negative feelings and thoughts it affects our </a:t>
            </a:r>
            <a:r>
              <a:rPr lang="en-US" dirty="0" err="1">
                <a:solidFill>
                  <a:srgbClr val="490092"/>
                </a:solidFill>
                <a:latin typeface="Verdana" panose="020B0604030504040204" pitchFamily="34" charset="0"/>
                <a:ea typeface="Verdana" panose="020B0604030504040204" pitchFamily="34" charset="0"/>
              </a:rPr>
              <a:t>behaviour</a:t>
            </a:r>
            <a:r>
              <a:rPr lang="en-US" dirty="0">
                <a:solidFill>
                  <a:srgbClr val="490092"/>
                </a:solidFill>
                <a:latin typeface="Verdana" panose="020B0604030504040204" pitchFamily="34" charset="0"/>
                <a:ea typeface="Verdana" panose="020B0604030504040204" pitchFamily="34" charset="0"/>
              </a:rPr>
              <a:t> i.e. how we act, what we do. (look at earlier slide for examples).</a:t>
            </a:r>
          </a:p>
          <a:p>
            <a:pPr marL="0" indent="0">
              <a:buNone/>
            </a:pPr>
            <a:endParaRPr lang="en-US" i="1"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Ask:</a:t>
            </a:r>
          </a:p>
          <a:p>
            <a:pPr marL="0" indent="0">
              <a:buNone/>
            </a:pPr>
            <a:r>
              <a:rPr lang="en-US" dirty="0">
                <a:solidFill>
                  <a:srgbClr val="490092"/>
                </a:solidFill>
                <a:latin typeface="Verdana" panose="020B0604030504040204" pitchFamily="34" charset="0"/>
                <a:ea typeface="Verdana" panose="020B0604030504040204" pitchFamily="34" charset="0"/>
              </a:rPr>
              <a:t>“What do you do when you feel overwhelmed?”, how do you cope, how does your </a:t>
            </a:r>
            <a:r>
              <a:rPr lang="en-US" dirty="0" err="1">
                <a:solidFill>
                  <a:srgbClr val="490092"/>
                </a:solidFill>
                <a:latin typeface="Verdana" panose="020B0604030504040204" pitchFamily="34" charset="0"/>
                <a:ea typeface="Verdana" panose="020B0604030504040204" pitchFamily="34" charset="0"/>
              </a:rPr>
              <a:t>behaviour</a:t>
            </a:r>
            <a:r>
              <a:rPr lang="en-US" dirty="0">
                <a:solidFill>
                  <a:srgbClr val="490092"/>
                </a:solidFill>
                <a:latin typeface="Verdana" panose="020B0604030504040204" pitchFamily="34" charset="0"/>
                <a:ea typeface="Verdana" panose="020B0604030504040204" pitchFamily="34" charset="0"/>
              </a:rPr>
              <a:t> change?” (They can also look at the handout for “common behaviours”)</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Write these in ‘behaviour’ circle.</a:t>
            </a:r>
          </a:p>
          <a:p>
            <a:pPr marL="0" indent="0">
              <a:buNone/>
            </a:pPr>
            <a:endParaRPr lang="en-US" sz="2000" i="1" dirty="0">
              <a:solidFill>
                <a:srgbClr val="490092"/>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F407B39B-4E41-4926-851B-839CF9F2B704}"/>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4">
            <a:extLst>
              <a:ext uri="{FF2B5EF4-FFF2-40B4-BE49-F238E27FC236}">
                <a16:creationId xmlns:a16="http://schemas.microsoft.com/office/drawing/2014/main" id="{6DEC845D-6EDD-48DA-8C24-DA682F092B31}"/>
              </a:ext>
            </a:extLst>
          </p:cNvPr>
          <p:cNvSpPr/>
          <p:nvPr/>
        </p:nvSpPr>
        <p:spPr>
          <a:xfrm>
            <a:off x="1401096" y="637310"/>
            <a:ext cx="4029548" cy="103994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1521900" y="772770"/>
            <a:ext cx="4141641"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dirty="0">
                <a:solidFill>
                  <a:srgbClr val="512275"/>
                </a:solidFill>
                <a:latin typeface="Segoe Print" charset="0"/>
                <a:ea typeface="Verdana" panose="020B0604030504040204" pitchFamily="34" charset="0"/>
                <a:cs typeface="Segoe Print" charset="0"/>
              </a:rPr>
              <a:t>Behaviours</a:t>
            </a:r>
            <a:endParaRPr lang="en-GB" sz="36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779229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6" y="649501"/>
            <a:ext cx="3608428" cy="1653394"/>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163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400" b="1" dirty="0">
                <a:solidFill>
                  <a:srgbClr val="512275"/>
                </a:solidFill>
                <a:latin typeface="Arial Narrow" charset="0"/>
                <a:ea typeface="Arial Narrow" charset="0"/>
                <a:cs typeface="Arial Narrow" charset="0"/>
              </a:rPr>
              <a:t>e.g. of a Vicious cycle</a:t>
            </a:r>
          </a:p>
        </p:txBody>
      </p:sp>
      <p:cxnSp>
        <p:nvCxnSpPr>
          <p:cNvPr id="9" name="Line 260">
            <a:extLst>
              <a:ext uri="{FF2B5EF4-FFF2-40B4-BE49-F238E27FC236}">
                <a16:creationId xmlns:a16="http://schemas.microsoft.com/office/drawing/2014/main" id="{6B4577C3-5368-40CF-9A30-AD46B2DC5A0D}"/>
              </a:ext>
            </a:extLst>
          </p:cNvPr>
          <p:cNvCxnSpPr>
            <a:cxnSpLocks noChangeShapeType="1"/>
          </p:cNvCxnSpPr>
          <p:nvPr/>
        </p:nvCxnSpPr>
        <p:spPr bwMode="auto">
          <a:xfrm>
            <a:off x="762635" y="10153650"/>
            <a:ext cx="5939790" cy="0"/>
          </a:xfrm>
          <a:prstGeom prst="line">
            <a:avLst/>
          </a:prstGeom>
          <a:noFill/>
          <a:ln w="36004">
            <a:solidFill>
              <a:srgbClr val="231F20"/>
            </a:solidFill>
            <a:prstDash val="solid"/>
            <a:round/>
            <a:headEnd/>
            <a:tailEnd/>
          </a:ln>
          <a:extLst>
            <a:ext uri="{909E8E84-426E-40DD-AFC4-6F175D3DCCD1}">
              <a14:hiddenFill xmlns:a14="http://schemas.microsoft.com/office/drawing/2010/main">
                <a:noFill/>
              </a14:hiddenFill>
            </a:ext>
          </a:extLst>
        </p:spPr>
      </p:cxnSp>
      <p:pic>
        <p:nvPicPr>
          <p:cNvPr id="2053" name="Picture 41">
            <a:extLst>
              <a:ext uri="{FF2B5EF4-FFF2-40B4-BE49-F238E27FC236}">
                <a16:creationId xmlns:a16="http://schemas.microsoft.com/office/drawing/2014/main" id="{761B66D0-3371-4373-8E1E-515E969DB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475" y="461963"/>
            <a:ext cx="5940425" cy="5597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36">
            <a:extLst>
              <a:ext uri="{FF2B5EF4-FFF2-40B4-BE49-F238E27FC236}">
                <a16:creationId xmlns:a16="http://schemas.microsoft.com/office/drawing/2014/main" id="{2AA237B7-C6FA-47DF-A665-C1B325B82106}"/>
              </a:ext>
            </a:extLst>
          </p:cNvPr>
          <p:cNvSpPr txBox="1">
            <a:spLocks noChangeArrowheads="1"/>
          </p:cNvSpPr>
          <p:nvPr/>
        </p:nvSpPr>
        <p:spPr bwMode="auto">
          <a:xfrm>
            <a:off x="4968759" y="723108"/>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Trigger/Event</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Arguments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Disagreements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Not being understood</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Feeling overwhelmed with others</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 name="Text Box 38">
            <a:extLst>
              <a:ext uri="{FF2B5EF4-FFF2-40B4-BE49-F238E27FC236}">
                <a16:creationId xmlns:a16="http://schemas.microsoft.com/office/drawing/2014/main" id="{4C35D14C-A3E3-4A56-B580-F9E39ACB799B}"/>
              </a:ext>
            </a:extLst>
          </p:cNvPr>
          <p:cNvSpPr txBox="1">
            <a:spLocks noChangeArrowheads="1"/>
          </p:cNvSpPr>
          <p:nvPr/>
        </p:nvSpPr>
        <p:spPr bwMode="auto">
          <a:xfrm>
            <a:off x="6464315" y="2174875"/>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Thoughts</a:t>
            </a:r>
          </a:p>
          <a:p>
            <a:pPr lvl="0" algn="ctr" eaLnBrk="0" fontAlgn="base" hangingPunct="0">
              <a:spcBef>
                <a:spcPct val="0"/>
              </a:spcBef>
              <a:spcAft>
                <a:spcPct val="0"/>
              </a:spcAft>
            </a:pPr>
            <a:endParaRPr lang="en-US" altLang="en-US" sz="1200" dirty="0">
              <a:latin typeface="Arial" panose="020B0604020202020204" pitchFamily="34" charset="0"/>
            </a:endParaRPr>
          </a:p>
          <a:p>
            <a:pPr lvl="0" algn="ctr" eaLnBrk="0" fontAlgn="base" hangingPunct="0">
              <a:spcBef>
                <a:spcPct val="0"/>
              </a:spcBef>
              <a:spcAft>
                <a:spcPct val="0"/>
              </a:spcAft>
            </a:pPr>
            <a:r>
              <a:rPr lang="en-US" altLang="en-US" sz="1200" dirty="0">
                <a:latin typeface="Arial" panose="020B0604020202020204" pitchFamily="34" charset="0"/>
              </a:rPr>
              <a:t>I’m useless</a:t>
            </a:r>
          </a:p>
          <a:p>
            <a:pPr lvl="0" algn="ctr" eaLnBrk="0" fontAlgn="base" hangingPunct="0">
              <a:spcBef>
                <a:spcPct val="0"/>
              </a:spcBef>
              <a:spcAft>
                <a:spcPct val="0"/>
              </a:spcAft>
            </a:pPr>
            <a:r>
              <a:rPr lang="en-US" altLang="en-US" sz="1200" dirty="0">
                <a:latin typeface="Arial" panose="020B0604020202020204" pitchFamily="34" charset="0"/>
              </a:rPr>
              <a:t>Nobody can love me</a:t>
            </a:r>
          </a:p>
          <a:p>
            <a:pPr lvl="0" algn="ctr" eaLnBrk="0" fontAlgn="base" hangingPunct="0">
              <a:spcBef>
                <a:spcPct val="0"/>
              </a:spcBef>
              <a:spcAft>
                <a:spcPct val="0"/>
              </a:spcAft>
            </a:pPr>
            <a:r>
              <a:rPr lang="en-US" altLang="en-US" sz="1200" dirty="0">
                <a:latin typeface="Arial" panose="020B0604020202020204" pitchFamily="34" charset="0"/>
              </a:rPr>
              <a:t>Nobody understands me, I’ll feel better if I cut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39">
            <a:extLst>
              <a:ext uri="{FF2B5EF4-FFF2-40B4-BE49-F238E27FC236}">
                <a16:creationId xmlns:a16="http://schemas.microsoft.com/office/drawing/2014/main" id="{C793D197-A6C6-45F2-A0CF-E2DCF1934803}"/>
              </a:ext>
            </a:extLst>
          </p:cNvPr>
          <p:cNvSpPr txBox="1">
            <a:spLocks noChangeArrowheads="1"/>
          </p:cNvSpPr>
          <p:nvPr/>
        </p:nvSpPr>
        <p:spPr bwMode="auto">
          <a:xfrm>
            <a:off x="9059863" y="2302894"/>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1200" b="1" dirty="0">
                <a:latin typeface="Arial" panose="020B0604020202020204" pitchFamily="34" charset="0"/>
                <a:ea typeface="Arial" panose="020B0604020202020204" pitchFamily="34" charset="0"/>
              </a:rPr>
              <a:t>Feelings</a:t>
            </a:r>
          </a:p>
          <a:p>
            <a:pPr lvl="0" algn="ctr" eaLnBrk="0" fontAlgn="base" hangingPunct="0">
              <a:spcBef>
                <a:spcPct val="0"/>
              </a:spcBef>
              <a:spcAft>
                <a:spcPct val="0"/>
              </a:spcAft>
            </a:pPr>
            <a:endParaRPr lang="en-US" altLang="en-US" sz="1200" dirty="0">
              <a:latin typeface="Arial" panose="020B0604020202020204" pitchFamily="34" charset="0"/>
            </a:endParaRPr>
          </a:p>
          <a:p>
            <a:pPr lvl="0" algn="ctr" eaLnBrk="0" fontAlgn="base" hangingPunct="0">
              <a:spcBef>
                <a:spcPct val="0"/>
              </a:spcBef>
              <a:spcAft>
                <a:spcPct val="0"/>
              </a:spcAft>
            </a:pPr>
            <a:r>
              <a:rPr lang="en-US" altLang="en-US" sz="1200" dirty="0">
                <a:latin typeface="Arial" panose="020B0604020202020204" pitchFamily="34" charset="0"/>
              </a:rPr>
              <a:t>Panicky, scared, frightened, dread</a:t>
            </a:r>
            <a:endParaRPr lang="en-US" altLang="en-US" sz="500" dirty="0">
              <a:latin typeface="Arial" panose="020B0604020202020204" pitchFamily="34" charset="0"/>
            </a:endParaRPr>
          </a:p>
          <a:p>
            <a:pPr lvl="0" eaLnBrk="0" fontAlgn="base" hangingPunct="0">
              <a:spcBef>
                <a:spcPct val="0"/>
              </a:spcBef>
              <a:spcAft>
                <a:spcPct val="0"/>
              </a:spcAft>
            </a:pPr>
            <a:endParaRPr lang="en-US" altLang="en-US" dirty="0">
              <a:latin typeface="Arial" panose="020B0604020202020204" pitchFamily="34" charset="0"/>
            </a:endParaRPr>
          </a:p>
        </p:txBody>
      </p:sp>
      <p:sp>
        <p:nvSpPr>
          <p:cNvPr id="10" name="Text Box 40">
            <a:extLst>
              <a:ext uri="{FF2B5EF4-FFF2-40B4-BE49-F238E27FC236}">
                <a16:creationId xmlns:a16="http://schemas.microsoft.com/office/drawing/2014/main" id="{8FABBBB8-587C-44BB-B1F8-192A89A3C286}"/>
              </a:ext>
            </a:extLst>
          </p:cNvPr>
          <p:cNvSpPr txBox="1">
            <a:spLocks noChangeArrowheads="1"/>
          </p:cNvSpPr>
          <p:nvPr/>
        </p:nvSpPr>
        <p:spPr bwMode="auto">
          <a:xfrm>
            <a:off x="7807325" y="4302125"/>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1200" b="1" dirty="0">
                <a:latin typeface="Arial" panose="020B0604020202020204" pitchFamily="34" charset="0"/>
                <a:ea typeface="Arial" panose="020B0604020202020204" pitchFamily="34" charset="0"/>
              </a:rPr>
              <a:t>Behaviours</a:t>
            </a:r>
          </a:p>
          <a:p>
            <a:pPr lvl="0" algn="ctr" eaLnBrk="0" fontAlgn="base" hangingPunct="0">
              <a:spcBef>
                <a:spcPct val="0"/>
              </a:spcBef>
              <a:spcAft>
                <a:spcPct val="0"/>
              </a:spcAft>
            </a:pPr>
            <a:endParaRPr lang="en-US" altLang="en-US" sz="1200" dirty="0">
              <a:latin typeface="Arial" panose="020B0604020202020204" pitchFamily="34" charset="0"/>
            </a:endParaRPr>
          </a:p>
          <a:p>
            <a:pPr lvl="0" algn="ctr" eaLnBrk="0" fontAlgn="base" hangingPunct="0">
              <a:spcBef>
                <a:spcPct val="0"/>
              </a:spcBef>
              <a:spcAft>
                <a:spcPct val="0"/>
              </a:spcAft>
            </a:pPr>
            <a:r>
              <a:rPr lang="en-US" altLang="en-US" sz="1200" dirty="0">
                <a:latin typeface="Arial" panose="020B0604020202020204" pitchFamily="34" charset="0"/>
              </a:rPr>
              <a:t>Shouts</a:t>
            </a:r>
          </a:p>
          <a:p>
            <a:pPr lvl="0" algn="ctr" eaLnBrk="0" fontAlgn="base" hangingPunct="0">
              <a:spcBef>
                <a:spcPct val="0"/>
              </a:spcBef>
              <a:spcAft>
                <a:spcPct val="0"/>
              </a:spcAft>
            </a:pPr>
            <a:r>
              <a:rPr lang="en-US" altLang="en-US" sz="1200" dirty="0">
                <a:latin typeface="Arial" panose="020B0604020202020204" pitchFamily="34" charset="0"/>
              </a:rPr>
              <a:t>Hide/run away</a:t>
            </a:r>
          </a:p>
          <a:p>
            <a:pPr lvl="0" algn="ctr" eaLnBrk="0" fontAlgn="base" hangingPunct="0">
              <a:spcBef>
                <a:spcPct val="0"/>
              </a:spcBef>
              <a:spcAft>
                <a:spcPct val="0"/>
              </a:spcAft>
            </a:pPr>
            <a:r>
              <a:rPr lang="en-US" altLang="en-US" sz="1200" dirty="0">
                <a:latin typeface="Arial" panose="020B0604020202020204" pitchFamily="34" charset="0"/>
              </a:rPr>
              <a:t>Give up</a:t>
            </a:r>
          </a:p>
          <a:p>
            <a:pPr lvl="0" algn="ctr" eaLnBrk="0" fontAlgn="base" hangingPunct="0">
              <a:spcBef>
                <a:spcPct val="0"/>
              </a:spcBef>
              <a:spcAft>
                <a:spcPct val="0"/>
              </a:spcAft>
            </a:pPr>
            <a:r>
              <a:rPr lang="en-US" altLang="en-US" sz="1200" dirty="0">
                <a:latin typeface="Arial" panose="020B0604020202020204" pitchFamily="34" charset="0"/>
              </a:rPr>
              <a:t>Harm myself</a:t>
            </a:r>
            <a:endParaRPr lang="en-US" altLang="en-US" sz="500" dirty="0">
              <a:latin typeface="Arial" panose="020B0604020202020204" pitchFamily="34" charset="0"/>
            </a:endParaRPr>
          </a:p>
          <a:p>
            <a:pPr lvl="0" eaLnBrk="0" fontAlgn="base" hangingPunct="0">
              <a:spcBef>
                <a:spcPct val="0"/>
              </a:spcBef>
              <a:spcAft>
                <a:spcPct val="0"/>
              </a:spcAft>
            </a:pPr>
            <a:endParaRPr lang="en-US" altLang="en-US" dirty="0">
              <a:latin typeface="Arial" panose="020B0604020202020204" pitchFamily="34" charset="0"/>
            </a:endParaRPr>
          </a:p>
        </p:txBody>
      </p:sp>
      <p:sp>
        <p:nvSpPr>
          <p:cNvPr id="11" name="Rectangle 7">
            <a:extLst>
              <a:ext uri="{FF2B5EF4-FFF2-40B4-BE49-F238E27FC236}">
                <a16:creationId xmlns:a16="http://schemas.microsoft.com/office/drawing/2014/main" id="{A63DEAC5-EFB4-4859-9DEB-3836FEF815C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7496" tIns="736368" rIns="609408" bIns="368184" numCol="1" anchor="ctr" anchorCtr="0" compatLnSpc="1">
            <a:prstTxWarp prst="textNoShape">
              <a:avLst/>
            </a:prstTxWarp>
            <a:spAutoFit/>
          </a:bodyPr>
          <a:lstStyle/>
          <a:p>
            <a:endParaRPr lang="en-GB"/>
          </a:p>
        </p:txBody>
      </p:sp>
      <p:sp>
        <p:nvSpPr>
          <p:cNvPr id="12" name="Rectangle 8">
            <a:extLst>
              <a:ext uri="{FF2B5EF4-FFF2-40B4-BE49-F238E27FC236}">
                <a16:creationId xmlns:a16="http://schemas.microsoft.com/office/drawing/2014/main" id="{A42B8E8A-F03D-471B-81F6-26320E3CBC4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GB" altLang="en-US" sz="5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3">
            <a:extLst>
              <a:ext uri="{FF2B5EF4-FFF2-40B4-BE49-F238E27FC236}">
                <a16:creationId xmlns:a16="http://schemas.microsoft.com/office/drawing/2014/main" id="{CF5DBD17-4427-4C85-A5CD-6E4117781C51}"/>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0955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3735658" y="1948173"/>
            <a:ext cx="8196146" cy="47981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490092"/>
                </a:solidFill>
                <a:latin typeface="Verdana" panose="020B0604030504040204" pitchFamily="34" charset="0"/>
                <a:ea typeface="Verdana" panose="020B0604030504040204" pitchFamily="34" charset="0"/>
              </a:rPr>
              <a:t>Ask the patient/group possible ways to break the cycle. Facilitate discussion. How have people done this in the past</a:t>
            </a:r>
            <a:r>
              <a:rPr lang="en-US">
                <a:solidFill>
                  <a:srgbClr val="490092"/>
                </a:solidFill>
                <a:latin typeface="Verdana" panose="020B0604030504040204" pitchFamily="34" charset="0"/>
                <a:ea typeface="Verdana" panose="020B0604030504040204" pitchFamily="34" charset="0"/>
              </a:rPr>
              <a:t>? </a:t>
            </a:r>
            <a:endParaRPr lang="en-US" dirty="0">
              <a:solidFill>
                <a:srgbClr val="490092"/>
              </a:solidFill>
              <a:latin typeface="Verdana" panose="020B0604030504040204" pitchFamily="34" charset="0"/>
              <a:ea typeface="Verdana" panose="020B0604030504040204" pitchFamily="34" charset="0"/>
            </a:endParaRP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Next week we’ll talk about coping strategies to help break the cycle</a:t>
            </a:r>
          </a:p>
        </p:txBody>
      </p:sp>
      <p:sp>
        <p:nvSpPr>
          <p:cNvPr id="5" name="Rectangle 4">
            <a:extLst>
              <a:ext uri="{FF2B5EF4-FFF2-40B4-BE49-F238E27FC236}">
                <a16:creationId xmlns:a16="http://schemas.microsoft.com/office/drawing/2014/main" id="{F407B39B-4E41-4926-851B-839CF9F2B704}"/>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4">
            <a:extLst>
              <a:ext uri="{FF2B5EF4-FFF2-40B4-BE49-F238E27FC236}">
                <a16:creationId xmlns:a16="http://schemas.microsoft.com/office/drawing/2014/main" id="{6DEC845D-6EDD-48DA-8C24-DA682F092B31}"/>
              </a:ext>
            </a:extLst>
          </p:cNvPr>
          <p:cNvSpPr/>
          <p:nvPr/>
        </p:nvSpPr>
        <p:spPr>
          <a:xfrm>
            <a:off x="1401096" y="637310"/>
            <a:ext cx="4694904" cy="103994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1521900" y="772770"/>
            <a:ext cx="4823144"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dirty="0">
                <a:solidFill>
                  <a:srgbClr val="512275"/>
                </a:solidFill>
                <a:latin typeface="Segoe Print" charset="0"/>
                <a:ea typeface="Verdana" panose="020B0604030504040204" pitchFamily="34" charset="0"/>
                <a:cs typeface="Segoe Print" charset="0"/>
              </a:rPr>
              <a:t>Breaking the cycle</a:t>
            </a:r>
            <a:endParaRPr lang="en-GB" sz="36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1213208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3735658" y="1948173"/>
            <a:ext cx="8196146" cy="47981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490092"/>
                </a:solidFill>
                <a:latin typeface="Verdana" panose="020B0604030504040204" pitchFamily="34" charset="0"/>
                <a:ea typeface="Verdana" panose="020B0604030504040204" pitchFamily="34" charset="0"/>
              </a:rPr>
              <a:t>Summarise what has been covered in the session (or ask patient/group participants to summarise and say what they learned).</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sz="2400" dirty="0">
                <a:solidFill>
                  <a:srgbClr val="490092"/>
                </a:solidFill>
                <a:latin typeface="Verdana" panose="020B0604030504040204" pitchFamily="34" charset="0"/>
                <a:ea typeface="Verdana" panose="020B0604030504040204" pitchFamily="34" charset="0"/>
              </a:rPr>
              <a:t>Offer further work on topic if any patients are interested (from nurse/psychologist). Discuss this with Ros.</a:t>
            </a:r>
          </a:p>
          <a:p>
            <a:pPr marL="0" indent="0">
              <a:buNone/>
            </a:pPr>
            <a:endParaRPr lang="en-GB" dirty="0">
              <a:solidFill>
                <a:srgbClr val="490092"/>
              </a:solidFill>
              <a:latin typeface="Verdana" panose="020B0604030504040204" pitchFamily="34" charset="0"/>
              <a:ea typeface="Verdana" panose="020B0604030504040204" pitchFamily="34" charset="0"/>
            </a:endParaRPr>
          </a:p>
          <a:p>
            <a:pPr marL="0" indent="0">
              <a:buNone/>
            </a:pPr>
            <a:r>
              <a:rPr lang="en-GB" sz="2400" dirty="0">
                <a:solidFill>
                  <a:srgbClr val="490092"/>
                </a:solidFill>
                <a:latin typeface="Verdana" panose="020B0604030504040204" pitchFamily="34" charset="0"/>
                <a:ea typeface="Verdana" panose="020B0604030504040204" pitchFamily="34" charset="0"/>
              </a:rPr>
              <a:t>Ask for feedback:</a:t>
            </a:r>
          </a:p>
          <a:p>
            <a:pPr>
              <a:buFontTx/>
              <a:buChar char="-"/>
            </a:pPr>
            <a:r>
              <a:rPr lang="en-GB" sz="2000" dirty="0">
                <a:solidFill>
                  <a:srgbClr val="490092"/>
                </a:solidFill>
                <a:latin typeface="Verdana" panose="020B0604030504040204" pitchFamily="34" charset="0"/>
                <a:ea typeface="Verdana" panose="020B0604030504040204" pitchFamily="34" charset="0"/>
              </a:rPr>
              <a:t>How did you find the session/group?</a:t>
            </a:r>
          </a:p>
          <a:p>
            <a:pPr>
              <a:buFontTx/>
              <a:buChar char="-"/>
            </a:pPr>
            <a:r>
              <a:rPr lang="en-GB" sz="2000" dirty="0">
                <a:solidFill>
                  <a:srgbClr val="490092"/>
                </a:solidFill>
                <a:latin typeface="Verdana" panose="020B0604030504040204" pitchFamily="34" charset="0"/>
                <a:ea typeface="Verdana" panose="020B0604030504040204" pitchFamily="34" charset="0"/>
              </a:rPr>
              <a:t>What was helpful?</a:t>
            </a:r>
          </a:p>
          <a:p>
            <a:pPr>
              <a:buFontTx/>
              <a:buChar char="-"/>
            </a:pPr>
            <a:r>
              <a:rPr lang="en-GB" sz="2000" dirty="0">
                <a:solidFill>
                  <a:srgbClr val="490092"/>
                </a:solidFill>
                <a:latin typeface="Verdana" panose="020B0604030504040204" pitchFamily="34" charset="0"/>
                <a:ea typeface="Verdana" panose="020B0604030504040204" pitchFamily="34" charset="0"/>
              </a:rPr>
              <a:t>What was unhelpful?</a:t>
            </a:r>
          </a:p>
          <a:p>
            <a:pPr marL="0" indent="0">
              <a:buNone/>
            </a:pPr>
            <a:endParaRPr lang="en-GB" dirty="0">
              <a:solidFill>
                <a:srgbClr val="490092"/>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F407B39B-4E41-4926-851B-839CF9F2B704}"/>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4">
            <a:extLst>
              <a:ext uri="{FF2B5EF4-FFF2-40B4-BE49-F238E27FC236}">
                <a16:creationId xmlns:a16="http://schemas.microsoft.com/office/drawing/2014/main" id="{6DEC845D-6EDD-48DA-8C24-DA682F092B31}"/>
              </a:ext>
            </a:extLst>
          </p:cNvPr>
          <p:cNvSpPr/>
          <p:nvPr/>
        </p:nvSpPr>
        <p:spPr>
          <a:xfrm>
            <a:off x="1401095" y="637310"/>
            <a:ext cx="6159431" cy="103994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1646590" y="908229"/>
            <a:ext cx="6895244"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dirty="0">
                <a:solidFill>
                  <a:srgbClr val="512275"/>
                </a:solidFill>
                <a:latin typeface="Segoe Print" charset="0"/>
                <a:ea typeface="Verdana" panose="020B0604030504040204" pitchFamily="34" charset="0"/>
                <a:cs typeface="Segoe Print" charset="0"/>
              </a:rPr>
              <a:t>Ending the session</a:t>
            </a:r>
            <a:endParaRPr lang="en-GB" sz="36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2488010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9782" y="281534"/>
            <a:ext cx="8403966" cy="6070627"/>
          </a:xfrm>
        </p:spPr>
        <p:txBody>
          <a:bodyPr>
            <a:normAutofit/>
          </a:bodyPr>
          <a:lstStyle/>
          <a:p>
            <a:pPr marL="0" indent="0" algn="ctr">
              <a:lnSpc>
                <a:spcPct val="115000"/>
              </a:lnSpc>
              <a:spcAft>
                <a:spcPts val="1000"/>
              </a:spcAft>
              <a:buNone/>
            </a:pPr>
            <a:r>
              <a:rPr lang="en-GB" sz="2600" b="1" u="sng" dirty="0">
                <a:solidFill>
                  <a:srgbClr val="512275"/>
                </a:solidFill>
                <a:effectLst/>
                <a:latin typeface="Verdana Pro" panose="020B0604030504040204" pitchFamily="34" charset="0"/>
                <a:ea typeface="Calibri" panose="020F0502020204030204" pitchFamily="34" charset="0"/>
                <a:cs typeface="Times New Roman" panose="02020603050405020304" pitchFamily="18" charset="0"/>
              </a:rPr>
              <a:t>Recording TULIPS 1-2-1 or group interventions with service user</a:t>
            </a:r>
            <a:endParaRPr lang="en-GB" sz="2600" dirty="0">
              <a:solidFill>
                <a:srgbClr val="512275"/>
              </a:solidFill>
              <a:effectLst/>
              <a:latin typeface="Verdana Pro" panose="020B060403050404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sz="2600" b="1" dirty="0">
                <a:solidFill>
                  <a:srgbClr val="512275"/>
                </a:solidFill>
                <a:effectLst/>
                <a:latin typeface="Verdana Pro" panose="020B0604030504040204" pitchFamily="34" charset="0"/>
                <a:ea typeface="Calibri" panose="020F0502020204030204" pitchFamily="34" charset="0"/>
                <a:cs typeface="Times New Roman" panose="02020603050405020304" pitchFamily="18" charset="0"/>
              </a:rPr>
              <a:t>Each time you have a group  session with a service user using the TULIPS guides, you need to record your session on PARIS.</a:t>
            </a:r>
            <a:r>
              <a:rPr lang="en-GB" b="1" dirty="0">
                <a:solidFill>
                  <a:srgbClr val="512275"/>
                </a:solidFill>
                <a:effectLst/>
                <a:latin typeface="Verdana Pro" panose="020B0604030504040204" pitchFamily="34" charset="0"/>
                <a:ea typeface="Calibri" panose="020F0502020204030204" pitchFamily="34" charset="0"/>
                <a:cs typeface="Times New Roman" panose="02020603050405020304" pitchFamily="18" charset="0"/>
              </a:rPr>
              <a:t> </a:t>
            </a:r>
            <a:endParaRPr lang="en-GB" dirty="0">
              <a:solidFill>
                <a:srgbClr val="512275"/>
              </a:solidFill>
              <a:effectLst/>
              <a:latin typeface="Verdana Pro" panose="020B060403050404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2400" dirty="0">
                <a:solidFill>
                  <a:srgbClr val="512275"/>
                </a:solidFill>
                <a:effectLst/>
                <a:latin typeface="Verdana Pro" panose="020B0604030504040204" pitchFamily="34" charset="0"/>
                <a:ea typeface="Calibri" panose="020F0502020204030204" pitchFamily="34" charset="0"/>
                <a:cs typeface="Times New Roman" panose="02020603050405020304" pitchFamily="18" charset="0"/>
              </a:rPr>
              <a:t>Find the relevant service user on PARIS</a:t>
            </a:r>
          </a:p>
          <a:p>
            <a:pPr marL="342900" lvl="0" indent="-342900">
              <a:lnSpc>
                <a:spcPct val="115000"/>
              </a:lnSpc>
              <a:spcAft>
                <a:spcPts val="0"/>
              </a:spcAft>
              <a:buFont typeface="+mj-lt"/>
              <a:buAutoNum type="arabicPeriod"/>
            </a:pPr>
            <a:r>
              <a:rPr lang="en-GB" sz="2400" dirty="0">
                <a:solidFill>
                  <a:srgbClr val="512275"/>
                </a:solidFill>
                <a:effectLst/>
                <a:latin typeface="Verdana Pro" panose="020B0604030504040204" pitchFamily="34" charset="0"/>
                <a:ea typeface="Calibri" panose="020F0502020204030204" pitchFamily="34" charset="0"/>
                <a:cs typeface="Times New Roman" panose="02020603050405020304" pitchFamily="18" charset="0"/>
              </a:rPr>
              <a:t>Add a progress note; brief description of content of group</a:t>
            </a:r>
          </a:p>
          <a:p>
            <a:pPr marL="342900" lvl="0" indent="-342900">
              <a:lnSpc>
                <a:spcPct val="115000"/>
              </a:lnSpc>
              <a:spcAft>
                <a:spcPts val="0"/>
              </a:spcAft>
              <a:buFont typeface="+mj-lt"/>
              <a:buAutoNum type="arabicPeriod"/>
            </a:pPr>
            <a:r>
              <a:rPr lang="en-GB" sz="2400" dirty="0">
                <a:solidFill>
                  <a:srgbClr val="512275"/>
                </a:solidFill>
                <a:effectLst/>
                <a:latin typeface="Verdana Pro" panose="020B0604030504040204" pitchFamily="34" charset="0"/>
                <a:ea typeface="Calibri" panose="020F0502020204030204" pitchFamily="34" charset="0"/>
                <a:cs typeface="Times New Roman" panose="02020603050405020304" pitchFamily="18" charset="0"/>
              </a:rPr>
              <a:t>Add an intervention to the progress note by selecting TULIPS – Self harm</a:t>
            </a:r>
          </a:p>
        </p:txBody>
      </p:sp>
      <p:sp>
        <p:nvSpPr>
          <p:cNvPr id="4" name="Rectangle 3">
            <a:extLst>
              <a:ext uri="{FF2B5EF4-FFF2-40B4-BE49-F238E27FC236}">
                <a16:creationId xmlns:a16="http://schemas.microsoft.com/office/drawing/2014/main" id="{2B9048A0-75AF-4234-A549-870FBFEA1590}"/>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a:extLst>
              <a:ext uri="{FF2B5EF4-FFF2-40B4-BE49-F238E27FC236}">
                <a16:creationId xmlns:a16="http://schemas.microsoft.com/office/drawing/2014/main" id="{C601E526-2E37-431D-867A-DD2F0863FFCC}"/>
              </a:ext>
            </a:extLst>
          </p:cNvPr>
          <p:cNvSpPr/>
          <p:nvPr/>
        </p:nvSpPr>
        <p:spPr>
          <a:xfrm>
            <a:off x="773240" y="281534"/>
            <a:ext cx="2249066" cy="1146667"/>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a:extLst>
              <a:ext uri="{FF2B5EF4-FFF2-40B4-BE49-F238E27FC236}">
                <a16:creationId xmlns:a16="http://schemas.microsoft.com/office/drawing/2014/main" id="{1C086759-7628-4919-9A96-9856CA746BD8}"/>
              </a:ext>
            </a:extLst>
          </p:cNvPr>
          <p:cNvSpPr txBox="1">
            <a:spLocks/>
          </p:cNvSpPr>
          <p:nvPr/>
        </p:nvSpPr>
        <p:spPr>
          <a:xfrm>
            <a:off x="1022089" y="388257"/>
            <a:ext cx="3086035"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600" b="1" dirty="0">
                <a:solidFill>
                  <a:srgbClr val="512275"/>
                </a:solidFill>
                <a:latin typeface="Verdana Pro" panose="020B0604030504040204" pitchFamily="34" charset="0"/>
                <a:ea typeface="Verdana" panose="020B0604030504040204" pitchFamily="34" charset="0"/>
                <a:cs typeface="Segoe Print" charset="0"/>
              </a:rPr>
              <a:t>Paris</a:t>
            </a:r>
          </a:p>
        </p:txBody>
      </p:sp>
    </p:spTree>
    <p:extLst>
      <p:ext uri="{BB962C8B-B14F-4D97-AF65-F5344CB8AC3E}">
        <p14:creationId xmlns:p14="http://schemas.microsoft.com/office/powerpoint/2010/main" val="1292586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Section 3</a:t>
            </a:r>
          </a:p>
        </p:txBody>
      </p:sp>
      <p:sp>
        <p:nvSpPr>
          <p:cNvPr id="7" name="Google Shape;67;p12"/>
          <p:cNvSpPr txBox="1">
            <a:spLocks/>
          </p:cNvSpPr>
          <p:nvPr/>
        </p:nvSpPr>
        <p:spPr>
          <a:xfrm>
            <a:off x="955963" y="2568819"/>
            <a:ext cx="9102438" cy="3484538"/>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000" dirty="0">
                <a:solidFill>
                  <a:srgbClr val="512275"/>
                </a:solidFill>
                <a:latin typeface="Segoe Print" charset="0"/>
                <a:ea typeface="Segoe Print" charset="0"/>
                <a:cs typeface="Segoe Print" charset="0"/>
              </a:rPr>
              <a:t>Coping strategies</a:t>
            </a:r>
          </a:p>
        </p:txBody>
      </p:sp>
    </p:spTree>
    <p:extLst>
      <p:ext uri="{BB962C8B-B14F-4D97-AF65-F5344CB8AC3E}">
        <p14:creationId xmlns:p14="http://schemas.microsoft.com/office/powerpoint/2010/main" val="109284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8810" y="700391"/>
            <a:ext cx="7524937" cy="5846324"/>
          </a:xfrm>
        </p:spPr>
        <p:txBody>
          <a:bodyPr>
            <a:normAutofit fontScale="92500" lnSpcReduction="10000"/>
          </a:bodyPr>
          <a:lstStyle/>
          <a:p>
            <a:r>
              <a:rPr lang="en-GB" dirty="0">
                <a:solidFill>
                  <a:srgbClr val="490092"/>
                </a:solidFill>
                <a:latin typeface="Verdana" panose="020B0604030504040204" pitchFamily="34" charset="0"/>
                <a:ea typeface="Verdana" panose="020B0604030504040204" pitchFamily="34" charset="0"/>
              </a:rPr>
              <a:t>Introduce facilitators (if new group members)</a:t>
            </a:r>
          </a:p>
          <a:p>
            <a:endParaRPr lang="en-GB" dirty="0">
              <a:solidFill>
                <a:srgbClr val="490092"/>
              </a:solidFill>
              <a:latin typeface="Verdana" panose="020B0604030504040204" pitchFamily="34" charset="0"/>
              <a:ea typeface="Verdana" panose="020B0604030504040204" pitchFamily="34" charset="0"/>
            </a:endParaRPr>
          </a:p>
          <a:p>
            <a:r>
              <a:rPr lang="en-GB" sz="2800" dirty="0">
                <a:solidFill>
                  <a:srgbClr val="490092"/>
                </a:solidFill>
                <a:latin typeface="Verdana" panose="020B0604030504040204" pitchFamily="34" charset="0"/>
                <a:ea typeface="Verdana" panose="020B0604030504040204" pitchFamily="34" charset="0"/>
              </a:rPr>
              <a:t>How long the group will last (1 hour) </a:t>
            </a:r>
          </a:p>
          <a:p>
            <a:endParaRPr lang="en-GB" dirty="0">
              <a:solidFill>
                <a:srgbClr val="490092"/>
              </a:solidFill>
              <a:latin typeface="Verdana" panose="020B0604030504040204" pitchFamily="34" charset="0"/>
              <a:ea typeface="Verdana" panose="020B0604030504040204" pitchFamily="34" charset="0"/>
            </a:endParaRPr>
          </a:p>
          <a:p>
            <a:r>
              <a:rPr lang="en-GB" dirty="0">
                <a:solidFill>
                  <a:srgbClr val="490092"/>
                </a:solidFill>
                <a:latin typeface="Verdana" panose="020B0604030504040204" pitchFamily="34" charset="0"/>
                <a:ea typeface="Verdana" panose="020B0604030504040204" pitchFamily="34" charset="0"/>
              </a:rPr>
              <a:t>Explain purpose of the group (to help people understand and manage their SH)</a:t>
            </a:r>
          </a:p>
          <a:p>
            <a:pPr marL="0" indent="0">
              <a:buNone/>
            </a:pPr>
            <a:endParaRPr lang="en-GB" dirty="0">
              <a:solidFill>
                <a:srgbClr val="490092"/>
              </a:solidFill>
              <a:latin typeface="Verdana" panose="020B0604030504040204" pitchFamily="34" charset="0"/>
              <a:ea typeface="Verdana" panose="020B0604030504040204" pitchFamily="34" charset="0"/>
            </a:endParaRPr>
          </a:p>
          <a:p>
            <a:r>
              <a:rPr lang="en-GB" dirty="0">
                <a:solidFill>
                  <a:srgbClr val="490092"/>
                </a:solidFill>
                <a:latin typeface="Verdana" panose="020B0604030504040204" pitchFamily="34" charset="0"/>
                <a:ea typeface="Verdana" panose="020B0604030504040204" pitchFamily="34" charset="0"/>
              </a:rPr>
              <a:t>What the focus is of today’s session (we’ll revisit the ground rules, have a quick review of what we did last session then we’ll talk about vicious cycles of SH)</a:t>
            </a:r>
          </a:p>
          <a:p>
            <a:endParaRPr lang="en-GB" dirty="0">
              <a:solidFill>
                <a:srgbClr val="490092"/>
              </a:solidFill>
              <a:latin typeface="Verdana" panose="020B0604030504040204" pitchFamily="34" charset="0"/>
              <a:ea typeface="Verdana" panose="020B0604030504040204" pitchFamily="34" charset="0"/>
            </a:endParaRPr>
          </a:p>
          <a:p>
            <a:r>
              <a:rPr lang="en-GB" dirty="0">
                <a:solidFill>
                  <a:srgbClr val="490092"/>
                </a:solidFill>
                <a:latin typeface="Verdana" panose="020B0604030504040204" pitchFamily="34" charset="0"/>
                <a:ea typeface="Verdana" panose="020B0604030504040204" pitchFamily="34" charset="0"/>
              </a:rPr>
              <a:t>Give out </a:t>
            </a:r>
            <a:r>
              <a:rPr lang="en-GB">
                <a:solidFill>
                  <a:srgbClr val="490092"/>
                </a:solidFill>
                <a:latin typeface="Verdana" panose="020B0604030504040204" pitchFamily="34" charset="0"/>
                <a:ea typeface="Verdana" panose="020B0604030504040204" pitchFamily="34" charset="0"/>
              </a:rPr>
              <a:t>Session 3 </a:t>
            </a:r>
            <a:r>
              <a:rPr lang="en-GB" dirty="0">
                <a:solidFill>
                  <a:srgbClr val="490092"/>
                </a:solidFill>
                <a:latin typeface="Verdana" panose="020B0604030504040204" pitchFamily="34" charset="0"/>
                <a:ea typeface="Verdana" panose="020B0604030504040204" pitchFamily="34" charset="0"/>
              </a:rPr>
              <a:t>handout</a:t>
            </a:r>
          </a:p>
        </p:txBody>
      </p:sp>
      <p:sp>
        <p:nvSpPr>
          <p:cNvPr id="4" name="Rectangle 3">
            <a:extLst>
              <a:ext uri="{FF2B5EF4-FFF2-40B4-BE49-F238E27FC236}">
                <a16:creationId xmlns:a16="http://schemas.microsoft.com/office/drawing/2014/main" id="{2B9048A0-75AF-4234-A549-870FBFEA1590}"/>
              </a:ext>
            </a:extLst>
          </p:cNvPr>
          <p:cNvSpPr/>
          <p:nvPr/>
        </p:nvSpPr>
        <p:spPr>
          <a:xfrm>
            <a:off x="-22792"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a:extLst>
              <a:ext uri="{FF2B5EF4-FFF2-40B4-BE49-F238E27FC236}">
                <a16:creationId xmlns:a16="http://schemas.microsoft.com/office/drawing/2014/main" id="{C601E526-2E37-431D-867A-DD2F0863FFCC}"/>
              </a:ext>
            </a:extLst>
          </p:cNvPr>
          <p:cNvSpPr/>
          <p:nvPr/>
        </p:nvSpPr>
        <p:spPr>
          <a:xfrm>
            <a:off x="1016173" y="366390"/>
            <a:ext cx="3088899" cy="1581783"/>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a:extLst>
              <a:ext uri="{FF2B5EF4-FFF2-40B4-BE49-F238E27FC236}">
                <a16:creationId xmlns:a16="http://schemas.microsoft.com/office/drawing/2014/main" id="{1C086759-7628-4919-9A96-9856CA746BD8}"/>
              </a:ext>
            </a:extLst>
          </p:cNvPr>
          <p:cNvSpPr txBox="1">
            <a:spLocks/>
          </p:cNvSpPr>
          <p:nvPr/>
        </p:nvSpPr>
        <p:spPr>
          <a:xfrm>
            <a:off x="1016174" y="470484"/>
            <a:ext cx="3312636"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dirty="0">
                <a:solidFill>
                  <a:srgbClr val="512275"/>
                </a:solidFill>
                <a:latin typeface="Segoe Print" charset="0"/>
                <a:ea typeface="Verdana" panose="020B0604030504040204" pitchFamily="34" charset="0"/>
                <a:cs typeface="Segoe Print" charset="0"/>
              </a:rPr>
              <a:t>I</a:t>
            </a:r>
            <a:r>
              <a:rPr lang="en-GB" sz="3600" dirty="0" err="1">
                <a:solidFill>
                  <a:srgbClr val="512275"/>
                </a:solidFill>
                <a:latin typeface="Segoe Print" charset="0"/>
                <a:ea typeface="Verdana" panose="020B0604030504040204" pitchFamily="34" charset="0"/>
                <a:cs typeface="Segoe Print" charset="0"/>
              </a:rPr>
              <a:t>ntroduction</a:t>
            </a:r>
            <a:r>
              <a:rPr lang="en-GB" sz="3600" dirty="0">
                <a:solidFill>
                  <a:srgbClr val="512275"/>
                </a:solidFill>
                <a:latin typeface="Segoe Print" charset="0"/>
                <a:ea typeface="Verdana" panose="020B0604030504040204" pitchFamily="34" charset="0"/>
                <a:cs typeface="Segoe Print" charset="0"/>
              </a:rPr>
              <a:t> &amp; Agenda</a:t>
            </a:r>
          </a:p>
        </p:txBody>
      </p:sp>
    </p:spTree>
    <p:extLst>
      <p:ext uri="{BB962C8B-B14F-4D97-AF65-F5344CB8AC3E}">
        <p14:creationId xmlns:p14="http://schemas.microsoft.com/office/powerpoint/2010/main" val="1291654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1054" y="749808"/>
            <a:ext cx="8196146" cy="5874015"/>
          </a:xfrm>
        </p:spPr>
        <p:txBody>
          <a:bodyPr>
            <a:normAutofit/>
          </a:bodyPr>
          <a:lstStyle/>
          <a:p>
            <a:r>
              <a:rPr lang="en-GB" dirty="0">
                <a:solidFill>
                  <a:srgbClr val="490092"/>
                </a:solidFill>
                <a:latin typeface="Verdana" panose="020B0604030504040204" pitchFamily="34" charset="0"/>
                <a:ea typeface="Verdana" panose="020B0604030504040204" pitchFamily="34" charset="0"/>
              </a:rPr>
              <a:t>Ask patients what ground rules they want so they can feel safe and comfortable in the group.</a:t>
            </a:r>
          </a:p>
          <a:p>
            <a:endParaRPr lang="en-GB" dirty="0">
              <a:solidFill>
                <a:srgbClr val="490092"/>
              </a:solidFill>
              <a:latin typeface="Verdana" panose="020B0604030504040204" pitchFamily="34" charset="0"/>
              <a:ea typeface="Verdana" panose="020B0604030504040204" pitchFamily="34" charset="0"/>
            </a:endParaRPr>
          </a:p>
          <a:p>
            <a:pPr marL="0" indent="0">
              <a:buNone/>
            </a:pPr>
            <a:r>
              <a:rPr lang="en-US" sz="2400" dirty="0">
                <a:solidFill>
                  <a:srgbClr val="490092"/>
                </a:solidFill>
                <a:latin typeface="Verdana" panose="020B0604030504040204" pitchFamily="34" charset="0"/>
                <a:ea typeface="Verdana" panose="020B0604030504040204" pitchFamily="34" charset="0"/>
              </a:rPr>
              <a:t>E</a:t>
            </a:r>
            <a:r>
              <a:rPr lang="en-GB" sz="2400" dirty="0">
                <a:solidFill>
                  <a:srgbClr val="490092"/>
                </a:solidFill>
                <a:latin typeface="Verdana" panose="020B0604030504040204" pitchFamily="34" charset="0"/>
                <a:ea typeface="Verdana" panose="020B0604030504040204" pitchFamily="34" charset="0"/>
              </a:rPr>
              <a:t>xamples:</a:t>
            </a:r>
          </a:p>
          <a:p>
            <a:pPr>
              <a:buFontTx/>
              <a:buChar char="-"/>
            </a:pPr>
            <a:r>
              <a:rPr lang="en-GB" sz="2400" dirty="0">
                <a:solidFill>
                  <a:srgbClr val="490092"/>
                </a:solidFill>
                <a:latin typeface="Verdana" panose="020B0604030504040204" pitchFamily="34" charset="0"/>
                <a:ea typeface="Verdana" panose="020B0604030504040204" pitchFamily="34" charset="0"/>
              </a:rPr>
              <a:t>Not judging other people’s experiences</a:t>
            </a:r>
          </a:p>
          <a:p>
            <a:pPr>
              <a:buFontTx/>
              <a:buChar char="-"/>
            </a:pPr>
            <a:r>
              <a:rPr lang="en-GB" sz="2400" dirty="0">
                <a:solidFill>
                  <a:srgbClr val="490092"/>
                </a:solidFill>
                <a:latin typeface="Verdana" panose="020B0604030504040204" pitchFamily="34" charset="0"/>
                <a:ea typeface="Verdana" panose="020B0604030504040204" pitchFamily="34" charset="0"/>
              </a:rPr>
              <a:t>Being respectful of one another</a:t>
            </a:r>
          </a:p>
          <a:p>
            <a:pPr>
              <a:buFontTx/>
              <a:buChar char="-"/>
            </a:pPr>
            <a:r>
              <a:rPr lang="en-GB" sz="2400" dirty="0">
                <a:solidFill>
                  <a:srgbClr val="490092"/>
                </a:solidFill>
                <a:latin typeface="Verdana" panose="020B0604030504040204" pitchFamily="34" charset="0"/>
                <a:ea typeface="Verdana" panose="020B0604030504040204" pitchFamily="34" charset="0"/>
              </a:rPr>
              <a:t>Allowing everyone a turn to speak</a:t>
            </a:r>
          </a:p>
          <a:p>
            <a:pPr>
              <a:buFontTx/>
              <a:buChar char="-"/>
            </a:pPr>
            <a:r>
              <a:rPr lang="en-GB" sz="2400" dirty="0">
                <a:solidFill>
                  <a:srgbClr val="490092"/>
                </a:solidFill>
                <a:latin typeface="Verdana" panose="020B0604030504040204" pitchFamily="34" charset="0"/>
                <a:ea typeface="Verdana" panose="020B0604030504040204" pitchFamily="34" charset="0"/>
              </a:rPr>
              <a:t>Not talking over each other </a:t>
            </a:r>
          </a:p>
          <a:p>
            <a:pPr>
              <a:buFontTx/>
              <a:buChar char="-"/>
            </a:pPr>
            <a:r>
              <a:rPr lang="en-US" sz="2400" dirty="0">
                <a:solidFill>
                  <a:srgbClr val="490092"/>
                </a:solidFill>
                <a:latin typeface="Verdana" panose="020B0604030504040204" pitchFamily="34" charset="0"/>
                <a:ea typeface="Verdana" panose="020B0604030504040204" pitchFamily="34" charset="0"/>
              </a:rPr>
              <a:t>N</a:t>
            </a:r>
            <a:r>
              <a:rPr lang="en-GB" sz="2400" dirty="0" err="1">
                <a:solidFill>
                  <a:srgbClr val="490092"/>
                </a:solidFill>
                <a:latin typeface="Verdana" panose="020B0604030504040204" pitchFamily="34" charset="0"/>
                <a:ea typeface="Verdana" panose="020B0604030504040204" pitchFamily="34" charset="0"/>
              </a:rPr>
              <a:t>ot</a:t>
            </a:r>
            <a:r>
              <a:rPr lang="en-GB" sz="2400" dirty="0">
                <a:solidFill>
                  <a:srgbClr val="490092"/>
                </a:solidFill>
                <a:latin typeface="Verdana" panose="020B0604030504040204" pitchFamily="34" charset="0"/>
                <a:ea typeface="Verdana" panose="020B0604030504040204" pitchFamily="34" charset="0"/>
              </a:rPr>
              <a:t> having to share if don’t want to</a:t>
            </a:r>
          </a:p>
          <a:p>
            <a:pPr>
              <a:buFontTx/>
              <a:buChar char="-"/>
            </a:pPr>
            <a:r>
              <a:rPr lang="en-US" sz="2400" dirty="0">
                <a:solidFill>
                  <a:srgbClr val="490092"/>
                </a:solidFill>
                <a:latin typeface="Verdana" panose="020B0604030504040204" pitchFamily="34" charset="0"/>
                <a:ea typeface="Verdana" panose="020B0604030504040204" pitchFamily="34" charset="0"/>
              </a:rPr>
              <a:t>N</a:t>
            </a:r>
            <a:r>
              <a:rPr lang="en-GB" sz="2400" dirty="0">
                <a:solidFill>
                  <a:srgbClr val="490092"/>
                </a:solidFill>
                <a:latin typeface="Verdana" panose="020B0604030504040204" pitchFamily="34" charset="0"/>
                <a:ea typeface="Verdana" panose="020B0604030504040204" pitchFamily="34" charset="0"/>
              </a:rPr>
              <a:t>o discrimination</a:t>
            </a:r>
          </a:p>
          <a:p>
            <a:pPr>
              <a:buFontTx/>
              <a:buChar char="-"/>
            </a:pPr>
            <a:r>
              <a:rPr lang="en-US" sz="2400" dirty="0">
                <a:solidFill>
                  <a:srgbClr val="490092"/>
                </a:solidFill>
                <a:latin typeface="Verdana" panose="020B0604030504040204" pitchFamily="34" charset="0"/>
                <a:ea typeface="Verdana" panose="020B0604030504040204" pitchFamily="34" charset="0"/>
              </a:rPr>
              <a:t>C</a:t>
            </a:r>
            <a:r>
              <a:rPr lang="en-GB" sz="2400" dirty="0" err="1">
                <a:solidFill>
                  <a:srgbClr val="490092"/>
                </a:solidFill>
                <a:latin typeface="Verdana" panose="020B0604030504040204" pitchFamily="34" charset="0"/>
                <a:ea typeface="Verdana" panose="020B0604030504040204" pitchFamily="34" charset="0"/>
              </a:rPr>
              <a:t>onfidentiality</a:t>
            </a:r>
            <a:endParaRPr lang="en-GB" sz="2400" dirty="0">
              <a:solidFill>
                <a:srgbClr val="490092"/>
              </a:solidFill>
              <a:latin typeface="Verdana" panose="020B0604030504040204" pitchFamily="34" charset="0"/>
              <a:ea typeface="Verdana" panose="020B0604030504040204" pitchFamily="34" charset="0"/>
            </a:endParaRPr>
          </a:p>
          <a:p>
            <a:endParaRPr lang="en-GB" dirty="0">
              <a:solidFill>
                <a:srgbClr val="490092"/>
              </a:solidFill>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56A42991-1A4E-458B-A48B-9BDE9861D10B}"/>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a:extLst>
              <a:ext uri="{FF2B5EF4-FFF2-40B4-BE49-F238E27FC236}">
                <a16:creationId xmlns:a16="http://schemas.microsoft.com/office/drawing/2014/main" id="{96586AFE-01AE-4DC3-8A68-3733DCFB6682}"/>
              </a:ext>
            </a:extLst>
          </p:cNvPr>
          <p:cNvSpPr/>
          <p:nvPr/>
        </p:nvSpPr>
        <p:spPr>
          <a:xfrm>
            <a:off x="907320" y="388256"/>
            <a:ext cx="2783734" cy="2720704"/>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a:extLst>
              <a:ext uri="{FF2B5EF4-FFF2-40B4-BE49-F238E27FC236}">
                <a16:creationId xmlns:a16="http://schemas.microsoft.com/office/drawing/2014/main" id="{096FDB28-B0FA-4672-AE58-52201C9E9984}"/>
              </a:ext>
            </a:extLst>
          </p:cNvPr>
          <p:cNvSpPr txBox="1">
            <a:spLocks/>
          </p:cNvSpPr>
          <p:nvPr/>
        </p:nvSpPr>
        <p:spPr>
          <a:xfrm>
            <a:off x="956346" y="586968"/>
            <a:ext cx="4141641"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dirty="0">
                <a:solidFill>
                  <a:srgbClr val="512275"/>
                </a:solidFill>
                <a:latin typeface="Segoe Print" charset="0"/>
                <a:ea typeface="Verdana" panose="020B0604030504040204" pitchFamily="34" charset="0"/>
                <a:cs typeface="Segoe Print" charset="0"/>
              </a:rPr>
              <a:t>Ground</a:t>
            </a:r>
          </a:p>
          <a:p>
            <a:pPr>
              <a:spcBef>
                <a:spcPts val="0"/>
              </a:spcBef>
            </a:pPr>
            <a:r>
              <a:rPr lang="en-US" dirty="0">
                <a:solidFill>
                  <a:srgbClr val="512275"/>
                </a:solidFill>
                <a:latin typeface="Segoe Print" charset="0"/>
                <a:ea typeface="Verdana" panose="020B0604030504040204" pitchFamily="34" charset="0"/>
                <a:cs typeface="Segoe Print" charset="0"/>
              </a:rPr>
              <a:t>rules for group </a:t>
            </a:r>
          </a:p>
          <a:p>
            <a:pPr>
              <a:spcBef>
                <a:spcPts val="0"/>
              </a:spcBef>
            </a:pPr>
            <a:r>
              <a:rPr lang="en-US" dirty="0">
                <a:solidFill>
                  <a:srgbClr val="512275"/>
                </a:solidFill>
                <a:latin typeface="Segoe Print" charset="0"/>
                <a:ea typeface="Verdana" panose="020B0604030504040204" pitchFamily="34" charset="0"/>
                <a:cs typeface="Segoe Print" charset="0"/>
              </a:rPr>
              <a:t>session</a:t>
            </a:r>
            <a:endParaRPr lang="en-GB"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2870581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1054" y="1825624"/>
            <a:ext cx="8196146" cy="4798199"/>
          </a:xfrm>
        </p:spPr>
        <p:txBody>
          <a:bodyPr>
            <a:normAutofit fontScale="92500" lnSpcReduction="10000"/>
          </a:bodyPr>
          <a:lstStyle/>
          <a:p>
            <a:r>
              <a:rPr lang="en-GB" dirty="0">
                <a:solidFill>
                  <a:srgbClr val="490092"/>
                </a:solidFill>
                <a:latin typeface="Verdana" panose="020B0604030504040204" pitchFamily="34" charset="0"/>
                <a:ea typeface="Verdana" panose="020B0604030504040204" pitchFamily="34" charset="0"/>
              </a:rPr>
              <a:t>Revisit the </a:t>
            </a:r>
            <a:r>
              <a:rPr lang="en-GB" dirty="0" err="1">
                <a:solidFill>
                  <a:srgbClr val="490092"/>
                </a:solidFill>
                <a:latin typeface="Verdana" panose="020B0604030504040204" pitchFamily="34" charset="0"/>
                <a:ea typeface="Verdana" panose="020B0604030504040204" pitchFamily="34" charset="0"/>
              </a:rPr>
              <a:t>groundrules</a:t>
            </a:r>
            <a:r>
              <a:rPr lang="en-GB" dirty="0">
                <a:solidFill>
                  <a:srgbClr val="490092"/>
                </a:solidFill>
                <a:latin typeface="Verdana" panose="020B0604030504040204" pitchFamily="34" charset="0"/>
                <a:ea typeface="Verdana" panose="020B0604030504040204" pitchFamily="34" charset="0"/>
              </a:rPr>
              <a:t>.</a:t>
            </a:r>
          </a:p>
          <a:p>
            <a:r>
              <a:rPr lang="en-US" dirty="0">
                <a:solidFill>
                  <a:srgbClr val="490092"/>
                </a:solidFill>
                <a:latin typeface="Verdana" panose="020B0604030504040204" pitchFamily="34" charset="0"/>
                <a:ea typeface="Verdana" panose="020B0604030504040204" pitchFamily="34" charset="0"/>
              </a:rPr>
              <a:t>W</a:t>
            </a:r>
            <a:r>
              <a:rPr lang="en-GB" dirty="0">
                <a:solidFill>
                  <a:srgbClr val="490092"/>
                </a:solidFill>
                <a:latin typeface="Verdana" panose="020B0604030504040204" pitchFamily="34" charset="0"/>
                <a:ea typeface="Verdana" panose="020B0604030504040204" pitchFamily="34" charset="0"/>
              </a:rPr>
              <a:t>rite these on paper or check from last group if anything to be added.</a:t>
            </a:r>
          </a:p>
          <a:p>
            <a:endParaRPr lang="en-GB" dirty="0">
              <a:solidFill>
                <a:srgbClr val="490092"/>
              </a:solidFill>
              <a:latin typeface="Verdana" panose="020B0604030504040204" pitchFamily="34" charset="0"/>
              <a:ea typeface="Verdana" panose="020B0604030504040204" pitchFamily="34" charset="0"/>
            </a:endParaRPr>
          </a:p>
          <a:p>
            <a:pPr marL="0" indent="0">
              <a:buNone/>
            </a:pPr>
            <a:r>
              <a:rPr lang="en-US" sz="2400" dirty="0">
                <a:solidFill>
                  <a:srgbClr val="490092"/>
                </a:solidFill>
                <a:latin typeface="Verdana" panose="020B0604030504040204" pitchFamily="34" charset="0"/>
                <a:ea typeface="Verdana" panose="020B0604030504040204" pitchFamily="34" charset="0"/>
              </a:rPr>
              <a:t>E</a:t>
            </a:r>
            <a:r>
              <a:rPr lang="en-GB" sz="2400" dirty="0">
                <a:solidFill>
                  <a:srgbClr val="490092"/>
                </a:solidFill>
                <a:latin typeface="Verdana" panose="020B0604030504040204" pitchFamily="34" charset="0"/>
                <a:ea typeface="Verdana" panose="020B0604030504040204" pitchFamily="34" charset="0"/>
              </a:rPr>
              <a:t>xamples:</a:t>
            </a:r>
          </a:p>
          <a:p>
            <a:pPr>
              <a:buFontTx/>
              <a:buChar char="-"/>
            </a:pPr>
            <a:r>
              <a:rPr lang="en-GB" sz="2400" dirty="0">
                <a:solidFill>
                  <a:srgbClr val="490092"/>
                </a:solidFill>
                <a:latin typeface="Verdana" panose="020B0604030504040204" pitchFamily="34" charset="0"/>
                <a:ea typeface="Verdana" panose="020B0604030504040204" pitchFamily="34" charset="0"/>
              </a:rPr>
              <a:t>Not judging other people’s experiences</a:t>
            </a:r>
          </a:p>
          <a:p>
            <a:pPr>
              <a:buFontTx/>
              <a:buChar char="-"/>
            </a:pPr>
            <a:r>
              <a:rPr lang="en-GB" sz="2400" dirty="0">
                <a:solidFill>
                  <a:srgbClr val="490092"/>
                </a:solidFill>
                <a:latin typeface="Verdana" panose="020B0604030504040204" pitchFamily="34" charset="0"/>
                <a:ea typeface="Verdana" panose="020B0604030504040204" pitchFamily="34" charset="0"/>
              </a:rPr>
              <a:t>Being respectful of one another</a:t>
            </a:r>
          </a:p>
          <a:p>
            <a:pPr>
              <a:buFontTx/>
              <a:buChar char="-"/>
            </a:pPr>
            <a:r>
              <a:rPr lang="en-GB" sz="2400" dirty="0">
                <a:solidFill>
                  <a:srgbClr val="490092"/>
                </a:solidFill>
                <a:latin typeface="Verdana" panose="020B0604030504040204" pitchFamily="34" charset="0"/>
                <a:ea typeface="Verdana" panose="020B0604030504040204" pitchFamily="34" charset="0"/>
              </a:rPr>
              <a:t>Allowing everyone a turn to speak</a:t>
            </a:r>
          </a:p>
          <a:p>
            <a:pPr>
              <a:buFontTx/>
              <a:buChar char="-"/>
            </a:pPr>
            <a:r>
              <a:rPr lang="en-GB" sz="2400" dirty="0">
                <a:solidFill>
                  <a:srgbClr val="490092"/>
                </a:solidFill>
                <a:latin typeface="Verdana" panose="020B0604030504040204" pitchFamily="34" charset="0"/>
                <a:ea typeface="Verdana" panose="020B0604030504040204" pitchFamily="34" charset="0"/>
              </a:rPr>
              <a:t>Not talking over each other </a:t>
            </a:r>
          </a:p>
          <a:p>
            <a:pPr>
              <a:buFontTx/>
              <a:buChar char="-"/>
            </a:pPr>
            <a:r>
              <a:rPr lang="en-US" sz="2400" dirty="0">
                <a:solidFill>
                  <a:srgbClr val="490092"/>
                </a:solidFill>
                <a:latin typeface="Verdana" panose="020B0604030504040204" pitchFamily="34" charset="0"/>
                <a:ea typeface="Verdana" panose="020B0604030504040204" pitchFamily="34" charset="0"/>
              </a:rPr>
              <a:t>N</a:t>
            </a:r>
            <a:r>
              <a:rPr lang="en-GB" sz="2400" dirty="0" err="1">
                <a:solidFill>
                  <a:srgbClr val="490092"/>
                </a:solidFill>
                <a:latin typeface="Verdana" panose="020B0604030504040204" pitchFamily="34" charset="0"/>
                <a:ea typeface="Verdana" panose="020B0604030504040204" pitchFamily="34" charset="0"/>
              </a:rPr>
              <a:t>ot</a:t>
            </a:r>
            <a:r>
              <a:rPr lang="en-GB" sz="2400" dirty="0">
                <a:solidFill>
                  <a:srgbClr val="490092"/>
                </a:solidFill>
                <a:latin typeface="Verdana" panose="020B0604030504040204" pitchFamily="34" charset="0"/>
                <a:ea typeface="Verdana" panose="020B0604030504040204" pitchFamily="34" charset="0"/>
              </a:rPr>
              <a:t> having to share if don’t want to</a:t>
            </a:r>
          </a:p>
          <a:p>
            <a:pPr>
              <a:buFontTx/>
              <a:buChar char="-"/>
            </a:pPr>
            <a:r>
              <a:rPr lang="en-US" sz="2400" dirty="0">
                <a:solidFill>
                  <a:srgbClr val="490092"/>
                </a:solidFill>
                <a:latin typeface="Verdana" panose="020B0604030504040204" pitchFamily="34" charset="0"/>
                <a:ea typeface="Verdana" panose="020B0604030504040204" pitchFamily="34" charset="0"/>
              </a:rPr>
              <a:t>N</a:t>
            </a:r>
            <a:r>
              <a:rPr lang="en-GB" sz="2400" dirty="0">
                <a:solidFill>
                  <a:srgbClr val="490092"/>
                </a:solidFill>
                <a:latin typeface="Verdana" panose="020B0604030504040204" pitchFamily="34" charset="0"/>
                <a:ea typeface="Verdana" panose="020B0604030504040204" pitchFamily="34" charset="0"/>
              </a:rPr>
              <a:t>o discrimination</a:t>
            </a:r>
          </a:p>
          <a:p>
            <a:pPr>
              <a:buFontTx/>
              <a:buChar char="-"/>
            </a:pPr>
            <a:r>
              <a:rPr lang="en-US" sz="2400" dirty="0">
                <a:solidFill>
                  <a:srgbClr val="490092"/>
                </a:solidFill>
                <a:latin typeface="Verdana" panose="020B0604030504040204" pitchFamily="34" charset="0"/>
                <a:ea typeface="Verdana" panose="020B0604030504040204" pitchFamily="34" charset="0"/>
              </a:rPr>
              <a:t>C</a:t>
            </a:r>
            <a:r>
              <a:rPr lang="en-GB" sz="2400" dirty="0" err="1">
                <a:solidFill>
                  <a:srgbClr val="490092"/>
                </a:solidFill>
                <a:latin typeface="Verdana" panose="020B0604030504040204" pitchFamily="34" charset="0"/>
                <a:ea typeface="Verdana" panose="020B0604030504040204" pitchFamily="34" charset="0"/>
              </a:rPr>
              <a:t>onfidentiality</a:t>
            </a:r>
            <a:endParaRPr lang="en-GB" sz="2400" dirty="0">
              <a:solidFill>
                <a:srgbClr val="490092"/>
              </a:solidFill>
              <a:latin typeface="Verdana" panose="020B0604030504040204" pitchFamily="34" charset="0"/>
              <a:ea typeface="Verdana" panose="020B0604030504040204" pitchFamily="34" charset="0"/>
            </a:endParaRPr>
          </a:p>
          <a:p>
            <a:endParaRPr lang="en-GB" dirty="0">
              <a:solidFill>
                <a:srgbClr val="490092"/>
              </a:solidFill>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56A42991-1A4E-458B-A48B-9BDE9861D10B}"/>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a:extLst>
              <a:ext uri="{FF2B5EF4-FFF2-40B4-BE49-F238E27FC236}">
                <a16:creationId xmlns:a16="http://schemas.microsoft.com/office/drawing/2014/main" id="{96586AFE-01AE-4DC3-8A68-3733DCFB6682}"/>
              </a:ext>
            </a:extLst>
          </p:cNvPr>
          <p:cNvSpPr/>
          <p:nvPr/>
        </p:nvSpPr>
        <p:spPr>
          <a:xfrm>
            <a:off x="1401096" y="637310"/>
            <a:ext cx="3717314" cy="103994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a:extLst>
              <a:ext uri="{FF2B5EF4-FFF2-40B4-BE49-F238E27FC236}">
                <a16:creationId xmlns:a16="http://schemas.microsoft.com/office/drawing/2014/main" id="{096FDB28-B0FA-4672-AE58-52201C9E9984}"/>
              </a:ext>
            </a:extLst>
          </p:cNvPr>
          <p:cNvSpPr txBox="1">
            <a:spLocks/>
          </p:cNvSpPr>
          <p:nvPr/>
        </p:nvSpPr>
        <p:spPr>
          <a:xfrm>
            <a:off x="1378961" y="908229"/>
            <a:ext cx="4141641"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dirty="0" err="1">
                <a:solidFill>
                  <a:srgbClr val="512275"/>
                </a:solidFill>
                <a:latin typeface="Segoe Print" charset="0"/>
                <a:ea typeface="Verdana" panose="020B0604030504040204" pitchFamily="34" charset="0"/>
                <a:cs typeface="Segoe Print" charset="0"/>
              </a:rPr>
              <a:t>Groundrules</a:t>
            </a:r>
            <a:endParaRPr lang="en-GB"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3154444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6" y="649500"/>
            <a:ext cx="3608428" cy="2413013"/>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22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Vicious cycles</a:t>
            </a:r>
          </a:p>
        </p:txBody>
      </p:sp>
      <p:cxnSp>
        <p:nvCxnSpPr>
          <p:cNvPr id="9" name="Line 260">
            <a:extLst>
              <a:ext uri="{FF2B5EF4-FFF2-40B4-BE49-F238E27FC236}">
                <a16:creationId xmlns:a16="http://schemas.microsoft.com/office/drawing/2014/main" id="{6B4577C3-5368-40CF-9A30-AD46B2DC5A0D}"/>
              </a:ext>
            </a:extLst>
          </p:cNvPr>
          <p:cNvCxnSpPr>
            <a:cxnSpLocks noChangeShapeType="1"/>
          </p:cNvCxnSpPr>
          <p:nvPr/>
        </p:nvCxnSpPr>
        <p:spPr bwMode="auto">
          <a:xfrm>
            <a:off x="762635" y="10153650"/>
            <a:ext cx="5939790" cy="0"/>
          </a:xfrm>
          <a:prstGeom prst="line">
            <a:avLst/>
          </a:prstGeom>
          <a:noFill/>
          <a:ln w="36004">
            <a:solidFill>
              <a:srgbClr val="231F20"/>
            </a:solidFill>
            <a:prstDash val="solid"/>
            <a:round/>
            <a:headEnd/>
            <a:tailEnd/>
          </a:ln>
          <a:extLst>
            <a:ext uri="{909E8E84-426E-40DD-AFC4-6F175D3DCCD1}">
              <a14:hiddenFill xmlns:a14="http://schemas.microsoft.com/office/drawing/2010/main">
                <a:noFill/>
              </a14:hiddenFill>
            </a:ext>
          </a:extLst>
        </p:spPr>
      </p:cxnSp>
      <p:pic>
        <p:nvPicPr>
          <p:cNvPr id="2053" name="Picture 41">
            <a:extLst>
              <a:ext uri="{FF2B5EF4-FFF2-40B4-BE49-F238E27FC236}">
                <a16:creationId xmlns:a16="http://schemas.microsoft.com/office/drawing/2014/main" id="{761B66D0-3371-4373-8E1E-515E969DB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475" y="461963"/>
            <a:ext cx="5940425" cy="5597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36">
            <a:extLst>
              <a:ext uri="{FF2B5EF4-FFF2-40B4-BE49-F238E27FC236}">
                <a16:creationId xmlns:a16="http://schemas.microsoft.com/office/drawing/2014/main" id="{2AA237B7-C6FA-47DF-A665-C1B325B82106}"/>
              </a:ext>
            </a:extLst>
          </p:cNvPr>
          <p:cNvSpPr txBox="1">
            <a:spLocks noChangeArrowheads="1"/>
          </p:cNvSpPr>
          <p:nvPr/>
        </p:nvSpPr>
        <p:spPr bwMode="auto">
          <a:xfrm>
            <a:off x="4968759" y="723108"/>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Trigger/Event</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Arguments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Disagreements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Not being understood</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Feeling overwhelmed with others</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 name="Text Box 38">
            <a:extLst>
              <a:ext uri="{FF2B5EF4-FFF2-40B4-BE49-F238E27FC236}">
                <a16:creationId xmlns:a16="http://schemas.microsoft.com/office/drawing/2014/main" id="{4C35D14C-A3E3-4A56-B580-F9E39ACB799B}"/>
              </a:ext>
            </a:extLst>
          </p:cNvPr>
          <p:cNvSpPr txBox="1">
            <a:spLocks noChangeArrowheads="1"/>
          </p:cNvSpPr>
          <p:nvPr/>
        </p:nvSpPr>
        <p:spPr bwMode="auto">
          <a:xfrm>
            <a:off x="6464315" y="2174875"/>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Thoughts</a:t>
            </a:r>
          </a:p>
          <a:p>
            <a:pPr lvl="0" algn="ctr" eaLnBrk="0" fontAlgn="base" hangingPunct="0">
              <a:spcBef>
                <a:spcPct val="0"/>
              </a:spcBef>
              <a:spcAft>
                <a:spcPct val="0"/>
              </a:spcAft>
            </a:pPr>
            <a:endParaRPr lang="en-US" altLang="en-US" sz="1200" dirty="0">
              <a:latin typeface="Arial" panose="020B0604020202020204" pitchFamily="34" charset="0"/>
            </a:endParaRPr>
          </a:p>
          <a:p>
            <a:pPr lvl="0" algn="ctr" eaLnBrk="0" fontAlgn="base" hangingPunct="0">
              <a:spcBef>
                <a:spcPct val="0"/>
              </a:spcBef>
              <a:spcAft>
                <a:spcPct val="0"/>
              </a:spcAft>
            </a:pPr>
            <a:r>
              <a:rPr lang="en-US" altLang="en-US" sz="1200" dirty="0">
                <a:latin typeface="Arial" panose="020B0604020202020204" pitchFamily="34" charset="0"/>
              </a:rPr>
              <a:t>I’m useless</a:t>
            </a:r>
          </a:p>
          <a:p>
            <a:pPr lvl="0" algn="ctr" eaLnBrk="0" fontAlgn="base" hangingPunct="0">
              <a:spcBef>
                <a:spcPct val="0"/>
              </a:spcBef>
              <a:spcAft>
                <a:spcPct val="0"/>
              </a:spcAft>
            </a:pPr>
            <a:r>
              <a:rPr lang="en-US" altLang="en-US" sz="1200" dirty="0">
                <a:latin typeface="Arial" panose="020B0604020202020204" pitchFamily="34" charset="0"/>
              </a:rPr>
              <a:t>Nobody can love me</a:t>
            </a:r>
          </a:p>
          <a:p>
            <a:pPr lvl="0" algn="ctr" eaLnBrk="0" fontAlgn="base" hangingPunct="0">
              <a:spcBef>
                <a:spcPct val="0"/>
              </a:spcBef>
              <a:spcAft>
                <a:spcPct val="0"/>
              </a:spcAft>
            </a:pPr>
            <a:r>
              <a:rPr lang="en-US" altLang="en-US" sz="1200" dirty="0">
                <a:latin typeface="Arial" panose="020B0604020202020204" pitchFamily="34" charset="0"/>
              </a:rPr>
              <a:t>Nobody understands me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39">
            <a:extLst>
              <a:ext uri="{FF2B5EF4-FFF2-40B4-BE49-F238E27FC236}">
                <a16:creationId xmlns:a16="http://schemas.microsoft.com/office/drawing/2014/main" id="{C793D197-A6C6-45F2-A0CF-E2DCF1934803}"/>
              </a:ext>
            </a:extLst>
          </p:cNvPr>
          <p:cNvSpPr txBox="1">
            <a:spLocks noChangeArrowheads="1"/>
          </p:cNvSpPr>
          <p:nvPr/>
        </p:nvSpPr>
        <p:spPr bwMode="auto">
          <a:xfrm>
            <a:off x="9059863" y="2302894"/>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1200" b="1" dirty="0">
                <a:latin typeface="Arial" panose="020B0604020202020204" pitchFamily="34" charset="0"/>
                <a:ea typeface="Arial" panose="020B0604020202020204" pitchFamily="34" charset="0"/>
              </a:rPr>
              <a:t>Feelings</a:t>
            </a:r>
          </a:p>
          <a:p>
            <a:pPr lvl="0" algn="ctr" eaLnBrk="0" fontAlgn="base" hangingPunct="0">
              <a:spcBef>
                <a:spcPct val="0"/>
              </a:spcBef>
              <a:spcAft>
                <a:spcPct val="0"/>
              </a:spcAft>
            </a:pPr>
            <a:endParaRPr lang="en-US" altLang="en-US" sz="1200" dirty="0">
              <a:latin typeface="Arial" panose="020B0604020202020204" pitchFamily="34" charset="0"/>
            </a:endParaRPr>
          </a:p>
          <a:p>
            <a:pPr lvl="0" algn="ctr" eaLnBrk="0" fontAlgn="base" hangingPunct="0">
              <a:spcBef>
                <a:spcPct val="0"/>
              </a:spcBef>
              <a:spcAft>
                <a:spcPct val="0"/>
              </a:spcAft>
            </a:pPr>
            <a:r>
              <a:rPr lang="en-US" altLang="en-US" sz="1200" dirty="0">
                <a:latin typeface="Arial" panose="020B0604020202020204" pitchFamily="34" charset="0"/>
              </a:rPr>
              <a:t>Panicky, scared, frightened, dread</a:t>
            </a:r>
            <a:endParaRPr lang="en-US" altLang="en-US" sz="500" dirty="0">
              <a:latin typeface="Arial" panose="020B0604020202020204" pitchFamily="34" charset="0"/>
            </a:endParaRPr>
          </a:p>
          <a:p>
            <a:pPr lvl="0" eaLnBrk="0" fontAlgn="base" hangingPunct="0">
              <a:spcBef>
                <a:spcPct val="0"/>
              </a:spcBef>
              <a:spcAft>
                <a:spcPct val="0"/>
              </a:spcAft>
            </a:pPr>
            <a:endParaRPr lang="en-US" altLang="en-US" dirty="0">
              <a:latin typeface="Arial" panose="020B0604020202020204" pitchFamily="34" charset="0"/>
            </a:endParaRPr>
          </a:p>
        </p:txBody>
      </p:sp>
      <p:sp>
        <p:nvSpPr>
          <p:cNvPr id="10" name="Text Box 40">
            <a:extLst>
              <a:ext uri="{FF2B5EF4-FFF2-40B4-BE49-F238E27FC236}">
                <a16:creationId xmlns:a16="http://schemas.microsoft.com/office/drawing/2014/main" id="{8FABBBB8-587C-44BB-B1F8-192A89A3C286}"/>
              </a:ext>
            </a:extLst>
          </p:cNvPr>
          <p:cNvSpPr txBox="1">
            <a:spLocks noChangeArrowheads="1"/>
          </p:cNvSpPr>
          <p:nvPr/>
        </p:nvSpPr>
        <p:spPr bwMode="auto">
          <a:xfrm>
            <a:off x="7807325" y="4302125"/>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1200" b="1" dirty="0">
                <a:latin typeface="Arial" panose="020B0604020202020204" pitchFamily="34" charset="0"/>
                <a:ea typeface="Arial" panose="020B0604020202020204" pitchFamily="34" charset="0"/>
              </a:rPr>
              <a:t>Behaviours</a:t>
            </a:r>
          </a:p>
          <a:p>
            <a:pPr lvl="0" algn="ctr" eaLnBrk="0" fontAlgn="base" hangingPunct="0">
              <a:spcBef>
                <a:spcPct val="0"/>
              </a:spcBef>
              <a:spcAft>
                <a:spcPct val="0"/>
              </a:spcAft>
            </a:pPr>
            <a:endParaRPr lang="en-US" altLang="en-US" sz="1200" dirty="0">
              <a:latin typeface="Arial" panose="020B0604020202020204" pitchFamily="34" charset="0"/>
            </a:endParaRPr>
          </a:p>
          <a:p>
            <a:pPr lvl="0" algn="ctr" eaLnBrk="0" fontAlgn="base" hangingPunct="0">
              <a:spcBef>
                <a:spcPct val="0"/>
              </a:spcBef>
              <a:spcAft>
                <a:spcPct val="0"/>
              </a:spcAft>
            </a:pPr>
            <a:r>
              <a:rPr lang="en-US" altLang="en-US" sz="1200" dirty="0">
                <a:latin typeface="Arial" panose="020B0604020202020204" pitchFamily="34" charset="0"/>
              </a:rPr>
              <a:t>Shouts</a:t>
            </a:r>
          </a:p>
          <a:p>
            <a:pPr lvl="0" algn="ctr" eaLnBrk="0" fontAlgn="base" hangingPunct="0">
              <a:spcBef>
                <a:spcPct val="0"/>
              </a:spcBef>
              <a:spcAft>
                <a:spcPct val="0"/>
              </a:spcAft>
            </a:pPr>
            <a:r>
              <a:rPr lang="en-US" altLang="en-US" sz="1200" dirty="0">
                <a:latin typeface="Arial" panose="020B0604020202020204" pitchFamily="34" charset="0"/>
              </a:rPr>
              <a:t>Hide/run away</a:t>
            </a:r>
          </a:p>
          <a:p>
            <a:pPr lvl="0" algn="ctr" eaLnBrk="0" fontAlgn="base" hangingPunct="0">
              <a:spcBef>
                <a:spcPct val="0"/>
              </a:spcBef>
              <a:spcAft>
                <a:spcPct val="0"/>
              </a:spcAft>
            </a:pPr>
            <a:r>
              <a:rPr lang="en-US" altLang="en-US" sz="1200" dirty="0">
                <a:latin typeface="Arial" panose="020B0604020202020204" pitchFamily="34" charset="0"/>
              </a:rPr>
              <a:t>Give up</a:t>
            </a:r>
          </a:p>
          <a:p>
            <a:pPr lvl="0" algn="ctr" eaLnBrk="0" fontAlgn="base" hangingPunct="0">
              <a:spcBef>
                <a:spcPct val="0"/>
              </a:spcBef>
              <a:spcAft>
                <a:spcPct val="0"/>
              </a:spcAft>
            </a:pPr>
            <a:r>
              <a:rPr lang="en-US" altLang="en-US" sz="1200" dirty="0">
                <a:latin typeface="Arial" panose="020B0604020202020204" pitchFamily="34" charset="0"/>
              </a:rPr>
              <a:t>Harm myself</a:t>
            </a:r>
            <a:endParaRPr lang="en-US" altLang="en-US" sz="500" dirty="0">
              <a:latin typeface="Arial" panose="020B0604020202020204" pitchFamily="34" charset="0"/>
            </a:endParaRPr>
          </a:p>
          <a:p>
            <a:pPr lvl="0" eaLnBrk="0" fontAlgn="base" hangingPunct="0">
              <a:spcBef>
                <a:spcPct val="0"/>
              </a:spcBef>
              <a:spcAft>
                <a:spcPct val="0"/>
              </a:spcAft>
            </a:pPr>
            <a:endParaRPr lang="en-US" altLang="en-US" dirty="0">
              <a:latin typeface="Arial" panose="020B0604020202020204" pitchFamily="34" charset="0"/>
            </a:endParaRPr>
          </a:p>
        </p:txBody>
      </p:sp>
      <p:sp>
        <p:nvSpPr>
          <p:cNvPr id="11" name="Rectangle 7">
            <a:extLst>
              <a:ext uri="{FF2B5EF4-FFF2-40B4-BE49-F238E27FC236}">
                <a16:creationId xmlns:a16="http://schemas.microsoft.com/office/drawing/2014/main" id="{A63DEAC5-EFB4-4859-9DEB-3836FEF815C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7496" tIns="736368" rIns="609408" bIns="368184" numCol="1" anchor="ctr" anchorCtr="0" compatLnSpc="1">
            <a:prstTxWarp prst="textNoShape">
              <a:avLst/>
            </a:prstTxWarp>
            <a:spAutoFit/>
          </a:bodyPr>
          <a:lstStyle/>
          <a:p>
            <a:endParaRPr lang="en-GB"/>
          </a:p>
        </p:txBody>
      </p:sp>
      <p:sp>
        <p:nvSpPr>
          <p:cNvPr id="12" name="Rectangle 8">
            <a:extLst>
              <a:ext uri="{FF2B5EF4-FFF2-40B4-BE49-F238E27FC236}">
                <a16:creationId xmlns:a16="http://schemas.microsoft.com/office/drawing/2014/main" id="{A42B8E8A-F03D-471B-81F6-26320E3CBC4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GB" altLang="en-US" sz="5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3">
            <a:extLst>
              <a:ext uri="{FF2B5EF4-FFF2-40B4-BE49-F238E27FC236}">
                <a16:creationId xmlns:a16="http://schemas.microsoft.com/office/drawing/2014/main" id="{CF5DBD17-4427-4C85-A5CD-6E4117781C51}"/>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6697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761741" cy="233857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253779" y="496869"/>
            <a:ext cx="35042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Different strategies</a:t>
            </a:r>
          </a:p>
        </p:txBody>
      </p:sp>
      <p:sp>
        <p:nvSpPr>
          <p:cNvPr id="7" name="Rectangle 6"/>
          <p:cNvSpPr/>
          <p:nvPr/>
        </p:nvSpPr>
        <p:spPr>
          <a:xfrm>
            <a:off x="5295254" y="673071"/>
            <a:ext cx="6096000" cy="1708160"/>
          </a:xfrm>
          <a:prstGeom prst="rect">
            <a:avLst/>
          </a:prstGeom>
        </p:spPr>
        <p:txBody>
          <a:bodyPr>
            <a:spAutoFit/>
          </a:bodyPr>
          <a:lstStyle/>
          <a:p>
            <a:pPr>
              <a:lnSpc>
                <a:spcPct val="150000"/>
              </a:lnSpc>
            </a:pPr>
            <a:r>
              <a:rPr lang="en-GB" sz="2400" dirty="0">
                <a:solidFill>
                  <a:srgbClr val="512275"/>
                </a:solidFill>
                <a:latin typeface="Segoe Print" charset="0"/>
                <a:ea typeface="Segoe Print" charset="0"/>
                <a:cs typeface="Segoe Print" charset="0"/>
              </a:rPr>
              <a:t>Decide with the patient what their biggest problem area is.  What do they want to focus on:</a:t>
            </a:r>
          </a:p>
        </p:txBody>
      </p:sp>
      <p:sp>
        <p:nvSpPr>
          <p:cNvPr id="8" name="Rectangle 7"/>
          <p:cNvSpPr/>
          <p:nvPr/>
        </p:nvSpPr>
        <p:spPr>
          <a:xfrm>
            <a:off x="5295254" y="2805193"/>
            <a:ext cx="4592665" cy="1876732"/>
          </a:xfrm>
          <a:prstGeom prst="rect">
            <a:avLst/>
          </a:prstGeom>
        </p:spPr>
        <p:txBody>
          <a:bodyPr wrap="square">
            <a:spAutoFit/>
          </a:bodyPr>
          <a:lstStyle/>
          <a:p>
            <a:pPr marL="342900" indent="-34290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Things to do with </a:t>
            </a:r>
            <a:r>
              <a:rPr lang="en-GB" sz="2000" b="1" dirty="0">
                <a:solidFill>
                  <a:srgbClr val="512275"/>
                </a:solidFill>
                <a:latin typeface="Verdana" panose="020B0604030504040204" pitchFamily="34" charset="0"/>
                <a:ea typeface="Verdana" panose="020B0604030504040204" pitchFamily="34" charset="0"/>
              </a:rPr>
              <a:t>triggers?</a:t>
            </a:r>
          </a:p>
          <a:p>
            <a:pPr marL="342900" indent="-34290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Things to do with </a:t>
            </a:r>
            <a:r>
              <a:rPr lang="en-GB" sz="2000" b="1" dirty="0">
                <a:solidFill>
                  <a:srgbClr val="512275"/>
                </a:solidFill>
                <a:latin typeface="Verdana" panose="020B0604030504040204" pitchFamily="34" charset="0"/>
                <a:ea typeface="Verdana" panose="020B0604030504040204" pitchFamily="34" charset="0"/>
              </a:rPr>
              <a:t>feelings?</a:t>
            </a:r>
          </a:p>
          <a:p>
            <a:pPr marL="342900" indent="-34290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Things to do with </a:t>
            </a:r>
            <a:r>
              <a:rPr lang="en-GB" sz="2000" b="1" dirty="0">
                <a:solidFill>
                  <a:srgbClr val="512275"/>
                </a:solidFill>
                <a:latin typeface="Verdana" panose="020B0604030504040204" pitchFamily="34" charset="0"/>
                <a:ea typeface="Verdana" panose="020B0604030504040204" pitchFamily="34" charset="0"/>
              </a:rPr>
              <a:t>thoughts?</a:t>
            </a:r>
          </a:p>
          <a:p>
            <a:pPr marL="342900" indent="-342900">
              <a:lnSpc>
                <a:spcPct val="150000"/>
              </a:lnSpc>
              <a:buFont typeface="Arial" charset="0"/>
              <a:buChar char="•"/>
            </a:pPr>
            <a:r>
              <a:rPr lang="en-US" sz="2000" dirty="0">
                <a:solidFill>
                  <a:srgbClr val="512275"/>
                </a:solidFill>
                <a:latin typeface="Verdana" panose="020B0604030504040204" pitchFamily="34" charset="0"/>
                <a:ea typeface="Verdana" panose="020B0604030504040204" pitchFamily="34" charset="0"/>
              </a:rPr>
              <a:t>T</a:t>
            </a:r>
            <a:r>
              <a:rPr lang="en-GB" sz="2000" dirty="0" err="1">
                <a:solidFill>
                  <a:srgbClr val="512275"/>
                </a:solidFill>
                <a:latin typeface="Verdana" panose="020B0604030504040204" pitchFamily="34" charset="0"/>
                <a:ea typeface="Verdana" panose="020B0604030504040204" pitchFamily="34" charset="0"/>
              </a:rPr>
              <a:t>hings</a:t>
            </a:r>
            <a:r>
              <a:rPr lang="en-GB" sz="2000" dirty="0">
                <a:solidFill>
                  <a:srgbClr val="512275"/>
                </a:solidFill>
                <a:latin typeface="Verdana" panose="020B0604030504040204" pitchFamily="34" charset="0"/>
                <a:ea typeface="Verdana" panose="020B0604030504040204" pitchFamily="34" charset="0"/>
              </a:rPr>
              <a:t> to do with </a:t>
            </a:r>
            <a:r>
              <a:rPr lang="en-GB" sz="2000" b="1" dirty="0">
                <a:solidFill>
                  <a:srgbClr val="512275"/>
                </a:solidFill>
                <a:latin typeface="Verdana" panose="020B0604030504040204" pitchFamily="34" charset="0"/>
                <a:ea typeface="Verdana" panose="020B0604030504040204" pitchFamily="34" charset="0"/>
              </a:rPr>
              <a:t>behaviours?</a:t>
            </a:r>
          </a:p>
        </p:txBody>
      </p:sp>
      <p:sp>
        <p:nvSpPr>
          <p:cNvPr id="9" name="Rectangle 8"/>
          <p:cNvSpPr/>
          <p:nvPr/>
        </p:nvSpPr>
        <p:spPr>
          <a:xfrm>
            <a:off x="3843580" y="5523404"/>
            <a:ext cx="8028121" cy="1015663"/>
          </a:xfrm>
          <a:prstGeom prst="rect">
            <a:avLst/>
          </a:prstGeom>
        </p:spPr>
        <p:txBody>
          <a:bodyPr wrap="square">
            <a:spAutoFit/>
          </a:bodyPr>
          <a:lstStyle/>
          <a:p>
            <a:pPr>
              <a:lnSpc>
                <a:spcPct val="150000"/>
              </a:lnSpc>
            </a:pPr>
            <a:r>
              <a:rPr lang="en-GB" sz="2000" dirty="0">
                <a:solidFill>
                  <a:srgbClr val="512275"/>
                </a:solidFill>
                <a:latin typeface="Segoe Print" charset="0"/>
                <a:ea typeface="Segoe Print" charset="0"/>
                <a:cs typeface="Segoe Print" charset="0"/>
              </a:rPr>
              <a:t>You can use the following worksheet to try </a:t>
            </a:r>
            <a:r>
              <a:rPr lang="en-GB" sz="2000">
                <a:solidFill>
                  <a:srgbClr val="512275"/>
                </a:solidFill>
                <a:latin typeface="Segoe Print" charset="0"/>
                <a:ea typeface="Segoe Print" charset="0"/>
                <a:cs typeface="Segoe Print" charset="0"/>
              </a:rPr>
              <a:t>to understand the </a:t>
            </a:r>
            <a:r>
              <a:rPr lang="en-GB" sz="2000" dirty="0">
                <a:solidFill>
                  <a:srgbClr val="512275"/>
                </a:solidFill>
                <a:latin typeface="Segoe Print" charset="0"/>
                <a:ea typeface="Segoe Print" charset="0"/>
                <a:cs typeface="Segoe Print" charset="0"/>
              </a:rPr>
              <a:t>biggest problem areas...</a:t>
            </a:r>
          </a:p>
        </p:txBody>
      </p:sp>
    </p:spTree>
    <p:extLst>
      <p:ext uri="{BB962C8B-B14F-4D97-AF65-F5344CB8AC3E}">
        <p14:creationId xmlns:p14="http://schemas.microsoft.com/office/powerpoint/2010/main" val="390452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1"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6" name="Google Shape;67;p12"/>
          <p:cNvSpPr txBox="1">
            <a:spLocks/>
          </p:cNvSpPr>
          <p:nvPr/>
        </p:nvSpPr>
        <p:spPr>
          <a:xfrm>
            <a:off x="1371603" y="329533"/>
            <a:ext cx="9448791" cy="963595"/>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Strategies for different areas</a:t>
            </a:r>
          </a:p>
        </p:txBody>
      </p:sp>
      <p:grpSp>
        <p:nvGrpSpPr>
          <p:cNvPr id="10" name="Group 9"/>
          <p:cNvGrpSpPr/>
          <p:nvPr/>
        </p:nvGrpSpPr>
        <p:grpSpPr>
          <a:xfrm>
            <a:off x="604435" y="1647467"/>
            <a:ext cx="10891970" cy="862481"/>
            <a:chOff x="644851" y="1812526"/>
            <a:chExt cx="10891970" cy="862481"/>
          </a:xfrm>
        </p:grpSpPr>
        <p:sp>
          <p:nvSpPr>
            <p:cNvPr id="8" name="Teardrop 7"/>
            <p:cNvSpPr/>
            <p:nvPr/>
          </p:nvSpPr>
          <p:spPr>
            <a:xfrm>
              <a:off x="644851" y="1814078"/>
              <a:ext cx="2042438" cy="860929"/>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Triggers</a:t>
              </a:r>
            </a:p>
          </p:txBody>
        </p:sp>
        <p:sp>
          <p:nvSpPr>
            <p:cNvPr id="9" name="Rounded Rectangle 8"/>
            <p:cNvSpPr/>
            <p:nvPr/>
          </p:nvSpPr>
          <p:spPr>
            <a:xfrm>
              <a:off x="2687288" y="1812526"/>
              <a:ext cx="8849533" cy="526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512275"/>
                  </a:solidFill>
                  <a:latin typeface="Verdana" panose="020B0604030504040204" pitchFamily="34" charset="0"/>
                  <a:ea typeface="Verdana" panose="020B0604030504040204" pitchFamily="34" charset="0"/>
                </a:rPr>
                <a:t>Trying not to get into situations that trigger the experience </a:t>
              </a:r>
            </a:p>
          </p:txBody>
        </p:sp>
      </p:grpSp>
      <p:grpSp>
        <p:nvGrpSpPr>
          <p:cNvPr id="11" name="Group 10"/>
          <p:cNvGrpSpPr/>
          <p:nvPr/>
        </p:nvGrpSpPr>
        <p:grpSpPr>
          <a:xfrm>
            <a:off x="604435" y="2653492"/>
            <a:ext cx="10854892" cy="847759"/>
            <a:chOff x="681929" y="1812526"/>
            <a:chExt cx="10854892" cy="847759"/>
          </a:xfrm>
        </p:grpSpPr>
        <p:sp>
          <p:nvSpPr>
            <p:cNvPr id="12" name="Teardrop 11"/>
            <p:cNvSpPr/>
            <p:nvPr/>
          </p:nvSpPr>
          <p:spPr>
            <a:xfrm>
              <a:off x="681929" y="1814079"/>
              <a:ext cx="2005359" cy="846206"/>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Feelings</a:t>
              </a:r>
            </a:p>
          </p:txBody>
        </p:sp>
        <p:sp>
          <p:nvSpPr>
            <p:cNvPr id="13" name="Rounded Rectangle 12"/>
            <p:cNvSpPr/>
            <p:nvPr/>
          </p:nvSpPr>
          <p:spPr>
            <a:xfrm>
              <a:off x="2687288" y="1812526"/>
              <a:ext cx="8849533" cy="5562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512275"/>
                  </a:solidFill>
                  <a:latin typeface="Verdana" panose="020B0604030504040204" pitchFamily="34" charset="0"/>
                  <a:ea typeface="Verdana" panose="020B0604030504040204" pitchFamily="34" charset="0"/>
                </a:rPr>
                <a:t>Using strategies to improve negative emotions</a:t>
              </a:r>
            </a:p>
          </p:txBody>
        </p:sp>
      </p:grpSp>
      <p:grpSp>
        <p:nvGrpSpPr>
          <p:cNvPr id="14" name="Group 13"/>
          <p:cNvGrpSpPr/>
          <p:nvPr/>
        </p:nvGrpSpPr>
        <p:grpSpPr>
          <a:xfrm>
            <a:off x="604435" y="3677549"/>
            <a:ext cx="10891970" cy="741608"/>
            <a:chOff x="644851" y="1812525"/>
            <a:chExt cx="10891970" cy="869458"/>
          </a:xfrm>
        </p:grpSpPr>
        <p:sp>
          <p:nvSpPr>
            <p:cNvPr id="15" name="Teardrop 14"/>
            <p:cNvSpPr/>
            <p:nvPr/>
          </p:nvSpPr>
          <p:spPr>
            <a:xfrm>
              <a:off x="644851" y="1814079"/>
              <a:ext cx="2042437" cy="867904"/>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Thoughts</a:t>
              </a:r>
            </a:p>
          </p:txBody>
        </p:sp>
        <p:sp>
          <p:nvSpPr>
            <p:cNvPr id="16" name="Rounded Rectangle 15"/>
            <p:cNvSpPr/>
            <p:nvPr/>
          </p:nvSpPr>
          <p:spPr>
            <a:xfrm>
              <a:off x="2687288" y="1812525"/>
              <a:ext cx="8849533" cy="7501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512275"/>
                  </a:solidFill>
                  <a:latin typeface="Verdana" panose="020B0604030504040204" pitchFamily="34" charset="0"/>
                  <a:ea typeface="Verdana" panose="020B0604030504040204" pitchFamily="34" charset="0"/>
                </a:rPr>
                <a:t>Using strategies to test out how realistic thoughts are in response to situations</a:t>
              </a:r>
            </a:p>
          </p:txBody>
        </p:sp>
      </p:grpSp>
      <p:grpSp>
        <p:nvGrpSpPr>
          <p:cNvPr id="17" name="Group 16"/>
          <p:cNvGrpSpPr/>
          <p:nvPr/>
        </p:nvGrpSpPr>
        <p:grpSpPr>
          <a:xfrm>
            <a:off x="604435" y="4724859"/>
            <a:ext cx="10891970" cy="815207"/>
            <a:chOff x="644851" y="1812526"/>
            <a:chExt cx="10891970" cy="815207"/>
          </a:xfrm>
        </p:grpSpPr>
        <p:sp>
          <p:nvSpPr>
            <p:cNvPr id="18" name="Teardrop 17"/>
            <p:cNvSpPr/>
            <p:nvPr/>
          </p:nvSpPr>
          <p:spPr>
            <a:xfrm>
              <a:off x="644851" y="1814078"/>
              <a:ext cx="2042437" cy="813655"/>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Behaviours</a:t>
              </a:r>
            </a:p>
          </p:txBody>
        </p:sp>
        <p:sp>
          <p:nvSpPr>
            <p:cNvPr id="19" name="Rounded Rectangle 18"/>
            <p:cNvSpPr/>
            <p:nvPr/>
          </p:nvSpPr>
          <p:spPr>
            <a:xfrm>
              <a:off x="2687288" y="1812526"/>
              <a:ext cx="8849533" cy="526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512275"/>
                  </a:solidFill>
                  <a:latin typeface="Verdana" panose="020B0604030504040204" pitchFamily="34" charset="0"/>
                  <a:ea typeface="Verdana" panose="020B0604030504040204" pitchFamily="34" charset="0"/>
                </a:rPr>
                <a:t>Using strategies to change actions, distraction, self soothing, talking to other people</a:t>
              </a:r>
            </a:p>
          </p:txBody>
        </p:sp>
      </p:grpSp>
    </p:spTree>
    <p:extLst>
      <p:ext uri="{BB962C8B-B14F-4D97-AF65-F5344CB8AC3E}">
        <p14:creationId xmlns:p14="http://schemas.microsoft.com/office/powerpoint/2010/main" val="46770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461644" y="161803"/>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512275"/>
                </a:solidFill>
                <a:latin typeface="Verdana" panose="020B0604030504040204" pitchFamily="34" charset="0"/>
                <a:ea typeface="Verdana" panose="020B0604030504040204" pitchFamily="34" charset="0"/>
              </a:rPr>
              <a:t>Triggers</a:t>
            </a:r>
          </a:p>
        </p:txBody>
      </p:sp>
      <p:sp>
        <p:nvSpPr>
          <p:cNvPr id="3" name="Rectangle 2"/>
          <p:cNvSpPr/>
          <p:nvPr/>
        </p:nvSpPr>
        <p:spPr>
          <a:xfrm>
            <a:off x="3580075" y="319792"/>
            <a:ext cx="8141787" cy="1679627"/>
          </a:xfrm>
          <a:prstGeom prst="rect">
            <a:avLst/>
          </a:prstGeom>
        </p:spPr>
        <p:txBody>
          <a:bodyPr wrap="square">
            <a:spAutoFit/>
          </a:bodyPr>
          <a:lstStyle/>
          <a:p>
            <a:pPr>
              <a:lnSpc>
                <a:spcPct val="150000"/>
              </a:lnSpc>
              <a:spcAft>
                <a:spcPts val="600"/>
              </a:spcAft>
            </a:pPr>
            <a:r>
              <a:rPr lang="en-GB" sz="2400" dirty="0">
                <a:solidFill>
                  <a:srgbClr val="512275"/>
                </a:solidFill>
                <a:latin typeface="Verdana" panose="020B0604030504040204" pitchFamily="34" charset="0"/>
                <a:ea typeface="Verdana" panose="020B0604030504040204" pitchFamily="34" charset="0"/>
              </a:rPr>
              <a:t>What are the triggers for SH and think about possible ways to manage them. This may involve </a:t>
            </a:r>
            <a:r>
              <a:rPr lang="en-GB" sz="2400" b="1" dirty="0">
                <a:solidFill>
                  <a:srgbClr val="512275"/>
                </a:solidFill>
                <a:latin typeface="Verdana" panose="020B0604030504040204" pitchFamily="34" charset="0"/>
                <a:ea typeface="Verdana" panose="020B0604030504040204" pitchFamily="34" charset="0"/>
              </a:rPr>
              <a:t>changing</a:t>
            </a:r>
            <a:r>
              <a:rPr lang="en-GB" sz="2400" dirty="0">
                <a:solidFill>
                  <a:srgbClr val="512275"/>
                </a:solidFill>
                <a:latin typeface="Verdana" panose="020B0604030504040204" pitchFamily="34" charset="0"/>
                <a:ea typeface="Verdana" panose="020B0604030504040204" pitchFamily="34" charset="0"/>
              </a:rPr>
              <a:t> or </a:t>
            </a:r>
            <a:r>
              <a:rPr lang="en-GB" sz="2400" b="1" dirty="0">
                <a:solidFill>
                  <a:srgbClr val="512275"/>
                </a:solidFill>
                <a:latin typeface="Verdana" panose="020B0604030504040204" pitchFamily="34" charset="0"/>
                <a:ea typeface="Verdana" panose="020B0604030504040204" pitchFamily="34" charset="0"/>
              </a:rPr>
              <a:t>avoiding</a:t>
            </a:r>
            <a:r>
              <a:rPr lang="en-GB" sz="2400" dirty="0">
                <a:solidFill>
                  <a:srgbClr val="512275"/>
                </a:solidFill>
                <a:latin typeface="Verdana" panose="020B0604030504040204" pitchFamily="34" charset="0"/>
                <a:ea typeface="Verdana" panose="020B0604030504040204" pitchFamily="34" charset="0"/>
              </a:rPr>
              <a:t> them:</a:t>
            </a:r>
            <a:endParaRPr lang="en-GB" sz="2000" dirty="0">
              <a:solidFill>
                <a:schemeClr val="bg1"/>
              </a:solidFill>
              <a:latin typeface="Verdana" panose="020B0604030504040204" pitchFamily="34" charset="0"/>
              <a:ea typeface="Verdana" panose="020B0604030504040204" pitchFamily="34" charset="0"/>
            </a:endParaRPr>
          </a:p>
        </p:txBody>
      </p:sp>
      <p:graphicFrame>
        <p:nvGraphicFramePr>
          <p:cNvPr id="2" name="Table 1">
            <a:extLst>
              <a:ext uri="{FF2B5EF4-FFF2-40B4-BE49-F238E27FC236}">
                <a16:creationId xmlns:a16="http://schemas.microsoft.com/office/drawing/2014/main" id="{78D941F3-C951-481D-87DB-AF78C9D7060A}"/>
              </a:ext>
            </a:extLst>
          </p:cNvPr>
          <p:cNvGraphicFramePr>
            <a:graphicFrameLocks noGrp="1"/>
          </p:cNvGraphicFramePr>
          <p:nvPr>
            <p:extLst>
              <p:ext uri="{D42A27DB-BD31-4B8C-83A1-F6EECF244321}">
                <p14:modId xmlns:p14="http://schemas.microsoft.com/office/powerpoint/2010/main" val="4286615844"/>
              </p:ext>
            </p:extLst>
          </p:nvPr>
        </p:nvGraphicFramePr>
        <p:xfrm>
          <a:off x="3449782" y="2686777"/>
          <a:ext cx="8546275" cy="3483865"/>
        </p:xfrm>
        <a:graphic>
          <a:graphicData uri="http://schemas.openxmlformats.org/drawingml/2006/table">
            <a:tbl>
              <a:tblPr firstRow="1" firstCol="1" lastRow="1" lastCol="1" bandRow="1" bandCol="1"/>
              <a:tblGrid>
                <a:gridCol w="3016332">
                  <a:extLst>
                    <a:ext uri="{9D8B030D-6E8A-4147-A177-3AD203B41FA5}">
                      <a16:colId xmlns:a16="http://schemas.microsoft.com/office/drawing/2014/main" val="3011738524"/>
                    </a:ext>
                  </a:extLst>
                </a:gridCol>
                <a:gridCol w="5529943">
                  <a:extLst>
                    <a:ext uri="{9D8B030D-6E8A-4147-A177-3AD203B41FA5}">
                      <a16:colId xmlns:a16="http://schemas.microsoft.com/office/drawing/2014/main" val="694749002"/>
                    </a:ext>
                  </a:extLst>
                </a:gridCol>
              </a:tblGrid>
              <a:tr h="516285">
                <a:tc gridSpan="2">
                  <a:txBody>
                    <a:bodyPr/>
                    <a:lstStyle/>
                    <a:p>
                      <a:pPr marL="82296" algn="l" fontAlgn="t">
                        <a:lnSpc>
                          <a:spcPct val="107000"/>
                        </a:lnSpc>
                        <a:spcBef>
                          <a:spcPts val="495"/>
                        </a:spcBef>
                        <a:spcAft>
                          <a:spcPts val="0"/>
                        </a:spcAft>
                      </a:pPr>
                      <a:r>
                        <a:rPr lang="en-US" sz="1900" b="1" i="0" u="none" strike="noStrike"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My triggers</a:t>
                      </a:r>
                      <a:endParaRPr lang="en-US" sz="2900" b="0" i="0" u="none" strike="noStrike" dirty="0">
                        <a:effectLst/>
                        <a:latin typeface="Arial" panose="020B0604020202020204" pitchFamily="34" charset="0"/>
                      </a:endParaRPr>
                    </a:p>
                  </a:txBody>
                  <a:tcPr marL="145832" marR="145832" marT="72916" marB="72916">
                    <a:lnL>
                      <a:noFill/>
                    </a:lnL>
                    <a:lnR>
                      <a:noFill/>
                    </a:lnR>
                    <a:lnT>
                      <a:noFill/>
                    </a:lnT>
                    <a:lnB>
                      <a:noFill/>
                    </a:lnB>
                    <a:solidFill>
                      <a:srgbClr val="231F20"/>
                    </a:solidFill>
                  </a:tcPr>
                </a:tc>
                <a:tc hMerge="1">
                  <a:txBody>
                    <a:bodyPr/>
                    <a:lstStyle/>
                    <a:p>
                      <a:endParaRPr lang="en-GB"/>
                    </a:p>
                  </a:txBody>
                  <a:tcPr/>
                </a:tc>
                <a:extLst>
                  <a:ext uri="{0D108BD9-81ED-4DB2-BD59-A6C34878D82A}">
                    <a16:rowId xmlns:a16="http://schemas.microsoft.com/office/drawing/2014/main" val="137972707"/>
                  </a:ext>
                </a:extLst>
              </a:tr>
              <a:tr h="516285">
                <a:tc>
                  <a:txBody>
                    <a:bodyPr/>
                    <a:lstStyle/>
                    <a:p>
                      <a:pPr marL="73152" algn="l" fontAlgn="t">
                        <a:lnSpc>
                          <a:spcPct val="107000"/>
                        </a:lnSpc>
                        <a:spcBef>
                          <a:spcPts val="335"/>
                        </a:spcBef>
                        <a:spcAft>
                          <a:spcPts val="0"/>
                        </a:spcAft>
                      </a:pPr>
                      <a:r>
                        <a:rPr lang="en-US" sz="1900" b="1" i="0" u="none" strike="noStrike">
                          <a:solidFill>
                            <a:srgbClr val="FFFFFF"/>
                          </a:solidFill>
                          <a:effectLst/>
                          <a:latin typeface="Arial" panose="020B0604020202020204" pitchFamily="34" charset="0"/>
                          <a:ea typeface="Arial" panose="020B0604020202020204" pitchFamily="34" charset="0"/>
                          <a:cs typeface="Times New Roman" panose="02020603050405020304" pitchFamily="18" charset="0"/>
                        </a:rPr>
                        <a:t>What are my triggers?</a:t>
                      </a:r>
                      <a:endParaRPr lang="en-US" sz="2900" b="0" i="0" u="none" strike="noStrike">
                        <a:effectLst/>
                        <a:latin typeface="Arial" panose="020B0604020202020204" pitchFamily="34" charset="0"/>
                      </a:endParaRPr>
                    </a:p>
                  </a:txBody>
                  <a:tcPr marL="145832" marR="145832" marT="72916" marB="72916">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8D5BA5"/>
                    </a:solidFill>
                  </a:tcPr>
                </a:tc>
                <a:tc>
                  <a:txBody>
                    <a:bodyPr/>
                    <a:lstStyle/>
                    <a:p>
                      <a:r>
                        <a:rPr lang="en-US" sz="1900" b="1" i="0" u="none" strike="noStrike"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What can I do to manage my triggers?</a:t>
                      </a:r>
                      <a:endParaRPr lang="en-GB" dirty="0"/>
                    </a:p>
                  </a:txBody>
                  <a:tcPr marL="15191" marR="15191" marT="15191"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8D5BA5"/>
                    </a:solidFill>
                  </a:tcPr>
                </a:tc>
                <a:extLst>
                  <a:ext uri="{0D108BD9-81ED-4DB2-BD59-A6C34878D82A}">
                    <a16:rowId xmlns:a16="http://schemas.microsoft.com/office/drawing/2014/main" val="1549774105"/>
                  </a:ext>
                </a:extLst>
              </a:tr>
              <a:tr h="490259">
                <a:tc>
                  <a:txBody>
                    <a:bodyPr/>
                    <a:lstStyle/>
                    <a:p>
                      <a:pPr marL="73152" algn="l" fontAlgn="t">
                        <a:lnSpc>
                          <a:spcPct val="107000"/>
                        </a:lnSpc>
                        <a:spcBef>
                          <a:spcPts val="0"/>
                        </a:spcBef>
                        <a:spcAft>
                          <a:spcPts val="0"/>
                        </a:spcAft>
                      </a:pPr>
                      <a:r>
                        <a:rPr lang="en-US" sz="18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900" b="0" i="0" u="none" strike="noStrike">
                        <a:effectLst/>
                        <a:latin typeface="Arial" panose="020B0604020202020204" pitchFamily="34" charset="0"/>
                      </a:endParaRPr>
                    </a:p>
                  </a:txBody>
                  <a:tcPr marL="15191" marR="15191" marT="15191"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152" algn="l" fontAlgn="t">
                        <a:lnSpc>
                          <a:spcPct val="107000"/>
                        </a:lnSpc>
                        <a:spcBef>
                          <a:spcPts val="0"/>
                        </a:spcBef>
                        <a:spcAft>
                          <a:spcPts val="0"/>
                        </a:spcAft>
                      </a:pPr>
                      <a:r>
                        <a:rPr lang="en-US" sz="18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900" b="0" i="0" u="none" strike="noStrike">
                        <a:effectLst/>
                        <a:latin typeface="Arial" panose="020B0604020202020204" pitchFamily="34" charset="0"/>
                      </a:endParaRPr>
                    </a:p>
                  </a:txBody>
                  <a:tcPr marL="145832" marR="145832" marT="72916" marB="72916">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636961966"/>
                  </a:ext>
                </a:extLst>
              </a:tr>
              <a:tr h="490259">
                <a:tc>
                  <a:txBody>
                    <a:bodyPr/>
                    <a:lstStyle/>
                    <a:p>
                      <a:pPr marL="73152" algn="l" fontAlgn="t">
                        <a:lnSpc>
                          <a:spcPct val="107000"/>
                        </a:lnSpc>
                        <a:spcBef>
                          <a:spcPts val="0"/>
                        </a:spcBef>
                        <a:spcAft>
                          <a:spcPts val="0"/>
                        </a:spcAft>
                      </a:pPr>
                      <a:r>
                        <a:rPr lang="en-US" sz="18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900" b="0" i="0" u="none" strike="noStrike">
                        <a:effectLst/>
                        <a:latin typeface="Arial" panose="020B0604020202020204" pitchFamily="34" charset="0"/>
                      </a:endParaRPr>
                    </a:p>
                  </a:txBody>
                  <a:tcPr marL="15191" marR="15191" marT="15191"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152" algn="l" fontAlgn="t">
                        <a:lnSpc>
                          <a:spcPct val="107000"/>
                        </a:lnSpc>
                        <a:spcBef>
                          <a:spcPts val="0"/>
                        </a:spcBef>
                        <a:spcAft>
                          <a:spcPts val="0"/>
                        </a:spcAft>
                      </a:pPr>
                      <a:r>
                        <a:rPr lang="en-US" sz="18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900" b="0" i="0" u="none" strike="noStrike">
                        <a:effectLst/>
                        <a:latin typeface="Arial" panose="020B0604020202020204" pitchFamily="34" charset="0"/>
                      </a:endParaRPr>
                    </a:p>
                  </a:txBody>
                  <a:tcPr marL="145832" marR="145832" marT="72916" marB="72916">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670761935"/>
                  </a:ext>
                </a:extLst>
              </a:tr>
              <a:tr h="490259">
                <a:tc>
                  <a:txBody>
                    <a:bodyPr/>
                    <a:lstStyle/>
                    <a:p>
                      <a:pPr marL="73152" algn="l" fontAlgn="t">
                        <a:lnSpc>
                          <a:spcPct val="107000"/>
                        </a:lnSpc>
                        <a:spcBef>
                          <a:spcPts val="0"/>
                        </a:spcBef>
                        <a:spcAft>
                          <a:spcPts val="0"/>
                        </a:spcAft>
                      </a:pPr>
                      <a:r>
                        <a:rPr lang="en-US" sz="18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900" b="0" i="0" u="none" strike="noStrike">
                        <a:effectLst/>
                        <a:latin typeface="Arial" panose="020B0604020202020204" pitchFamily="34" charset="0"/>
                      </a:endParaRPr>
                    </a:p>
                  </a:txBody>
                  <a:tcPr marL="15191" marR="15191" marT="15191"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152" algn="l" fontAlgn="t">
                        <a:lnSpc>
                          <a:spcPct val="107000"/>
                        </a:lnSpc>
                        <a:spcBef>
                          <a:spcPts val="0"/>
                        </a:spcBef>
                        <a:spcAft>
                          <a:spcPts val="0"/>
                        </a:spcAft>
                      </a:pPr>
                      <a:r>
                        <a:rPr lang="en-US" sz="18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900" b="0" i="0" u="none" strike="noStrike">
                        <a:effectLst/>
                        <a:latin typeface="Arial" panose="020B0604020202020204" pitchFamily="34" charset="0"/>
                      </a:endParaRPr>
                    </a:p>
                  </a:txBody>
                  <a:tcPr marL="145832" marR="145832" marT="72916" marB="72916">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094515348"/>
                  </a:ext>
                </a:extLst>
              </a:tr>
              <a:tr h="490259">
                <a:tc>
                  <a:txBody>
                    <a:bodyPr/>
                    <a:lstStyle/>
                    <a:p>
                      <a:pPr marL="73152" algn="l" fontAlgn="t">
                        <a:lnSpc>
                          <a:spcPct val="107000"/>
                        </a:lnSpc>
                        <a:spcBef>
                          <a:spcPts val="0"/>
                        </a:spcBef>
                        <a:spcAft>
                          <a:spcPts val="0"/>
                        </a:spcAft>
                      </a:pPr>
                      <a:r>
                        <a:rPr lang="en-US" sz="18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900" b="0" i="0" u="none" strike="noStrike">
                        <a:effectLst/>
                        <a:latin typeface="Arial" panose="020B0604020202020204" pitchFamily="34" charset="0"/>
                      </a:endParaRPr>
                    </a:p>
                  </a:txBody>
                  <a:tcPr marL="15191" marR="15191" marT="15191"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152" algn="l" fontAlgn="t">
                        <a:lnSpc>
                          <a:spcPct val="107000"/>
                        </a:lnSpc>
                        <a:spcBef>
                          <a:spcPts val="0"/>
                        </a:spcBef>
                        <a:spcAft>
                          <a:spcPts val="0"/>
                        </a:spcAft>
                      </a:pPr>
                      <a:r>
                        <a:rPr lang="en-US" sz="18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900" b="0" i="0" u="none" strike="noStrike">
                        <a:effectLst/>
                        <a:latin typeface="Arial" panose="020B0604020202020204" pitchFamily="34" charset="0"/>
                      </a:endParaRPr>
                    </a:p>
                  </a:txBody>
                  <a:tcPr marL="145832" marR="145832" marT="72916" marB="72916">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920767522"/>
                  </a:ext>
                </a:extLst>
              </a:tr>
              <a:tr h="490259">
                <a:tc>
                  <a:txBody>
                    <a:bodyPr/>
                    <a:lstStyle/>
                    <a:p>
                      <a:pPr marL="73152" algn="l" fontAlgn="t">
                        <a:lnSpc>
                          <a:spcPct val="107000"/>
                        </a:lnSpc>
                        <a:spcBef>
                          <a:spcPts val="0"/>
                        </a:spcBef>
                        <a:spcAft>
                          <a:spcPts val="0"/>
                        </a:spcAft>
                      </a:pPr>
                      <a:r>
                        <a:rPr lang="en-US" sz="18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900" b="0" i="0" u="none" strike="noStrike">
                        <a:effectLst/>
                        <a:latin typeface="Arial" panose="020B0604020202020204" pitchFamily="34" charset="0"/>
                      </a:endParaRPr>
                    </a:p>
                  </a:txBody>
                  <a:tcPr marL="15191" marR="15191" marT="15191"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152" algn="l" fontAlgn="t">
                        <a:lnSpc>
                          <a:spcPct val="107000"/>
                        </a:lnSpc>
                        <a:spcBef>
                          <a:spcPts val="0"/>
                        </a:spcBef>
                        <a:spcAft>
                          <a:spcPts val="0"/>
                        </a:spcAft>
                      </a:pPr>
                      <a:r>
                        <a:rPr lang="en-US" sz="1800" b="0" i="0" u="none" strike="noStrike" dirty="0">
                          <a:effectLst/>
                          <a:latin typeface="Times New Roman" panose="02020603050405020304" pitchFamily="18" charset="0"/>
                          <a:ea typeface="Arial" panose="020B0604020202020204" pitchFamily="34" charset="0"/>
                          <a:cs typeface="Arial" panose="020B0604020202020204" pitchFamily="34" charset="0"/>
                        </a:rPr>
                        <a:t> </a:t>
                      </a:r>
                      <a:endParaRPr lang="en-US" sz="2900" b="0" i="0" u="none" strike="noStrike" dirty="0">
                        <a:effectLst/>
                        <a:latin typeface="Arial" panose="020B0604020202020204" pitchFamily="34" charset="0"/>
                      </a:endParaRPr>
                    </a:p>
                  </a:txBody>
                  <a:tcPr marL="145832" marR="145832" marT="72916" marB="72916">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474789799"/>
                  </a:ext>
                </a:extLst>
              </a:tr>
            </a:tbl>
          </a:graphicData>
        </a:graphic>
      </p:graphicFrame>
    </p:spTree>
    <p:extLst>
      <p:ext uri="{BB962C8B-B14F-4D97-AF65-F5344CB8AC3E}">
        <p14:creationId xmlns:p14="http://schemas.microsoft.com/office/powerpoint/2010/main" val="2413963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996239" y="522798"/>
            <a:ext cx="2966161" cy="99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Thoughts</a:t>
            </a:r>
          </a:p>
        </p:txBody>
      </p:sp>
      <p:sp>
        <p:nvSpPr>
          <p:cNvPr id="2" name="Rectangle 1"/>
          <p:cNvSpPr/>
          <p:nvPr/>
        </p:nvSpPr>
        <p:spPr>
          <a:xfrm>
            <a:off x="4352236" y="510332"/>
            <a:ext cx="7255442" cy="6031716"/>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Explain thoughts in the vicious cycle are:</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marL="342900" indent="-342900">
              <a:lnSpc>
                <a:spcPct val="150000"/>
              </a:lnSpc>
              <a:buFont typeface="Arial" panose="020B0604020202020204" pitchFamily="34" charset="0"/>
              <a:buChar char="•"/>
            </a:pPr>
            <a:r>
              <a:rPr lang="en-US" sz="2000" b="1" dirty="0">
                <a:solidFill>
                  <a:srgbClr val="512275"/>
                </a:solidFill>
                <a:latin typeface="Verdana" panose="020B0604030504040204" pitchFamily="34" charset="0"/>
                <a:ea typeface="Verdana" panose="020B0604030504040204" pitchFamily="34" charset="0"/>
              </a:rPr>
              <a:t>Negative</a:t>
            </a:r>
          </a:p>
          <a:p>
            <a:pPr marL="342900" indent="-342900">
              <a:lnSpc>
                <a:spcPct val="150000"/>
              </a:lnSpc>
              <a:buFont typeface="Arial" panose="020B0604020202020204" pitchFamily="34" charset="0"/>
              <a:buChar char="•"/>
            </a:pPr>
            <a:r>
              <a:rPr lang="en-US" sz="2000" b="1" dirty="0">
                <a:solidFill>
                  <a:srgbClr val="512275"/>
                </a:solidFill>
                <a:latin typeface="Verdana" panose="020B0604030504040204" pitchFamily="34" charset="0"/>
                <a:ea typeface="Verdana" panose="020B0604030504040204" pitchFamily="34" charset="0"/>
              </a:rPr>
              <a:t>A</a:t>
            </a:r>
            <a:r>
              <a:rPr lang="en-GB" sz="2000" b="1" dirty="0" err="1">
                <a:solidFill>
                  <a:srgbClr val="512275"/>
                </a:solidFill>
                <a:latin typeface="Verdana" panose="020B0604030504040204" pitchFamily="34" charset="0"/>
                <a:ea typeface="Verdana" panose="020B0604030504040204" pitchFamily="34" charset="0"/>
              </a:rPr>
              <a:t>utomatic</a:t>
            </a:r>
            <a:r>
              <a:rPr lang="en-GB" sz="2000" b="1" dirty="0">
                <a:solidFill>
                  <a:srgbClr val="512275"/>
                </a:solidFill>
                <a:latin typeface="Verdana" panose="020B0604030504040204" pitchFamily="34" charset="0"/>
                <a:ea typeface="Verdana" panose="020B0604030504040204" pitchFamily="34" charset="0"/>
              </a:rPr>
              <a:t> </a:t>
            </a:r>
            <a:r>
              <a:rPr lang="en-GB" sz="2000" dirty="0">
                <a:solidFill>
                  <a:srgbClr val="512275"/>
                </a:solidFill>
                <a:latin typeface="Verdana" panose="020B0604030504040204" pitchFamily="34" charset="0"/>
                <a:ea typeface="Verdana" panose="020B0604030504040204" pitchFamily="34" charset="0"/>
              </a:rPr>
              <a:t>thoughts (involuntary, often ‘pop-up’)</a:t>
            </a:r>
          </a:p>
          <a:p>
            <a:pPr marL="342900" indent="-342900">
              <a:lnSpc>
                <a:spcPct val="150000"/>
              </a:lnSpc>
              <a:buFont typeface="Arial" panose="020B0604020202020204" pitchFamily="34" charset="0"/>
              <a:buChar char="•"/>
            </a:pPr>
            <a:r>
              <a:rPr lang="en-US" sz="2000" b="1" dirty="0">
                <a:solidFill>
                  <a:srgbClr val="512275"/>
                </a:solidFill>
                <a:latin typeface="Verdana" panose="020B0604030504040204" pitchFamily="34" charset="0"/>
                <a:ea typeface="Verdana" panose="020B0604030504040204" pitchFamily="34" charset="0"/>
              </a:rPr>
              <a:t>B</a:t>
            </a:r>
            <a:r>
              <a:rPr lang="en-GB" sz="2000" b="1" dirty="0" err="1">
                <a:solidFill>
                  <a:srgbClr val="512275"/>
                </a:solidFill>
                <a:latin typeface="Verdana" panose="020B0604030504040204" pitchFamily="34" charset="0"/>
                <a:ea typeface="Verdana" panose="020B0604030504040204" pitchFamily="34" charset="0"/>
              </a:rPr>
              <a:t>elievable</a:t>
            </a:r>
            <a:r>
              <a:rPr lang="en-GB" sz="2000" b="1" dirty="0">
                <a:solidFill>
                  <a:srgbClr val="512275"/>
                </a:solidFill>
                <a:latin typeface="Verdana" panose="020B0604030504040204" pitchFamily="34" charset="0"/>
                <a:ea typeface="Verdana" panose="020B0604030504040204" pitchFamily="34" charset="0"/>
              </a:rPr>
              <a:t> </a:t>
            </a:r>
            <a:r>
              <a:rPr lang="en-GB" sz="2000" dirty="0">
                <a:solidFill>
                  <a:srgbClr val="512275"/>
                </a:solidFill>
                <a:latin typeface="Verdana" panose="020B0604030504040204" pitchFamily="34" charset="0"/>
                <a:ea typeface="Verdana" panose="020B0604030504040204" pitchFamily="34" charset="0"/>
              </a:rPr>
              <a:t>(we take them as fact when they are not necessarily true)</a:t>
            </a:r>
          </a:p>
          <a:p>
            <a:pPr marL="342900" indent="-342900">
              <a:lnSpc>
                <a:spcPct val="150000"/>
              </a:lnSpc>
              <a:buFont typeface="Arial" panose="020B0604020202020204" pitchFamily="34" charset="0"/>
              <a:buChar char="•"/>
            </a:pPr>
            <a:r>
              <a:rPr lang="en-US" sz="2000" b="1" dirty="0">
                <a:solidFill>
                  <a:srgbClr val="512275"/>
                </a:solidFill>
                <a:latin typeface="Verdana" panose="020B0604030504040204" pitchFamily="34" charset="0"/>
                <a:ea typeface="Verdana" panose="020B0604030504040204" pitchFamily="34" charset="0"/>
              </a:rPr>
              <a:t>H</a:t>
            </a:r>
            <a:r>
              <a:rPr lang="en-GB" sz="2000" b="1" dirty="0" err="1">
                <a:solidFill>
                  <a:srgbClr val="512275"/>
                </a:solidFill>
                <a:latin typeface="Verdana" panose="020B0604030504040204" pitchFamily="34" charset="0"/>
                <a:ea typeface="Verdana" panose="020B0604030504040204" pitchFamily="34" charset="0"/>
              </a:rPr>
              <a:t>abitual</a:t>
            </a:r>
            <a:r>
              <a:rPr lang="en-GB" sz="2000" b="1" dirty="0">
                <a:solidFill>
                  <a:srgbClr val="512275"/>
                </a:solidFill>
                <a:latin typeface="Verdana" panose="020B0604030504040204" pitchFamily="34" charset="0"/>
                <a:ea typeface="Verdana" panose="020B0604030504040204" pitchFamily="34" charset="0"/>
              </a:rPr>
              <a:t> </a:t>
            </a:r>
            <a:r>
              <a:rPr lang="en-GB" sz="2000" dirty="0">
                <a:solidFill>
                  <a:srgbClr val="512275"/>
                </a:solidFill>
                <a:latin typeface="Verdana" panose="020B0604030504040204" pitchFamily="34" charset="0"/>
                <a:ea typeface="Verdana" panose="020B0604030504040204" pitchFamily="34" charset="0"/>
              </a:rPr>
              <a:t>(we can have the same thoughts that keep coming back, like a bad habit)</a:t>
            </a:r>
          </a:p>
          <a:p>
            <a:pPr marL="342900" indent="-342900">
              <a:lnSpc>
                <a:spcPct val="150000"/>
              </a:lnSpc>
              <a:buFont typeface="Arial" panose="020B0604020202020204" pitchFamily="34" charset="0"/>
              <a:buChar char="•"/>
            </a:pPr>
            <a:r>
              <a:rPr lang="en-US" sz="2000" b="1" dirty="0">
                <a:solidFill>
                  <a:srgbClr val="512275"/>
                </a:solidFill>
                <a:latin typeface="Verdana" panose="020B0604030504040204" pitchFamily="34" charset="0"/>
                <a:ea typeface="Verdana" panose="020B0604030504040204" pitchFamily="34" charset="0"/>
              </a:rPr>
              <a:t>U</a:t>
            </a:r>
            <a:r>
              <a:rPr lang="en-GB" sz="2000" b="1" dirty="0" err="1">
                <a:solidFill>
                  <a:srgbClr val="512275"/>
                </a:solidFill>
                <a:latin typeface="Verdana" panose="020B0604030504040204" pitchFamily="34" charset="0"/>
                <a:ea typeface="Verdana" panose="020B0604030504040204" pitchFamily="34" charset="0"/>
              </a:rPr>
              <a:t>nreasonable</a:t>
            </a:r>
            <a:r>
              <a:rPr lang="en-GB" sz="2000" b="1" dirty="0">
                <a:solidFill>
                  <a:srgbClr val="512275"/>
                </a:solidFill>
                <a:latin typeface="Verdana" panose="020B0604030504040204" pitchFamily="34" charset="0"/>
                <a:ea typeface="Verdana" panose="020B0604030504040204" pitchFamily="34" charset="0"/>
              </a:rPr>
              <a:t> </a:t>
            </a:r>
            <a:r>
              <a:rPr lang="en-GB" sz="2000" dirty="0">
                <a:solidFill>
                  <a:srgbClr val="512275"/>
                </a:solidFill>
                <a:latin typeface="Verdana" panose="020B0604030504040204" pitchFamily="34" charset="0"/>
                <a:ea typeface="Verdana" panose="020B0604030504040204" pitchFamily="34" charset="0"/>
              </a:rPr>
              <a:t>and </a:t>
            </a:r>
            <a:r>
              <a:rPr lang="en-GB" sz="2000" b="1" dirty="0">
                <a:solidFill>
                  <a:srgbClr val="512275"/>
                </a:solidFill>
                <a:latin typeface="Verdana" panose="020B0604030504040204" pitchFamily="34" charset="0"/>
                <a:ea typeface="Verdana" panose="020B0604030504040204" pitchFamily="34" charset="0"/>
              </a:rPr>
              <a:t>unhelpful</a:t>
            </a:r>
          </a:p>
          <a:p>
            <a:pPr marL="342900" indent="-342900">
              <a:lnSpc>
                <a:spcPct val="150000"/>
              </a:lnSpc>
              <a:buFont typeface="Arial" panose="020B0604020202020204" pitchFamily="34" charset="0"/>
              <a:buChar char="•"/>
            </a:pPr>
            <a:r>
              <a:rPr lang="en-US" sz="2000" b="1" dirty="0">
                <a:solidFill>
                  <a:srgbClr val="512275"/>
                </a:solidFill>
                <a:latin typeface="Verdana" panose="020B0604030504040204" pitchFamily="34" charset="0"/>
                <a:ea typeface="Verdana" panose="020B0604030504040204" pitchFamily="34" charset="0"/>
              </a:rPr>
              <a:t>S</a:t>
            </a:r>
            <a:r>
              <a:rPr lang="en-GB" sz="2000" b="1" dirty="0">
                <a:solidFill>
                  <a:srgbClr val="512275"/>
                </a:solidFill>
                <a:latin typeface="Verdana" panose="020B0604030504040204" pitchFamily="34" charset="0"/>
                <a:ea typeface="Verdana" panose="020B0604030504040204" pitchFamily="34" charset="0"/>
              </a:rPr>
              <a:t>elf-perpetuating </a:t>
            </a:r>
            <a:r>
              <a:rPr lang="en-GB" sz="2000" dirty="0">
                <a:solidFill>
                  <a:srgbClr val="512275"/>
                </a:solidFill>
                <a:latin typeface="Verdana" panose="020B0604030504040204" pitchFamily="34" charset="0"/>
                <a:ea typeface="Verdana" panose="020B0604030504040204" pitchFamily="34" charset="0"/>
              </a:rPr>
              <a:t>(lead to spiral of negative thoughts)</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p:txBody>
      </p:sp>
      <p:sp>
        <p:nvSpPr>
          <p:cNvPr id="7" name="Rectangle 6"/>
          <p:cNvSpPr/>
          <p:nvPr/>
        </p:nvSpPr>
        <p:spPr>
          <a:xfrm>
            <a:off x="9031706" y="5219313"/>
            <a:ext cx="3160294" cy="781240"/>
          </a:xfrm>
          <a:prstGeom prst="rect">
            <a:avLst/>
          </a:prstGeom>
        </p:spPr>
        <p:txBody>
          <a:bodyPr wrap="square">
            <a:spAutoFit/>
          </a:bodyPr>
          <a:lstStyle/>
          <a:p>
            <a:pPr>
              <a:lnSpc>
                <a:spcPct val="150000"/>
              </a:lnSpc>
            </a:pPr>
            <a:endParaRPr lang="en-GB" sz="1600" dirty="0">
              <a:solidFill>
                <a:srgbClr val="512275"/>
              </a:solidFill>
              <a:latin typeface="Verdana" panose="020B0604030504040204" pitchFamily="34" charset="0"/>
              <a:ea typeface="Verdana" panose="020B0604030504040204" pitchFamily="34" charset="0"/>
            </a:endParaRPr>
          </a:p>
          <a:p>
            <a:pPr>
              <a:lnSpc>
                <a:spcPct val="150000"/>
              </a:lnSpc>
            </a:pPr>
            <a:endParaRPr lang="en-GB" sz="16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74409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6" name="Google Shape;67;p12"/>
          <p:cNvSpPr txBox="1">
            <a:spLocks/>
          </p:cNvSpPr>
          <p:nvPr/>
        </p:nvSpPr>
        <p:spPr>
          <a:xfrm>
            <a:off x="751703" y="381824"/>
            <a:ext cx="10688594" cy="143093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Thinking about things in a more balanced way</a:t>
            </a:r>
          </a:p>
        </p:txBody>
      </p:sp>
      <p:graphicFrame>
        <p:nvGraphicFramePr>
          <p:cNvPr id="7" name="Content Placeholder 4"/>
          <p:cNvGraphicFramePr>
            <a:graphicFrameLocks noGrp="1"/>
          </p:cNvGraphicFramePr>
          <p:nvPr>
            <p:ph idx="1"/>
          </p:nvPr>
        </p:nvGraphicFramePr>
        <p:xfrm>
          <a:off x="553453" y="2001253"/>
          <a:ext cx="1110915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2053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275439" y="617911"/>
            <a:ext cx="2928771"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Thoughts</a:t>
            </a:r>
          </a:p>
        </p:txBody>
      </p:sp>
      <p:sp>
        <p:nvSpPr>
          <p:cNvPr id="3" name="Rectangle 2"/>
          <p:cNvSpPr/>
          <p:nvPr/>
        </p:nvSpPr>
        <p:spPr>
          <a:xfrm>
            <a:off x="4446743" y="768667"/>
            <a:ext cx="7255442" cy="811312"/>
          </a:xfrm>
          <a:prstGeom prst="rect">
            <a:avLst/>
          </a:prstGeom>
        </p:spPr>
        <p:txBody>
          <a:bodyPr wrap="square">
            <a:spAutoFit/>
          </a:bodyPr>
          <a:lstStyle/>
          <a:p>
            <a:pPr>
              <a:lnSpc>
                <a:spcPct val="150000"/>
              </a:lnSpc>
            </a:pPr>
            <a:r>
              <a:rPr lang="en-US" sz="3600" b="1" dirty="0">
                <a:solidFill>
                  <a:srgbClr val="512275"/>
                </a:solidFill>
                <a:latin typeface="Verdana" panose="020B0604030504040204" pitchFamily="34" charset="0"/>
                <a:ea typeface="Verdana" panose="020B0604030504040204" pitchFamily="34" charset="0"/>
              </a:rPr>
              <a:t>The courtroom technique</a:t>
            </a:r>
            <a:endParaRPr lang="en-GB" sz="3200" b="1" dirty="0">
              <a:solidFill>
                <a:schemeClr val="bg1"/>
              </a:solidFill>
              <a:latin typeface="Verdana" panose="020B0604030504040204" pitchFamily="34" charset="0"/>
              <a:ea typeface="Verdana" panose="020B0604030504040204" pitchFamily="34" charset="0"/>
            </a:endParaRPr>
          </a:p>
        </p:txBody>
      </p:sp>
      <p:pic>
        <p:nvPicPr>
          <p:cNvPr id="7" name="image45.png">
            <a:extLst>
              <a:ext uri="{FF2B5EF4-FFF2-40B4-BE49-F238E27FC236}">
                <a16:creationId xmlns:a16="http://schemas.microsoft.com/office/drawing/2014/main" id="{1B24DFCA-9F1B-4B76-9AF6-92C1D65B8288}"/>
              </a:ext>
            </a:extLst>
          </p:cNvPr>
          <p:cNvPicPr/>
          <p:nvPr/>
        </p:nvPicPr>
        <p:blipFill>
          <a:blip r:embed="rId2" cstate="print"/>
          <a:stretch>
            <a:fillRect/>
          </a:stretch>
        </p:blipFill>
        <p:spPr>
          <a:xfrm>
            <a:off x="996239" y="3104707"/>
            <a:ext cx="1619370" cy="3025863"/>
          </a:xfrm>
          <a:prstGeom prst="rect">
            <a:avLst/>
          </a:prstGeom>
        </p:spPr>
      </p:pic>
      <p:graphicFrame>
        <p:nvGraphicFramePr>
          <p:cNvPr id="8" name="Content Placeholder 3">
            <a:extLst>
              <a:ext uri="{FF2B5EF4-FFF2-40B4-BE49-F238E27FC236}">
                <a16:creationId xmlns:a16="http://schemas.microsoft.com/office/drawing/2014/main" id="{4C31BDF5-DEE5-4345-9455-5439407896AE}"/>
              </a:ext>
            </a:extLst>
          </p:cNvPr>
          <p:cNvGraphicFramePr>
            <a:graphicFrameLocks noGrp="1"/>
          </p:cNvGraphicFramePr>
          <p:nvPr>
            <p:ph idx="1"/>
            <p:extLst>
              <p:ext uri="{D42A27DB-BD31-4B8C-83A1-F6EECF244321}">
                <p14:modId xmlns:p14="http://schemas.microsoft.com/office/powerpoint/2010/main" val="1980614799"/>
              </p:ext>
            </p:extLst>
          </p:nvPr>
        </p:nvGraphicFramePr>
        <p:xfrm>
          <a:off x="3785189" y="2229044"/>
          <a:ext cx="8176250" cy="3068445"/>
        </p:xfrm>
        <a:graphic>
          <a:graphicData uri="http://schemas.openxmlformats.org/drawingml/2006/table">
            <a:tbl>
              <a:tblPr firstRow="1" bandRow="1">
                <a:tableStyleId>{5C22544A-7EE6-4342-B048-85BDC9FD1C3A}</a:tableStyleId>
              </a:tblPr>
              <a:tblGrid>
                <a:gridCol w="4088125">
                  <a:extLst>
                    <a:ext uri="{9D8B030D-6E8A-4147-A177-3AD203B41FA5}">
                      <a16:colId xmlns:a16="http://schemas.microsoft.com/office/drawing/2014/main" val="448015325"/>
                    </a:ext>
                  </a:extLst>
                </a:gridCol>
                <a:gridCol w="4088125">
                  <a:extLst>
                    <a:ext uri="{9D8B030D-6E8A-4147-A177-3AD203B41FA5}">
                      <a16:colId xmlns:a16="http://schemas.microsoft.com/office/drawing/2014/main" val="20001"/>
                    </a:ext>
                  </a:extLst>
                </a:gridCol>
              </a:tblGrid>
              <a:tr h="456299">
                <a:tc>
                  <a:txBody>
                    <a:bodyPr/>
                    <a:lstStyle/>
                    <a:p>
                      <a:pPr>
                        <a:lnSpc>
                          <a:spcPct val="100000"/>
                        </a:lnSpc>
                      </a:pPr>
                      <a:r>
                        <a:rPr lang="en-US" sz="2000" dirty="0">
                          <a:latin typeface="Verdana" panose="020B0604030504040204" pitchFamily="34" charset="0"/>
                          <a:ea typeface="Verdana" panose="020B0604030504040204" pitchFamily="34" charset="0"/>
                        </a:rPr>
                        <a:t>Prosecution (evidence for)</a:t>
                      </a:r>
                      <a:endParaRPr lang="en-GB" sz="2000" dirty="0">
                        <a:latin typeface="Verdana" panose="020B0604030504040204" pitchFamily="34" charset="0"/>
                        <a:ea typeface="Verdana" panose="020B0604030504040204" pitchFamily="34" charset="0"/>
                      </a:endParaRPr>
                    </a:p>
                  </a:txBody>
                  <a:tcPr>
                    <a:solidFill>
                      <a:srgbClr val="512275"/>
                    </a:solidFill>
                  </a:tcPr>
                </a:tc>
                <a:tc>
                  <a:txBody>
                    <a:bodyPr/>
                    <a:lstStyle/>
                    <a:p>
                      <a:pPr>
                        <a:lnSpc>
                          <a:spcPct val="100000"/>
                        </a:lnSpc>
                      </a:pPr>
                      <a:r>
                        <a:rPr lang="en-US" sz="2000" dirty="0">
                          <a:latin typeface="Verdana" panose="020B0604030504040204" pitchFamily="34" charset="0"/>
                          <a:ea typeface="Verdana" panose="020B0604030504040204" pitchFamily="34" charset="0"/>
                        </a:rPr>
                        <a:t>Defense (evidence against)</a:t>
                      </a:r>
                      <a:endParaRPr lang="en-GB" sz="2000" dirty="0">
                        <a:latin typeface="Verdana" panose="020B0604030504040204" pitchFamily="34" charset="0"/>
                        <a:ea typeface="Verdana" panose="020B0604030504040204" pitchFamily="34" charset="0"/>
                      </a:endParaRPr>
                    </a:p>
                  </a:txBody>
                  <a:tcPr>
                    <a:solidFill>
                      <a:srgbClr val="512275"/>
                    </a:solidFill>
                  </a:tcPr>
                </a:tc>
                <a:extLst>
                  <a:ext uri="{0D108BD9-81ED-4DB2-BD59-A6C34878D82A}">
                    <a16:rowId xmlns:a16="http://schemas.microsoft.com/office/drawing/2014/main" val="2890692505"/>
                  </a:ext>
                </a:extLst>
              </a:tr>
              <a:tr h="640241">
                <a:tc>
                  <a:txBody>
                    <a:bodyPr/>
                    <a:lstStyle/>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061912599"/>
                  </a:ext>
                </a:extLst>
              </a:tr>
              <a:tr h="789135">
                <a:tc>
                  <a:txBody>
                    <a:bodyPr/>
                    <a:lstStyle/>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571771904"/>
                  </a:ext>
                </a:extLst>
              </a:tr>
              <a:tr h="9380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baseline="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518892634"/>
                  </a:ext>
                </a:extLst>
              </a:tr>
            </a:tbl>
          </a:graphicData>
        </a:graphic>
      </p:graphicFrame>
    </p:spTree>
    <p:extLst>
      <p:ext uri="{BB962C8B-B14F-4D97-AF65-F5344CB8AC3E}">
        <p14:creationId xmlns:p14="http://schemas.microsoft.com/office/powerpoint/2010/main" val="1186312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275439" y="617911"/>
            <a:ext cx="2928771"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Thoughts</a:t>
            </a:r>
          </a:p>
        </p:txBody>
      </p:sp>
      <p:sp>
        <p:nvSpPr>
          <p:cNvPr id="3" name="Rectangle 2"/>
          <p:cNvSpPr/>
          <p:nvPr/>
        </p:nvSpPr>
        <p:spPr>
          <a:xfrm>
            <a:off x="4446743" y="768667"/>
            <a:ext cx="7255442" cy="1322734"/>
          </a:xfrm>
          <a:prstGeom prst="rect">
            <a:avLst/>
          </a:prstGeom>
        </p:spPr>
        <p:txBody>
          <a:bodyPr wrap="square">
            <a:spAutoFit/>
          </a:bodyPr>
          <a:lstStyle/>
          <a:p>
            <a:pPr>
              <a:lnSpc>
                <a:spcPct val="150000"/>
              </a:lnSpc>
            </a:pPr>
            <a:r>
              <a:rPr lang="en-US" sz="3600" b="1" dirty="0">
                <a:solidFill>
                  <a:srgbClr val="512275"/>
                </a:solidFill>
                <a:latin typeface="Verdana" panose="020B0604030504040204" pitchFamily="34" charset="0"/>
                <a:ea typeface="Verdana" panose="020B0604030504040204" pitchFamily="34" charset="0"/>
              </a:rPr>
              <a:t>The courtroom technique</a:t>
            </a:r>
          </a:p>
          <a:p>
            <a:pPr>
              <a:lnSpc>
                <a:spcPct val="150000"/>
              </a:lnSpc>
            </a:pPr>
            <a:r>
              <a:rPr lang="en-US" sz="2000" dirty="0">
                <a:solidFill>
                  <a:srgbClr val="512275"/>
                </a:solidFill>
                <a:latin typeface="Verdana" panose="020B0604030504040204" pitchFamily="34" charset="0"/>
                <a:ea typeface="Verdana" panose="020B0604030504040204" pitchFamily="34" charset="0"/>
              </a:rPr>
              <a:t>Thought to be tested: ‘I am a failure’</a:t>
            </a:r>
            <a:endParaRPr lang="en-GB" sz="3200" dirty="0">
              <a:solidFill>
                <a:schemeClr val="bg1"/>
              </a:solidFill>
              <a:latin typeface="Verdana" panose="020B0604030504040204" pitchFamily="34" charset="0"/>
              <a:ea typeface="Verdana" panose="020B0604030504040204" pitchFamily="34" charset="0"/>
            </a:endParaRPr>
          </a:p>
        </p:txBody>
      </p:sp>
      <p:pic>
        <p:nvPicPr>
          <p:cNvPr id="7" name="image45.png">
            <a:extLst>
              <a:ext uri="{FF2B5EF4-FFF2-40B4-BE49-F238E27FC236}">
                <a16:creationId xmlns:a16="http://schemas.microsoft.com/office/drawing/2014/main" id="{1B24DFCA-9F1B-4B76-9AF6-92C1D65B8288}"/>
              </a:ext>
            </a:extLst>
          </p:cNvPr>
          <p:cNvPicPr/>
          <p:nvPr/>
        </p:nvPicPr>
        <p:blipFill>
          <a:blip r:embed="rId2" cstate="print"/>
          <a:stretch>
            <a:fillRect/>
          </a:stretch>
        </p:blipFill>
        <p:spPr>
          <a:xfrm>
            <a:off x="996239" y="3104707"/>
            <a:ext cx="1619370" cy="3025863"/>
          </a:xfrm>
          <a:prstGeom prst="rect">
            <a:avLst/>
          </a:prstGeom>
        </p:spPr>
      </p:pic>
      <p:graphicFrame>
        <p:nvGraphicFramePr>
          <p:cNvPr id="8" name="Content Placeholder 3">
            <a:extLst>
              <a:ext uri="{FF2B5EF4-FFF2-40B4-BE49-F238E27FC236}">
                <a16:creationId xmlns:a16="http://schemas.microsoft.com/office/drawing/2014/main" id="{4C31BDF5-DEE5-4345-9455-5439407896AE}"/>
              </a:ext>
            </a:extLst>
          </p:cNvPr>
          <p:cNvGraphicFramePr>
            <a:graphicFrameLocks noGrp="1"/>
          </p:cNvGraphicFramePr>
          <p:nvPr>
            <p:ph idx="1"/>
            <p:extLst>
              <p:ext uri="{D42A27DB-BD31-4B8C-83A1-F6EECF244321}">
                <p14:modId xmlns:p14="http://schemas.microsoft.com/office/powerpoint/2010/main" val="2205771743"/>
              </p:ext>
            </p:extLst>
          </p:nvPr>
        </p:nvGraphicFramePr>
        <p:xfrm>
          <a:off x="3785189" y="2229044"/>
          <a:ext cx="8176250" cy="3129244"/>
        </p:xfrm>
        <a:graphic>
          <a:graphicData uri="http://schemas.openxmlformats.org/drawingml/2006/table">
            <a:tbl>
              <a:tblPr firstRow="1" bandRow="1">
                <a:tableStyleId>{5C22544A-7EE6-4342-B048-85BDC9FD1C3A}</a:tableStyleId>
              </a:tblPr>
              <a:tblGrid>
                <a:gridCol w="4088125">
                  <a:extLst>
                    <a:ext uri="{9D8B030D-6E8A-4147-A177-3AD203B41FA5}">
                      <a16:colId xmlns:a16="http://schemas.microsoft.com/office/drawing/2014/main" val="448015325"/>
                    </a:ext>
                  </a:extLst>
                </a:gridCol>
                <a:gridCol w="4088125">
                  <a:extLst>
                    <a:ext uri="{9D8B030D-6E8A-4147-A177-3AD203B41FA5}">
                      <a16:colId xmlns:a16="http://schemas.microsoft.com/office/drawing/2014/main" val="20001"/>
                    </a:ext>
                  </a:extLst>
                </a:gridCol>
              </a:tblGrid>
              <a:tr h="456299">
                <a:tc>
                  <a:txBody>
                    <a:bodyPr/>
                    <a:lstStyle/>
                    <a:p>
                      <a:pPr>
                        <a:lnSpc>
                          <a:spcPct val="100000"/>
                        </a:lnSpc>
                      </a:pPr>
                      <a:r>
                        <a:rPr lang="en-US" sz="2000" dirty="0">
                          <a:latin typeface="Verdana" panose="020B0604030504040204" pitchFamily="34" charset="0"/>
                          <a:ea typeface="Verdana" panose="020B0604030504040204" pitchFamily="34" charset="0"/>
                        </a:rPr>
                        <a:t>Prosecution (evidence for)</a:t>
                      </a:r>
                      <a:endParaRPr lang="en-GB" sz="2000" dirty="0">
                        <a:latin typeface="Verdana" panose="020B0604030504040204" pitchFamily="34" charset="0"/>
                        <a:ea typeface="Verdana" panose="020B0604030504040204" pitchFamily="34" charset="0"/>
                      </a:endParaRPr>
                    </a:p>
                  </a:txBody>
                  <a:tcPr>
                    <a:solidFill>
                      <a:srgbClr val="512275"/>
                    </a:solidFill>
                  </a:tcPr>
                </a:tc>
                <a:tc>
                  <a:txBody>
                    <a:bodyPr/>
                    <a:lstStyle/>
                    <a:p>
                      <a:pPr>
                        <a:lnSpc>
                          <a:spcPct val="100000"/>
                        </a:lnSpc>
                      </a:pPr>
                      <a:r>
                        <a:rPr lang="en-US" sz="2000" dirty="0">
                          <a:latin typeface="Verdana" panose="020B0604030504040204" pitchFamily="34" charset="0"/>
                          <a:ea typeface="Verdana" panose="020B0604030504040204" pitchFamily="34" charset="0"/>
                        </a:rPr>
                        <a:t>Defense (evidence against)</a:t>
                      </a:r>
                      <a:endParaRPr lang="en-GB" sz="2000" dirty="0">
                        <a:latin typeface="Verdana" panose="020B0604030504040204" pitchFamily="34" charset="0"/>
                        <a:ea typeface="Verdana" panose="020B0604030504040204" pitchFamily="34" charset="0"/>
                      </a:endParaRPr>
                    </a:p>
                  </a:txBody>
                  <a:tcPr>
                    <a:solidFill>
                      <a:srgbClr val="512275"/>
                    </a:solidFill>
                  </a:tcPr>
                </a:tc>
                <a:extLst>
                  <a:ext uri="{0D108BD9-81ED-4DB2-BD59-A6C34878D82A}">
                    <a16:rowId xmlns:a16="http://schemas.microsoft.com/office/drawing/2014/main" val="2890692505"/>
                  </a:ext>
                </a:extLst>
              </a:tr>
              <a:tr h="640241">
                <a:tc>
                  <a:txBody>
                    <a:bodyPr/>
                    <a:lstStyle/>
                    <a:p>
                      <a:pPr>
                        <a:lnSpc>
                          <a:spcPct val="100000"/>
                        </a:lnSpc>
                      </a:pPr>
                      <a:r>
                        <a:rPr lang="en-US" sz="2000" dirty="0">
                          <a:solidFill>
                            <a:srgbClr val="512275"/>
                          </a:solidFill>
                          <a:latin typeface="Verdana" panose="020B0604030504040204" pitchFamily="34" charset="0"/>
                          <a:ea typeface="Verdana" panose="020B0604030504040204" pitchFamily="34" charset="0"/>
                        </a:rPr>
                        <a:t>Sometimes I hurt myself when I don’t want to</a:t>
                      </a: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r>
                        <a:rPr lang="en-US" sz="2000" dirty="0">
                          <a:solidFill>
                            <a:srgbClr val="512275"/>
                          </a:solidFill>
                          <a:latin typeface="Verdana" panose="020B0604030504040204" pitchFamily="34" charset="0"/>
                          <a:ea typeface="Verdana" panose="020B0604030504040204" pitchFamily="34" charset="0"/>
                        </a:rPr>
                        <a:t>I have a good relationship with my boyfriend</a:t>
                      </a: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061912599"/>
                  </a:ext>
                </a:extLst>
              </a:tr>
              <a:tr h="789135">
                <a:tc>
                  <a:txBody>
                    <a:bodyPr/>
                    <a:lstStyle/>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r>
                        <a:rPr lang="en-US" sz="2000" dirty="0">
                          <a:solidFill>
                            <a:srgbClr val="512275"/>
                          </a:solidFill>
                          <a:latin typeface="Verdana" panose="020B0604030504040204" pitchFamily="34" charset="0"/>
                          <a:ea typeface="Verdana" panose="020B0604030504040204" pitchFamily="34" charset="0"/>
                        </a:rPr>
                        <a:t>I finished my apprenticeship even though it was difficult</a:t>
                      </a: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571771904"/>
                  </a:ext>
                </a:extLst>
              </a:tr>
              <a:tr h="9380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dirty="0">
                          <a:solidFill>
                            <a:srgbClr val="512275"/>
                          </a:solidFill>
                          <a:latin typeface="Verdana" panose="020B0604030504040204" pitchFamily="34" charset="0"/>
                          <a:ea typeface="Verdana" panose="020B0604030504040204" pitchFamily="34" charset="0"/>
                        </a:rPr>
                        <a:t>I have started learning new skills in my 1-2-1 sessions</a:t>
                      </a:r>
                      <a:endParaRPr lang="en-GB" sz="2000" baseline="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518892634"/>
                  </a:ext>
                </a:extLst>
              </a:tr>
            </a:tbl>
          </a:graphicData>
        </a:graphic>
      </p:graphicFrame>
    </p:spTree>
    <p:extLst>
      <p:ext uri="{BB962C8B-B14F-4D97-AF65-F5344CB8AC3E}">
        <p14:creationId xmlns:p14="http://schemas.microsoft.com/office/powerpoint/2010/main" val="4221088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4257493" y="320040"/>
            <a:ext cx="7868499" cy="150876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Explain that we can calm emotions down by: </a:t>
            </a:r>
          </a:p>
        </p:txBody>
      </p:sp>
      <p:graphicFrame>
        <p:nvGraphicFramePr>
          <p:cNvPr id="6" name="Diagram 5"/>
          <p:cNvGraphicFramePr/>
          <p:nvPr>
            <p:extLst>
              <p:ext uri="{D42A27DB-BD31-4B8C-83A1-F6EECF244321}">
                <p14:modId xmlns:p14="http://schemas.microsoft.com/office/powerpoint/2010/main" val="2062869844"/>
              </p:ext>
            </p:extLst>
          </p:nvPr>
        </p:nvGraphicFramePr>
        <p:xfrm>
          <a:off x="0" y="2650984"/>
          <a:ext cx="11096786" cy="590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ular Callout 4">
            <a:extLst>
              <a:ext uri="{FF2B5EF4-FFF2-40B4-BE49-F238E27FC236}">
                <a16:creationId xmlns:a16="http://schemas.microsoft.com/office/drawing/2014/main" id="{63C65ACC-4A0A-4649-AFD8-4B3270AE8B1E}"/>
              </a:ext>
            </a:extLst>
          </p:cNvPr>
          <p:cNvSpPr/>
          <p:nvPr/>
        </p:nvSpPr>
        <p:spPr>
          <a:xfrm>
            <a:off x="811656" y="355430"/>
            <a:ext cx="3389151" cy="1473370"/>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67;p12">
            <a:extLst>
              <a:ext uri="{FF2B5EF4-FFF2-40B4-BE49-F238E27FC236}">
                <a16:creationId xmlns:a16="http://schemas.microsoft.com/office/drawing/2014/main" id="{B72092A6-7B7E-40FE-95E3-49771069F553}"/>
              </a:ext>
            </a:extLst>
          </p:cNvPr>
          <p:cNvSpPr txBox="1">
            <a:spLocks/>
          </p:cNvSpPr>
          <p:nvPr/>
        </p:nvSpPr>
        <p:spPr>
          <a:xfrm>
            <a:off x="811656" y="371361"/>
            <a:ext cx="3515899" cy="2914877"/>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b="1" dirty="0">
                <a:solidFill>
                  <a:srgbClr val="512275"/>
                </a:solidFill>
                <a:latin typeface="Verdana Pro" panose="020B0604030504040204" pitchFamily="34" charset="0"/>
                <a:ea typeface="Verdana" panose="020B0604030504040204" pitchFamily="34" charset="0"/>
                <a:cs typeface="Segoe Print" charset="0"/>
              </a:rPr>
              <a:t>Feelings and Behaviours:</a:t>
            </a:r>
          </a:p>
        </p:txBody>
      </p:sp>
    </p:spTree>
    <p:extLst>
      <p:ext uri="{BB962C8B-B14F-4D97-AF65-F5344CB8AC3E}">
        <p14:creationId xmlns:p14="http://schemas.microsoft.com/office/powerpoint/2010/main" val="1714334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3735658" y="1948173"/>
            <a:ext cx="8196146" cy="47981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490092"/>
                </a:solidFill>
                <a:latin typeface="Verdana" panose="020B0604030504040204" pitchFamily="34" charset="0"/>
                <a:ea typeface="Verdana" panose="020B0604030504040204" pitchFamily="34" charset="0"/>
              </a:rPr>
              <a:t>Ask the group:</a:t>
            </a:r>
          </a:p>
          <a:p>
            <a:pPr marL="0" indent="0">
              <a:buNone/>
            </a:pPr>
            <a:endParaRPr lang="en-GB" dirty="0">
              <a:solidFill>
                <a:srgbClr val="490092"/>
              </a:solidFill>
              <a:latin typeface="Verdana" panose="020B0604030504040204" pitchFamily="34" charset="0"/>
              <a:ea typeface="Verdana" panose="020B0604030504040204" pitchFamily="34" charset="0"/>
            </a:endParaRPr>
          </a:p>
          <a:p>
            <a:pPr marL="0" indent="0">
              <a:buNone/>
            </a:pPr>
            <a:r>
              <a:rPr lang="en-GB" dirty="0">
                <a:solidFill>
                  <a:srgbClr val="490092"/>
                </a:solidFill>
                <a:latin typeface="Verdana" panose="020B0604030504040204" pitchFamily="34" charset="0"/>
                <a:ea typeface="Verdana" panose="020B0604030504040204" pitchFamily="34" charset="0"/>
              </a:rPr>
              <a:t>What types of self harm is there?</a:t>
            </a:r>
            <a:endParaRPr lang="en-US" sz="4800" dirty="0">
              <a:solidFill>
                <a:srgbClr val="512275"/>
              </a:solidFill>
              <a:latin typeface="Verdana" panose="020B0604030504040204" pitchFamily="34" charset="0"/>
              <a:ea typeface="Verdana" panose="020B0604030504040204" pitchFamily="34" charset="0"/>
            </a:endParaRP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How do people self harm?</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endParaRPr lang="en-GB" dirty="0">
              <a:solidFill>
                <a:srgbClr val="490092"/>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F407B39B-4E41-4926-851B-839CF9F2B704}"/>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4">
            <a:extLst>
              <a:ext uri="{FF2B5EF4-FFF2-40B4-BE49-F238E27FC236}">
                <a16:creationId xmlns:a16="http://schemas.microsoft.com/office/drawing/2014/main" id="{6DEC845D-6EDD-48DA-8C24-DA682F092B31}"/>
              </a:ext>
            </a:extLst>
          </p:cNvPr>
          <p:cNvSpPr/>
          <p:nvPr/>
        </p:nvSpPr>
        <p:spPr>
          <a:xfrm>
            <a:off x="1401096" y="637310"/>
            <a:ext cx="2201086" cy="103994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1378961" y="908229"/>
            <a:ext cx="4141641"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dirty="0">
                <a:solidFill>
                  <a:srgbClr val="512275"/>
                </a:solidFill>
                <a:latin typeface="Segoe Print" charset="0"/>
                <a:ea typeface="Verdana" panose="020B0604030504040204" pitchFamily="34" charset="0"/>
                <a:cs typeface="Segoe Print" charset="0"/>
              </a:rPr>
              <a:t>Types</a:t>
            </a:r>
            <a:endParaRPr lang="en-GB" sz="36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1998795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FE8ACB6-48CF-43A7-8DF3-DC71135AE37D}"/>
              </a:ext>
            </a:extLst>
          </p:cNvPr>
          <p:cNvGraphicFramePr>
            <a:graphicFrameLocks noGrp="1"/>
          </p:cNvGraphicFramePr>
          <p:nvPr/>
        </p:nvGraphicFramePr>
        <p:xfrm>
          <a:off x="0" y="1068149"/>
          <a:ext cx="12192000" cy="5789849"/>
        </p:xfrm>
        <a:graphic>
          <a:graphicData uri="http://schemas.openxmlformats.org/drawingml/2006/table">
            <a:tbl>
              <a:tblPr firstRow="1" firstCol="1" lastRow="1" lastCol="1" bandRow="1" bandCol="1"/>
              <a:tblGrid>
                <a:gridCol w="1847115">
                  <a:extLst>
                    <a:ext uri="{9D8B030D-6E8A-4147-A177-3AD203B41FA5}">
                      <a16:colId xmlns:a16="http://schemas.microsoft.com/office/drawing/2014/main" val="1122662742"/>
                    </a:ext>
                  </a:extLst>
                </a:gridCol>
                <a:gridCol w="10319485">
                  <a:extLst>
                    <a:ext uri="{9D8B030D-6E8A-4147-A177-3AD203B41FA5}">
                      <a16:colId xmlns:a16="http://schemas.microsoft.com/office/drawing/2014/main" val="2368964189"/>
                    </a:ext>
                  </a:extLst>
                </a:gridCol>
                <a:gridCol w="25400">
                  <a:extLst>
                    <a:ext uri="{9D8B030D-6E8A-4147-A177-3AD203B41FA5}">
                      <a16:colId xmlns:a16="http://schemas.microsoft.com/office/drawing/2014/main" val="3100108210"/>
                    </a:ext>
                  </a:extLst>
                </a:gridCol>
              </a:tblGrid>
              <a:tr h="653979">
                <a:tc gridSpan="2">
                  <a:txBody>
                    <a:bodyPr/>
                    <a:lstStyle/>
                    <a:p>
                      <a:pPr marL="78105">
                        <a:lnSpc>
                          <a:spcPct val="107000"/>
                        </a:lnSpc>
                        <a:spcBef>
                          <a:spcPts val="445"/>
                        </a:spcBef>
                        <a:spcAft>
                          <a:spcPts val="0"/>
                        </a:spcAft>
                      </a:pPr>
                      <a:r>
                        <a:rPr lang="en-US" sz="2400" b="1">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Things that can increase arousal</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231F20"/>
                      </a:solidFill>
                      <a:prstDash val="solid"/>
                      <a:round/>
                      <a:headEnd type="none" w="med" len="med"/>
                      <a:tailEnd type="none" w="med" len="med"/>
                    </a:lnB>
                    <a:solidFill>
                      <a:srgbClr val="231F20"/>
                    </a:solidFill>
                  </a:tcPr>
                </a:tc>
                <a:tc hMerge="1">
                  <a:txBody>
                    <a:bodyPr/>
                    <a:lstStyle/>
                    <a:p>
                      <a:endParaRPr lang="en-GB"/>
                    </a:p>
                  </a:txBody>
                  <a:tcPr/>
                </a:tc>
                <a:tc>
                  <a:txBody>
                    <a:bodyPr/>
                    <a:lstStyle/>
                    <a:p>
                      <a:pPr marL="13335" algn="ctr">
                        <a:lnSpc>
                          <a:spcPct val="107000"/>
                        </a:lnSpc>
                        <a:spcBef>
                          <a:spcPts val="445"/>
                        </a:spcBef>
                        <a:spcAft>
                          <a:spcPts val="0"/>
                        </a:spcAft>
                      </a:pPr>
                      <a:r>
                        <a:rPr lang="en-US" sz="12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231F20"/>
                      </a:solidFill>
                      <a:prstDash val="solid"/>
                      <a:round/>
                      <a:headEnd type="none" w="med" len="med"/>
                      <a:tailEnd type="none" w="med" len="med"/>
                    </a:lnB>
                    <a:solidFill>
                      <a:srgbClr val="231F20"/>
                    </a:solidFill>
                  </a:tcPr>
                </a:tc>
                <a:extLst>
                  <a:ext uri="{0D108BD9-81ED-4DB2-BD59-A6C34878D82A}">
                    <a16:rowId xmlns:a16="http://schemas.microsoft.com/office/drawing/2014/main" val="4054254354"/>
                  </a:ext>
                </a:extLst>
              </a:tr>
              <a:tr h="975800">
                <a:tc>
                  <a:txBody>
                    <a:bodyPr/>
                    <a:lstStyle/>
                    <a:p>
                      <a:pPr marL="71755">
                        <a:lnSpc>
                          <a:spcPct val="107000"/>
                        </a:lnSpc>
                        <a:spcBef>
                          <a:spcPts val="265"/>
                        </a:spcBef>
                        <a:spcAft>
                          <a:spcPts val="0"/>
                        </a:spcAft>
                      </a:pPr>
                      <a:r>
                        <a:rPr lang="en-US" sz="2400" b="1">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Caffeine</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D5BA5"/>
                    </a:solidFill>
                  </a:tcPr>
                </a:tc>
                <a:tc>
                  <a:txBody>
                    <a:bodyPr/>
                    <a:lstStyle/>
                    <a:p>
                      <a:pPr marL="71755">
                        <a:lnSpc>
                          <a:spcPct val="107000"/>
                        </a:lnSpc>
                        <a:spcBef>
                          <a:spcPts val="265"/>
                        </a:spcBef>
                        <a:spcAft>
                          <a:spcPts val="0"/>
                        </a:spcAft>
                      </a:pPr>
                      <a:r>
                        <a:rPr lang="en-US" sz="24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How many caffeinated drinks do I have daily?</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p>
                      <a:pPr marL="71755">
                        <a:lnSpc>
                          <a:spcPct val="107000"/>
                        </a:lnSpc>
                        <a:spcBef>
                          <a:spcPts val="20"/>
                        </a:spcBef>
                        <a:spcAft>
                          <a:spcPts val="0"/>
                        </a:spcAft>
                      </a:pPr>
                      <a:r>
                        <a:rPr lang="en-US" sz="24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(including tea, coffee, cola and other soft drinks with caffeine)</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789021"/>
                  </a:ext>
                </a:extLst>
              </a:tr>
              <a:tr h="639216">
                <a:tc>
                  <a:txBody>
                    <a:bodyPr/>
                    <a:lstStyle/>
                    <a:p>
                      <a:pPr marL="71755">
                        <a:lnSpc>
                          <a:spcPct val="107000"/>
                        </a:lnSpc>
                        <a:spcBef>
                          <a:spcPts val="395"/>
                        </a:spcBef>
                        <a:spcAft>
                          <a:spcPts val="0"/>
                        </a:spcAft>
                      </a:pPr>
                      <a:r>
                        <a:rPr lang="en-US" sz="2400" b="1">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Cannabis</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D5BA5"/>
                    </a:solidFill>
                  </a:tcPr>
                </a:tc>
                <a:tc>
                  <a:txBody>
                    <a:bodyPr/>
                    <a:lstStyle/>
                    <a:p>
                      <a:pPr marL="71755">
                        <a:lnSpc>
                          <a:spcPct val="107000"/>
                        </a:lnSpc>
                        <a:spcBef>
                          <a:spcPts val="395"/>
                        </a:spcBef>
                        <a:spcAft>
                          <a:spcPts val="0"/>
                        </a:spcAft>
                      </a:pPr>
                      <a:r>
                        <a:rPr lang="en-US" sz="24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Do I smoke cannabis?</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769588973"/>
                  </a:ext>
                </a:extLst>
              </a:tr>
              <a:tr h="627406">
                <a:tc>
                  <a:txBody>
                    <a:bodyPr/>
                    <a:lstStyle/>
                    <a:p>
                      <a:pPr marL="71755">
                        <a:lnSpc>
                          <a:spcPct val="107000"/>
                        </a:lnSpc>
                        <a:spcBef>
                          <a:spcPts val="375"/>
                        </a:spcBef>
                        <a:spcAft>
                          <a:spcPts val="0"/>
                        </a:spcAft>
                      </a:pPr>
                      <a:r>
                        <a:rPr lang="en-US" sz="2400" b="1">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Alcohol</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D5BA5"/>
                    </a:solidFill>
                  </a:tcPr>
                </a:tc>
                <a:tc>
                  <a:txBody>
                    <a:bodyPr/>
                    <a:lstStyle/>
                    <a:p>
                      <a:pPr marL="71755">
                        <a:lnSpc>
                          <a:spcPct val="107000"/>
                        </a:lnSpc>
                        <a:spcBef>
                          <a:spcPts val="375"/>
                        </a:spcBef>
                        <a:spcAft>
                          <a:spcPts val="0"/>
                        </a:spcAft>
                      </a:pPr>
                      <a:r>
                        <a:rPr lang="en-US" sz="24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How many units of alcohol do I have in a week?</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535493166"/>
                  </a:ext>
                </a:extLst>
              </a:tr>
              <a:tr h="639216">
                <a:tc gridSpan="2">
                  <a:txBody>
                    <a:bodyPr/>
                    <a:lstStyle/>
                    <a:p>
                      <a:pPr marL="78105">
                        <a:lnSpc>
                          <a:spcPct val="107000"/>
                        </a:lnSpc>
                        <a:spcBef>
                          <a:spcPts val="395"/>
                        </a:spcBef>
                        <a:spcAft>
                          <a:spcPts val="0"/>
                        </a:spcAft>
                      </a:pPr>
                      <a:r>
                        <a:rPr lang="en-US" sz="2400" b="1">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Things that can help to keep arousal levels balanced</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231F20"/>
                    </a:solidFill>
                  </a:tcPr>
                </a:tc>
                <a:tc hMerge="1">
                  <a:txBody>
                    <a:bodyPr/>
                    <a:lstStyle/>
                    <a:p>
                      <a:endParaRPr lang="en-GB"/>
                    </a:p>
                  </a:txBody>
                  <a:tcPr/>
                </a:tc>
                <a:tc>
                  <a:txBody>
                    <a:bodyPr/>
                    <a:lstStyle/>
                    <a:p>
                      <a:pPr marL="60325" marR="60960" algn="ctr">
                        <a:lnSpc>
                          <a:spcPct val="107000"/>
                        </a:lnSpc>
                        <a:spcBef>
                          <a:spcPts val="395"/>
                        </a:spcBef>
                        <a:spcAft>
                          <a:spcPts val="0"/>
                        </a:spcAft>
                      </a:pPr>
                      <a:r>
                        <a:rPr lang="en-US" sz="12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231F20"/>
                    </a:solidFill>
                  </a:tcPr>
                </a:tc>
                <a:extLst>
                  <a:ext uri="{0D108BD9-81ED-4DB2-BD59-A6C34878D82A}">
                    <a16:rowId xmlns:a16="http://schemas.microsoft.com/office/drawing/2014/main" val="1863145847"/>
                  </a:ext>
                </a:extLst>
              </a:tr>
              <a:tr h="639216">
                <a:tc>
                  <a:txBody>
                    <a:bodyPr/>
                    <a:lstStyle/>
                    <a:p>
                      <a:pPr marL="71755">
                        <a:lnSpc>
                          <a:spcPct val="107000"/>
                        </a:lnSpc>
                        <a:spcBef>
                          <a:spcPts val="395"/>
                        </a:spcBef>
                        <a:spcAft>
                          <a:spcPts val="0"/>
                        </a:spcAft>
                      </a:pPr>
                      <a:r>
                        <a:rPr lang="en-US" sz="2400" b="1">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Exercise</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D5BA5"/>
                    </a:solidFill>
                  </a:tcPr>
                </a:tc>
                <a:tc>
                  <a:txBody>
                    <a:bodyPr/>
                    <a:lstStyle/>
                    <a:p>
                      <a:pPr marL="71755">
                        <a:lnSpc>
                          <a:spcPct val="107000"/>
                        </a:lnSpc>
                        <a:spcBef>
                          <a:spcPts val="395"/>
                        </a:spcBef>
                        <a:spcAft>
                          <a:spcPts val="0"/>
                        </a:spcAft>
                      </a:pPr>
                      <a:r>
                        <a:rPr lang="en-US" sz="24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Am I getting enough exercise?</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990235196"/>
                  </a:ext>
                </a:extLst>
              </a:tr>
              <a:tr h="639216">
                <a:tc>
                  <a:txBody>
                    <a:bodyPr/>
                    <a:lstStyle/>
                    <a:p>
                      <a:pPr marL="71755">
                        <a:lnSpc>
                          <a:spcPct val="107000"/>
                        </a:lnSpc>
                        <a:spcBef>
                          <a:spcPts val="395"/>
                        </a:spcBef>
                        <a:spcAft>
                          <a:spcPts val="0"/>
                        </a:spcAft>
                      </a:pPr>
                      <a:r>
                        <a:rPr lang="en-US" sz="2400" b="1">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Sleep</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D5BA5"/>
                    </a:solidFill>
                  </a:tcPr>
                </a:tc>
                <a:tc>
                  <a:txBody>
                    <a:bodyPr/>
                    <a:lstStyle/>
                    <a:p>
                      <a:pPr marL="71755">
                        <a:lnSpc>
                          <a:spcPct val="107000"/>
                        </a:lnSpc>
                        <a:spcBef>
                          <a:spcPts val="395"/>
                        </a:spcBef>
                        <a:spcAft>
                          <a:spcPts val="0"/>
                        </a:spcAft>
                      </a:pPr>
                      <a:r>
                        <a:rPr lang="en-US" sz="24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Am I getting enough sleep?</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818835446"/>
                  </a:ext>
                </a:extLst>
              </a:tr>
              <a:tr h="975800">
                <a:tc>
                  <a:txBody>
                    <a:bodyPr/>
                    <a:lstStyle/>
                    <a:p>
                      <a:pPr marL="71755" marR="252095">
                        <a:lnSpc>
                          <a:spcPct val="100000"/>
                        </a:lnSpc>
                        <a:spcBef>
                          <a:spcPts val="265"/>
                        </a:spcBef>
                        <a:spcAft>
                          <a:spcPts val="0"/>
                        </a:spcAft>
                      </a:pPr>
                      <a:r>
                        <a:rPr lang="en-US" sz="2400" b="1">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Healthy diet</a:t>
                      </a:r>
                      <a:endParaRPr lang="en-GB" sz="20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D5BA5"/>
                    </a:solidFill>
                  </a:tcPr>
                </a:tc>
                <a:tc>
                  <a:txBody>
                    <a:bodyPr/>
                    <a:lstStyle/>
                    <a:p>
                      <a:pPr marL="71755" marR="1611630">
                        <a:lnSpc>
                          <a:spcPct val="100000"/>
                        </a:lnSpc>
                        <a:spcBef>
                          <a:spcPts val="265"/>
                        </a:spcBef>
                        <a:spcAft>
                          <a:spcPts val="0"/>
                        </a:spcAft>
                      </a:pPr>
                      <a:r>
                        <a:rPr lang="en-US" sz="2400" dirty="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Am I getting enough high-energy foods? Do I eat regularly? Do I eat a healthy diet?</a:t>
                      </a:r>
                      <a:endParaRPr lang="en-GB" sz="20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1200" dirty="0">
                          <a:effectLst/>
                          <a:latin typeface="Times New Roman" panose="02020603050405020304" pitchFamily="18" charset="0"/>
                          <a:ea typeface="Arial" panose="020B0604020202020204" pitchFamily="34" charset="0"/>
                          <a:cs typeface="Arial" panose="020B0604020202020204" pitchFamily="34"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732028864"/>
                  </a:ext>
                </a:extLst>
              </a:tr>
            </a:tbl>
          </a:graphicData>
        </a:graphic>
      </p:graphicFrame>
      <p:sp>
        <p:nvSpPr>
          <p:cNvPr id="5" name="Title 1">
            <a:extLst>
              <a:ext uri="{FF2B5EF4-FFF2-40B4-BE49-F238E27FC236}">
                <a16:creationId xmlns:a16="http://schemas.microsoft.com/office/drawing/2014/main" id="{F5689BA9-FF0E-452C-895A-FE1C15C9B96B}"/>
              </a:ext>
            </a:extLst>
          </p:cNvPr>
          <p:cNvSpPr>
            <a:spLocks noGrp="1"/>
          </p:cNvSpPr>
          <p:nvPr>
            <p:ph type="title"/>
          </p:nvPr>
        </p:nvSpPr>
        <p:spPr>
          <a:xfrm>
            <a:off x="0" y="60725"/>
            <a:ext cx="11945567" cy="853676"/>
          </a:xfrm>
        </p:spPr>
        <p:txBody>
          <a:bodyPr>
            <a:noAutofit/>
          </a:bodyPr>
          <a:lstStyle/>
          <a:p>
            <a:r>
              <a:rPr lang="en-GB" b="1" dirty="0">
                <a:solidFill>
                  <a:srgbClr val="490092"/>
                </a:solidFill>
                <a:latin typeface="Segoe Print" panose="02000600000000000000" pitchFamily="2" charset="0"/>
              </a:rPr>
              <a:t>Changing the things that affect arousal:</a:t>
            </a:r>
          </a:p>
        </p:txBody>
      </p:sp>
    </p:spTree>
    <p:extLst>
      <p:ext uri="{BB962C8B-B14F-4D97-AF65-F5344CB8AC3E}">
        <p14:creationId xmlns:p14="http://schemas.microsoft.com/office/powerpoint/2010/main" val="3404634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39929" y="184953"/>
            <a:ext cx="2966161" cy="2308323"/>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11940" y="145054"/>
            <a:ext cx="322214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defRPr/>
            </a:pPr>
            <a:r>
              <a:rPr lang="en-GB" sz="4800" b="1" dirty="0">
                <a:solidFill>
                  <a:srgbClr val="512275"/>
                </a:solidFill>
                <a:latin typeface="Arial Narrow" charset="0"/>
                <a:ea typeface="Arial Narrow" charset="0"/>
                <a:cs typeface="Arial Narrow" charset="0"/>
              </a:rPr>
              <a:t>Feelings</a:t>
            </a:r>
          </a:p>
          <a:p>
            <a:pPr marL="176213" lvl="2">
              <a:defRPr/>
            </a:pPr>
            <a:r>
              <a:rPr lang="en-GB" sz="4800" b="1" dirty="0">
                <a:solidFill>
                  <a:srgbClr val="512275"/>
                </a:solidFill>
                <a:latin typeface="Arial Narrow" charset="0"/>
                <a:ea typeface="Arial Narrow" charset="0"/>
                <a:cs typeface="Arial Narrow" charset="0"/>
              </a:rPr>
              <a:t>and behaviours</a:t>
            </a:r>
          </a:p>
        </p:txBody>
      </p:sp>
      <p:sp>
        <p:nvSpPr>
          <p:cNvPr id="3" name="Rectangle 2"/>
          <p:cNvSpPr/>
          <p:nvPr/>
        </p:nvSpPr>
        <p:spPr>
          <a:xfrm>
            <a:off x="4346699" y="1299216"/>
            <a:ext cx="7255442" cy="4708981"/>
          </a:xfrm>
          <a:prstGeom prst="rect">
            <a:avLst/>
          </a:prstGeom>
        </p:spPr>
        <p:txBody>
          <a:bodyPr wrap="square">
            <a:spAutoFit/>
          </a:bodyPr>
          <a:lstStyle/>
          <a:p>
            <a:pPr>
              <a:lnSpc>
                <a:spcPct val="150000"/>
              </a:lnSpc>
            </a:pPr>
            <a:r>
              <a:rPr lang="en-GB" sz="2000" dirty="0">
                <a:solidFill>
                  <a:srgbClr val="512275"/>
                </a:solidFill>
                <a:latin typeface="Verdana" panose="020B0604030504040204" pitchFamily="34" charset="0"/>
                <a:ea typeface="Verdana" panose="020B0604030504040204" pitchFamily="34" charset="0"/>
              </a:rPr>
              <a:t>Self-harm is often preceded by an overwhelming and distressing emotion.</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a:p>
            <a:pPr>
              <a:lnSpc>
                <a:spcPct val="150000"/>
              </a:lnSpc>
            </a:pPr>
            <a:r>
              <a:rPr lang="en-US" sz="2000" dirty="0">
                <a:solidFill>
                  <a:srgbClr val="512275"/>
                </a:solidFill>
                <a:latin typeface="Verdana" panose="020B0604030504040204" pitchFamily="34" charset="0"/>
                <a:ea typeface="Verdana" panose="020B0604030504040204" pitchFamily="34" charset="0"/>
              </a:rPr>
              <a:t>At the time, the emotion feels </a:t>
            </a:r>
            <a:r>
              <a:rPr lang="en-US" sz="2000" b="1" dirty="0">
                <a:solidFill>
                  <a:srgbClr val="512275"/>
                </a:solidFill>
                <a:latin typeface="Verdana" panose="020B0604030504040204" pitchFamily="34" charset="0"/>
                <a:ea typeface="Verdana" panose="020B0604030504040204" pitchFamily="34" charset="0"/>
              </a:rPr>
              <a:t>intolerable</a:t>
            </a:r>
            <a:r>
              <a:rPr lang="en-US" sz="2000" dirty="0">
                <a:solidFill>
                  <a:srgbClr val="512275"/>
                </a:solidFill>
                <a:latin typeface="Verdana" panose="020B0604030504040204" pitchFamily="34" charset="0"/>
                <a:ea typeface="Verdana" panose="020B0604030504040204" pitchFamily="34" charset="0"/>
              </a:rPr>
              <a:t> and often the person will self-harm to either relieve or escape from that feeling.</a:t>
            </a: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r>
              <a:rPr lang="en-US" sz="2000" dirty="0">
                <a:solidFill>
                  <a:srgbClr val="512275"/>
                </a:solidFill>
                <a:latin typeface="Verdana" panose="020B0604030504040204" pitchFamily="34" charset="0"/>
                <a:ea typeface="Verdana" panose="020B0604030504040204" pitchFamily="34" charset="0"/>
              </a:rPr>
              <a:t>By working directly on the feelings, someone may be able to learn to tolerate their upsetting feelings instead of hurting themselves.</a:t>
            </a:r>
            <a:endParaRPr lang="en-GB"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861093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12275"/>
              </a:solidFill>
            </a:endParaRPr>
          </a:p>
        </p:txBody>
      </p:sp>
      <p:sp>
        <p:nvSpPr>
          <p:cNvPr id="5" name="Rectangular Callout 4"/>
          <p:cNvSpPr/>
          <p:nvPr/>
        </p:nvSpPr>
        <p:spPr>
          <a:xfrm>
            <a:off x="514535" y="240973"/>
            <a:ext cx="2645692"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744074" y="221392"/>
            <a:ext cx="2416153"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Anger</a:t>
            </a:r>
          </a:p>
        </p:txBody>
      </p:sp>
      <p:sp>
        <p:nvSpPr>
          <p:cNvPr id="3" name="Rectangle 2"/>
          <p:cNvSpPr/>
          <p:nvPr/>
        </p:nvSpPr>
        <p:spPr>
          <a:xfrm>
            <a:off x="3389767" y="0"/>
            <a:ext cx="8659994" cy="6555641"/>
          </a:xfrm>
          <a:prstGeom prst="rect">
            <a:avLst/>
          </a:prstGeom>
        </p:spPr>
        <p:txBody>
          <a:bodyPr wrap="square">
            <a:spAutoFit/>
          </a:bodyPr>
          <a:lstStyle/>
          <a:p>
            <a:endParaRPr lang="en-GB" sz="20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GB" sz="2000" b="0" i="0" u="none" strike="noStrike" baseline="0" dirty="0">
                <a:solidFill>
                  <a:srgbClr val="512275"/>
                </a:solidFill>
                <a:latin typeface="Arial" panose="020B0604020202020204" pitchFamily="34" charset="0"/>
              </a:rPr>
              <a:t>Squeeze ice </a:t>
            </a:r>
          </a:p>
          <a:p>
            <a:pPr marL="285750" indent="-285750">
              <a:buFont typeface="Arial" panose="020B0604020202020204" pitchFamily="34" charset="0"/>
              <a:buChar char="•"/>
            </a:pPr>
            <a:r>
              <a:rPr lang="en-US" sz="2000" b="0" i="0" u="none" strike="noStrike" baseline="0" dirty="0">
                <a:solidFill>
                  <a:srgbClr val="512275"/>
                </a:solidFill>
                <a:latin typeface="Arial" panose="020B0604020202020204" pitchFamily="34" charset="0"/>
              </a:rPr>
              <a:t>Do something that will give you a sharp sensation, like biting a lemon </a:t>
            </a:r>
          </a:p>
          <a:p>
            <a:pPr marL="285750" indent="-285750">
              <a:buFont typeface="Arial" panose="020B0604020202020204" pitchFamily="34" charset="0"/>
              <a:buChar char="•"/>
            </a:pPr>
            <a:r>
              <a:rPr lang="en-GB" sz="2000" b="0" i="0" u="none" strike="noStrike" baseline="0" dirty="0">
                <a:solidFill>
                  <a:srgbClr val="512275"/>
                </a:solidFill>
                <a:latin typeface="Arial" panose="020B0604020202020204" pitchFamily="34" charset="0"/>
              </a:rPr>
              <a:t>Exercise </a:t>
            </a:r>
          </a:p>
          <a:p>
            <a:pPr marL="285750" indent="-285750">
              <a:buFont typeface="Arial" panose="020B0604020202020204" pitchFamily="34" charset="0"/>
              <a:buChar char="•"/>
            </a:pPr>
            <a:r>
              <a:rPr lang="en-GB" sz="2000" b="0" i="0" u="none" strike="noStrike" baseline="0" dirty="0">
                <a:solidFill>
                  <a:srgbClr val="512275"/>
                </a:solidFill>
                <a:latin typeface="Arial" panose="020B0604020202020204" pitchFamily="34" charset="0"/>
              </a:rPr>
              <a:t>Take a walk </a:t>
            </a:r>
          </a:p>
          <a:p>
            <a:pPr marL="285750" indent="-285750">
              <a:buFont typeface="Arial" panose="020B0604020202020204" pitchFamily="34" charset="0"/>
              <a:buChar char="•"/>
            </a:pPr>
            <a:r>
              <a:rPr lang="en-US" sz="2000" b="0" i="0" u="none" strike="noStrike" baseline="0" dirty="0">
                <a:solidFill>
                  <a:srgbClr val="512275"/>
                </a:solidFill>
                <a:latin typeface="Arial" panose="020B0604020202020204" pitchFamily="34" charset="0"/>
              </a:rPr>
              <a:t>Crumple pieces of paper. Rip them up </a:t>
            </a:r>
          </a:p>
          <a:p>
            <a:pPr marL="285750" indent="-285750">
              <a:buFont typeface="Arial" panose="020B0604020202020204" pitchFamily="34" charset="0"/>
              <a:buChar char="•"/>
            </a:pPr>
            <a:r>
              <a:rPr lang="en-US" sz="2000" b="0" i="0" u="none" strike="noStrike" baseline="0" dirty="0">
                <a:solidFill>
                  <a:srgbClr val="512275"/>
                </a:solidFill>
                <a:latin typeface="Arial" panose="020B0604020202020204" pitchFamily="34" charset="0"/>
              </a:rPr>
              <a:t>Take a cold shower (but make sure the presence of razors won’t make it worse) </a:t>
            </a:r>
          </a:p>
          <a:p>
            <a:pPr marL="285750" indent="-285750">
              <a:buFont typeface="Arial" panose="020B0604020202020204" pitchFamily="34" charset="0"/>
              <a:buChar char="•"/>
            </a:pPr>
            <a:r>
              <a:rPr lang="en-US" sz="2000" b="0" i="0" u="none" strike="noStrike" baseline="0" dirty="0">
                <a:solidFill>
                  <a:srgbClr val="512275"/>
                </a:solidFill>
                <a:latin typeface="Arial" panose="020B0604020202020204" pitchFamily="34" charset="0"/>
              </a:rPr>
              <a:t>Listen to angry music. Sing along with the tape or CD. Dance </a:t>
            </a:r>
          </a:p>
          <a:p>
            <a:pPr marL="285750" indent="-285750">
              <a:buFont typeface="Arial" panose="020B0604020202020204" pitchFamily="34" charset="0"/>
              <a:buChar char="•"/>
            </a:pPr>
            <a:r>
              <a:rPr lang="en-GB" sz="2000" b="0" i="0" u="none" strike="noStrike" baseline="0" dirty="0">
                <a:solidFill>
                  <a:srgbClr val="512275"/>
                </a:solidFill>
                <a:latin typeface="Arial" panose="020B0604020202020204" pitchFamily="34" charset="0"/>
              </a:rPr>
              <a:t>Scream, loudly </a:t>
            </a:r>
          </a:p>
          <a:p>
            <a:pPr marL="285750" indent="-285750">
              <a:buFont typeface="Arial" panose="020B0604020202020204" pitchFamily="34" charset="0"/>
              <a:buChar char="•"/>
            </a:pPr>
            <a:r>
              <a:rPr lang="en-US" sz="2000" b="0" i="0" u="none" strike="noStrike" baseline="0" dirty="0">
                <a:solidFill>
                  <a:srgbClr val="512275"/>
                </a:solidFill>
                <a:latin typeface="Arial" panose="020B0604020202020204" pitchFamily="34" charset="0"/>
              </a:rPr>
              <a:t>Snap a rubber band against your wrist </a:t>
            </a:r>
          </a:p>
          <a:p>
            <a:pPr marL="285750" indent="-285750">
              <a:buFont typeface="Arial" panose="020B0604020202020204" pitchFamily="34" charset="0"/>
              <a:buChar char="•"/>
            </a:pPr>
            <a:r>
              <a:rPr lang="en-US" sz="2000" b="0" i="0" u="none" strike="noStrike" baseline="0" dirty="0">
                <a:solidFill>
                  <a:srgbClr val="512275"/>
                </a:solidFill>
                <a:latin typeface="Arial" panose="020B0604020202020204" pitchFamily="34" charset="0"/>
              </a:rPr>
              <a:t>Cry. This releases emotions as well as making you feel drained and tired, and if you sleep, things will usually seem better when you wake up </a:t>
            </a:r>
          </a:p>
          <a:p>
            <a:pPr marL="285750" indent="-285750">
              <a:buFont typeface="Arial" panose="020B0604020202020204" pitchFamily="34" charset="0"/>
              <a:buChar char="•"/>
            </a:pPr>
            <a:r>
              <a:rPr lang="en-US" sz="2000" b="0" i="0" u="none" strike="noStrike" baseline="0" dirty="0">
                <a:solidFill>
                  <a:srgbClr val="512275"/>
                </a:solidFill>
                <a:latin typeface="Arial" panose="020B0604020202020204" pitchFamily="34" charset="0"/>
              </a:rPr>
              <a:t>Beat up something that isn’t alive, like a pillow </a:t>
            </a:r>
          </a:p>
          <a:p>
            <a:pPr marL="285750" indent="-285750">
              <a:buFont typeface="Arial" panose="020B0604020202020204" pitchFamily="34" charset="0"/>
              <a:buChar char="•"/>
            </a:pPr>
            <a:r>
              <a:rPr lang="en-US" sz="2000" b="0" i="0" u="none" strike="noStrike" baseline="0" dirty="0">
                <a:solidFill>
                  <a:srgbClr val="512275"/>
                </a:solidFill>
                <a:latin typeface="Arial" panose="020B0604020202020204" pitchFamily="34" charset="0"/>
              </a:rPr>
              <a:t>Play a musical instrument, or bang pots and pans </a:t>
            </a:r>
          </a:p>
          <a:p>
            <a:pPr marL="285750" indent="-285750">
              <a:buFont typeface="Arial" panose="020B0604020202020204" pitchFamily="34" charset="0"/>
              <a:buChar char="•"/>
            </a:pPr>
            <a:r>
              <a:rPr lang="en-US" sz="2000" b="0" i="0" u="none" strike="noStrike" baseline="0" dirty="0">
                <a:solidFill>
                  <a:srgbClr val="512275"/>
                </a:solidFill>
                <a:latin typeface="Arial" panose="020B0604020202020204" pitchFamily="34" charset="0"/>
              </a:rPr>
              <a:t>Cut up cardboard or an old piece of clothing or fabric </a:t>
            </a:r>
          </a:p>
          <a:p>
            <a:pPr marL="285750" indent="-285750">
              <a:buFont typeface="Arial" panose="020B0604020202020204" pitchFamily="34" charset="0"/>
              <a:buChar char="•"/>
            </a:pPr>
            <a:r>
              <a:rPr lang="en-GB" sz="2000" b="0" i="0" u="none" strike="noStrike" baseline="0" dirty="0">
                <a:solidFill>
                  <a:srgbClr val="512275"/>
                </a:solidFill>
                <a:latin typeface="Arial" panose="020B0604020202020204" pitchFamily="34" charset="0"/>
              </a:rPr>
              <a:t>Flatten aluminium cans for recycling </a:t>
            </a:r>
          </a:p>
          <a:p>
            <a:pPr marL="285750" indent="-285750">
              <a:buFont typeface="Arial" panose="020B0604020202020204" pitchFamily="34" charset="0"/>
              <a:buChar char="•"/>
            </a:pPr>
            <a:r>
              <a:rPr lang="en-US" sz="2000" b="0" i="0" u="none" strike="noStrike" baseline="0" dirty="0">
                <a:solidFill>
                  <a:srgbClr val="512275"/>
                </a:solidFill>
                <a:latin typeface="Arial" panose="020B0604020202020204" pitchFamily="34" charset="0"/>
              </a:rPr>
              <a:t>Pick up a stick and hit a tree </a:t>
            </a:r>
          </a:p>
          <a:p>
            <a:endParaRPr lang="en-GB" sz="2000" b="0" i="0" u="none" strike="noStrike" baseline="0" dirty="0">
              <a:solidFill>
                <a:srgbClr val="512275"/>
              </a:solidFill>
              <a:latin typeface="Arial" panose="020B0604020202020204" pitchFamily="34" charset="0"/>
            </a:endParaRPr>
          </a:p>
          <a:p>
            <a:r>
              <a:rPr lang="en-US" sz="2000" b="0" i="1" u="none" strike="noStrike" baseline="0" dirty="0">
                <a:solidFill>
                  <a:srgbClr val="512275"/>
                </a:solidFill>
                <a:latin typeface="Arial" panose="020B0604020202020204" pitchFamily="34" charset="0"/>
              </a:rPr>
              <a:t>The logic behind these things is that, when you are angry, you have a lot of energy. Most of these are ways to release that energy without self-injuring.</a:t>
            </a:r>
            <a:r>
              <a:rPr lang="en-US" sz="2000" b="0" i="1" u="none" strike="noStrike" baseline="0" dirty="0">
                <a:solidFill>
                  <a:srgbClr val="000000"/>
                </a:solidFill>
                <a:latin typeface="Arial" panose="020B0604020202020204" pitchFamily="34" charset="0"/>
              </a:rPr>
              <a:t> </a:t>
            </a:r>
            <a:endParaRPr lang="en-GB"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52992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12275"/>
              </a:solidFill>
            </a:endParaRPr>
          </a:p>
        </p:txBody>
      </p:sp>
      <p:sp>
        <p:nvSpPr>
          <p:cNvPr id="5" name="Rectangular Callout 4"/>
          <p:cNvSpPr/>
          <p:nvPr/>
        </p:nvSpPr>
        <p:spPr>
          <a:xfrm>
            <a:off x="514535" y="240973"/>
            <a:ext cx="2645692"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744074" y="221392"/>
            <a:ext cx="2416153"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Sad</a:t>
            </a:r>
          </a:p>
        </p:txBody>
      </p:sp>
      <p:sp>
        <p:nvSpPr>
          <p:cNvPr id="3" name="Rectangle 2"/>
          <p:cNvSpPr/>
          <p:nvPr/>
        </p:nvSpPr>
        <p:spPr>
          <a:xfrm>
            <a:off x="3389766" y="0"/>
            <a:ext cx="8802233" cy="7171194"/>
          </a:xfrm>
          <a:prstGeom prst="rect">
            <a:avLst/>
          </a:prstGeom>
        </p:spPr>
        <p:txBody>
          <a:bodyPr wrap="square">
            <a:spAutoFit/>
          </a:bodyPr>
          <a:lstStyle/>
          <a:p>
            <a:endParaRPr lang="en-US" sz="2000" b="0" i="0" u="none" strike="noStrike" baseline="0" dirty="0">
              <a:solidFill>
                <a:srgbClr val="512275"/>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Read a book that you like. Read a children’s book – they always have happy endings </a:t>
            </a:r>
          </a:p>
          <a:p>
            <a:pPr marL="285750" indent="-285750">
              <a:buFont typeface="Arial" panose="020B0604020202020204" pitchFamily="34" charset="0"/>
              <a:buChar char="•"/>
            </a:pPr>
            <a:r>
              <a:rPr lang="en-US" sz="2000" dirty="0">
                <a:solidFill>
                  <a:srgbClr val="512275"/>
                </a:solidFill>
                <a:latin typeface="Verdana" panose="020B0604030504040204" pitchFamily="34" charset="0"/>
                <a:ea typeface="Verdana" panose="020B0604030504040204" pitchFamily="34" charset="0"/>
              </a:rPr>
              <a:t>Take a bubble bath </a:t>
            </a:r>
          </a:p>
          <a:p>
            <a:pPr marL="285750" indent="-285750">
              <a:buFont typeface="Arial" panose="020B0604020202020204" pitchFamily="34" charset="0"/>
              <a:buChar char="•"/>
            </a:pPr>
            <a:r>
              <a:rPr lang="en-GB" sz="2000" b="0" i="0" u="none" strike="noStrike" baseline="0" dirty="0">
                <a:solidFill>
                  <a:srgbClr val="512275"/>
                </a:solidFill>
                <a:latin typeface="Verdana" panose="020B0604030504040204" pitchFamily="34" charset="0"/>
                <a:ea typeface="Verdana" panose="020B0604030504040204" pitchFamily="34" charset="0"/>
              </a:rPr>
              <a:t>Get yourself a present  </a:t>
            </a:r>
          </a:p>
          <a:p>
            <a:pPr marL="285750" indent="-285750">
              <a:buFont typeface="Arial" panose="020B0604020202020204" pitchFamily="34" charset="0"/>
              <a:buChar char="•"/>
            </a:pPr>
            <a:r>
              <a:rPr lang="en-GB" sz="2000" b="0" i="0" u="none" strike="noStrike" baseline="0" dirty="0">
                <a:solidFill>
                  <a:srgbClr val="512275"/>
                </a:solidFill>
                <a:latin typeface="Verdana" panose="020B0604030504040204" pitchFamily="34" charset="0"/>
                <a:ea typeface="Verdana" panose="020B0604030504040204" pitchFamily="34" charset="0"/>
              </a:rPr>
              <a:t>Watch a funny movie or cartoons</a:t>
            </a: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Go out somewhere, bring a friend </a:t>
            </a: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Write, draw, play a musical instrument … express yourself creatively </a:t>
            </a:r>
          </a:p>
          <a:p>
            <a:pPr marL="285750" indent="-285750">
              <a:buFont typeface="Arial" panose="020B0604020202020204" pitchFamily="34" charset="0"/>
              <a:buChar char="•"/>
            </a:pPr>
            <a:r>
              <a:rPr lang="en-GB" sz="2000" b="0" i="0" u="none" strike="noStrike" baseline="0" dirty="0">
                <a:solidFill>
                  <a:srgbClr val="512275"/>
                </a:solidFill>
                <a:latin typeface="Verdana" panose="020B0604030504040204" pitchFamily="34" charset="0"/>
                <a:ea typeface="Verdana" panose="020B0604030504040204" pitchFamily="34" charset="0"/>
              </a:rPr>
              <a:t>Hug a stuffed animal </a:t>
            </a:r>
            <a:endParaRPr lang="en-GB" sz="2000" dirty="0">
              <a:solidFill>
                <a:srgbClr val="512275"/>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2000" b="0" i="0" u="none" strike="noStrike" baseline="0" dirty="0">
                <a:solidFill>
                  <a:srgbClr val="512275"/>
                </a:solidFill>
                <a:latin typeface="Verdana" panose="020B0604030504040204" pitchFamily="34" charset="0"/>
                <a:ea typeface="Verdana" panose="020B0604030504040204" pitchFamily="34" charset="0"/>
              </a:rPr>
              <a:t>Hug a loved one </a:t>
            </a:r>
          </a:p>
          <a:p>
            <a:pPr marL="285750" indent="-285750">
              <a:buFont typeface="Arial" panose="020B0604020202020204" pitchFamily="34" charset="0"/>
              <a:buChar char="•"/>
            </a:pPr>
            <a:r>
              <a:rPr lang="en-GB" sz="2000" b="0" i="0" u="none" strike="noStrike" baseline="0" dirty="0">
                <a:solidFill>
                  <a:srgbClr val="512275"/>
                </a:solidFill>
                <a:latin typeface="Verdana" panose="020B0604030504040204" pitchFamily="34" charset="0"/>
                <a:ea typeface="Verdana" panose="020B0604030504040204" pitchFamily="34" charset="0"/>
              </a:rPr>
              <a:t>Hug yourself </a:t>
            </a: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Do something that you loved to do when you were a kid </a:t>
            </a: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Read jokes or funny stories. You can find lots of those online </a:t>
            </a: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Talk with a friend. You don’t have to talk about SI, talk about something cheerful</a:t>
            </a: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Think about things that make you happy. Make a list </a:t>
            </a: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Curl up under your duvet </a:t>
            </a: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Listen to cheerful or calming music </a:t>
            </a: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Play with a pet or younger child </a:t>
            </a:r>
          </a:p>
          <a:p>
            <a:endParaRPr lang="en-US" sz="2000" b="0" i="0" u="none" strike="noStrike" baseline="0" dirty="0">
              <a:solidFill>
                <a:srgbClr val="512275"/>
              </a:solidFill>
              <a:latin typeface="Verdana" panose="020B0604030504040204" pitchFamily="34" charset="0"/>
              <a:ea typeface="Verdana" panose="020B0604030504040204" pitchFamily="34" charset="0"/>
            </a:endParaRPr>
          </a:p>
          <a:p>
            <a:r>
              <a:rPr lang="en-US" sz="2000" i="1" u="none" strike="noStrike" baseline="0" dirty="0">
                <a:solidFill>
                  <a:srgbClr val="512275"/>
                </a:solidFill>
                <a:latin typeface="Verdana" panose="020B0604030504040204" pitchFamily="34" charset="0"/>
                <a:ea typeface="Verdana" panose="020B0604030504040204" pitchFamily="34" charset="0"/>
              </a:rPr>
              <a:t>The idea behind most of these is to cheer yourself up somehow…</a:t>
            </a:r>
            <a:endParaRPr lang="en-GB" sz="2400" i="0" u="none" strike="noStrike" baseline="0" dirty="0">
              <a:solidFill>
                <a:srgbClr val="512275"/>
              </a:solidFill>
              <a:latin typeface="Verdana" panose="020B0604030504040204" pitchFamily="34" charset="0"/>
              <a:ea typeface="Verdana" panose="020B0604030504040204" pitchFamily="34" charset="0"/>
            </a:endParaRPr>
          </a:p>
          <a:p>
            <a:r>
              <a:rPr lang="en-US" sz="2000" b="0" i="1" u="none" strike="noStrike" baseline="0" dirty="0">
                <a:solidFill>
                  <a:srgbClr val="000000"/>
                </a:solidFill>
                <a:latin typeface="Arial" panose="020B0604020202020204" pitchFamily="34" charset="0"/>
              </a:rPr>
              <a:t> </a:t>
            </a:r>
            <a:endParaRPr lang="en-GB"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998314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12275"/>
              </a:solidFill>
            </a:endParaRPr>
          </a:p>
        </p:txBody>
      </p:sp>
      <p:sp>
        <p:nvSpPr>
          <p:cNvPr id="5" name="Rectangular Callout 4"/>
          <p:cNvSpPr/>
          <p:nvPr/>
        </p:nvSpPr>
        <p:spPr>
          <a:xfrm>
            <a:off x="514535" y="261292"/>
            <a:ext cx="2645692" cy="1961017"/>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744074" y="221392"/>
            <a:ext cx="2416153" cy="177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Numb / unreal</a:t>
            </a:r>
          </a:p>
        </p:txBody>
      </p:sp>
      <p:sp>
        <p:nvSpPr>
          <p:cNvPr id="3" name="Rectangle 2"/>
          <p:cNvSpPr/>
          <p:nvPr/>
        </p:nvSpPr>
        <p:spPr>
          <a:xfrm>
            <a:off x="3389766" y="0"/>
            <a:ext cx="8802233" cy="5909310"/>
          </a:xfrm>
          <a:prstGeom prst="rect">
            <a:avLst/>
          </a:prstGeom>
        </p:spPr>
        <p:txBody>
          <a:bodyPr wrap="square">
            <a:spAutoFit/>
          </a:bodyPr>
          <a:lstStyle/>
          <a:p>
            <a:endParaRPr lang="en-US" sz="2000" b="0" i="0" u="none" strike="noStrike" baseline="0" dirty="0">
              <a:solidFill>
                <a:srgbClr val="512275"/>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Do something that will give you a sharp sensation. Bite a lemon. Squeeze ice </a:t>
            </a: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Focus on one thing. Try to describe it like you would to a blind person </a:t>
            </a: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Put a finger or a hand into a frozen food, like ice cream </a:t>
            </a: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Put your hands under cold water. Take a cold shower </a:t>
            </a: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Focus on your breath, on how your chest and stomach move when you breathe in and out. If you weren’t real you would not be breathing </a:t>
            </a: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Eat something mindfully. Pay attention to how it tastes and the sensations that it creates in your mouth. Try to describe it to someone who has no sense of taste </a:t>
            </a: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List as many different uses as you can for a random object. Give yourself a number to reach – like twenty, forty or fifty. Try to surpass that number. Don’t stop after two or three uses. </a:t>
            </a:r>
          </a:p>
          <a:p>
            <a:pPr marL="285750" indent="-285750">
              <a:buFont typeface="Arial" panose="020B0604020202020204" pitchFamily="34" charset="0"/>
              <a:buChar char="•"/>
            </a:pPr>
            <a:r>
              <a:rPr lang="en-GB" sz="2000" b="0" i="0" u="none" strike="noStrike" baseline="0" dirty="0">
                <a:solidFill>
                  <a:srgbClr val="512275"/>
                </a:solidFill>
                <a:latin typeface="Verdana" panose="020B0604030504040204" pitchFamily="34" charset="0"/>
                <a:ea typeface="Verdana" panose="020B0604030504040204" pitchFamily="34" charset="0"/>
              </a:rPr>
              <a:t>Interact with other people </a:t>
            </a:r>
          </a:p>
          <a:p>
            <a:endParaRPr lang="en-US" sz="2000" b="0" i="0" u="none" strike="noStrike" baseline="0" dirty="0">
              <a:solidFill>
                <a:srgbClr val="512275"/>
              </a:solidFill>
              <a:latin typeface="Verdana" panose="020B0604030504040204" pitchFamily="34" charset="0"/>
              <a:ea typeface="Verdana" panose="020B0604030504040204" pitchFamily="34" charset="0"/>
            </a:endParaRPr>
          </a:p>
          <a:p>
            <a:r>
              <a:rPr lang="en-US" sz="2000" b="0" i="1" u="none" strike="noStrike" baseline="0" dirty="0">
                <a:solidFill>
                  <a:srgbClr val="000000"/>
                </a:solidFill>
                <a:latin typeface="Arial" panose="020B0604020202020204" pitchFamily="34" charset="0"/>
              </a:rPr>
              <a:t> </a:t>
            </a:r>
            <a:endParaRPr lang="en-GB"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55053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12275"/>
              </a:solidFill>
            </a:endParaRPr>
          </a:p>
        </p:txBody>
      </p:sp>
      <p:sp>
        <p:nvSpPr>
          <p:cNvPr id="5" name="Rectangular Callout 4"/>
          <p:cNvSpPr/>
          <p:nvPr/>
        </p:nvSpPr>
        <p:spPr>
          <a:xfrm>
            <a:off x="514535" y="261292"/>
            <a:ext cx="2645692" cy="3967144"/>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744074" y="221392"/>
            <a:ext cx="241615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defRPr/>
            </a:pPr>
            <a:r>
              <a:rPr lang="en-GB" sz="4800" b="1" dirty="0">
                <a:solidFill>
                  <a:srgbClr val="512275"/>
                </a:solidFill>
                <a:latin typeface="Arial Narrow" charset="0"/>
                <a:ea typeface="Arial Narrow" charset="0"/>
                <a:cs typeface="Arial Narrow" charset="0"/>
              </a:rPr>
              <a:t>Guilt / feeling like a bad person</a:t>
            </a:r>
          </a:p>
        </p:txBody>
      </p:sp>
      <p:sp>
        <p:nvSpPr>
          <p:cNvPr id="3" name="Rectangle 2"/>
          <p:cNvSpPr/>
          <p:nvPr/>
        </p:nvSpPr>
        <p:spPr>
          <a:xfrm>
            <a:off x="3389766" y="0"/>
            <a:ext cx="8802233" cy="6924973"/>
          </a:xfrm>
          <a:prstGeom prst="rect">
            <a:avLst/>
          </a:prstGeom>
        </p:spPr>
        <p:txBody>
          <a:bodyPr wrap="square">
            <a:spAutoFit/>
          </a:bodyPr>
          <a:lstStyle/>
          <a:p>
            <a:endParaRPr lang="en-US" sz="2000" b="0" i="0" u="none" strike="noStrike" baseline="0" dirty="0">
              <a:solidFill>
                <a:srgbClr val="512275"/>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400" b="0" i="0" u="none" strike="noStrike" baseline="0" dirty="0">
                <a:solidFill>
                  <a:srgbClr val="512275"/>
                </a:solidFill>
                <a:latin typeface="Verdana" panose="020B0604030504040204" pitchFamily="34" charset="0"/>
                <a:ea typeface="Verdana" panose="020B0604030504040204" pitchFamily="34" charset="0"/>
              </a:rPr>
              <a:t>List as many good things about yourself as you can. Give yourself a number to reach – like twenty, forty, or fifty. Try to surpass that number. Don’t stop after a few good things </a:t>
            </a:r>
          </a:p>
          <a:p>
            <a:pPr marL="285750" indent="-285750">
              <a:buFont typeface="Arial" panose="020B0604020202020204" pitchFamily="34" charset="0"/>
              <a:buChar char="•"/>
            </a:pPr>
            <a:r>
              <a:rPr lang="en-US" sz="2400" b="0" i="0" u="none" strike="noStrike" baseline="0" dirty="0">
                <a:solidFill>
                  <a:srgbClr val="512275"/>
                </a:solidFill>
                <a:latin typeface="Verdana" panose="020B0604030504040204" pitchFamily="34" charset="0"/>
                <a:ea typeface="Verdana" panose="020B0604030504040204" pitchFamily="34" charset="0"/>
              </a:rPr>
              <a:t>Read something good that someone has written about you, like a letter, a recommendation, or an evaluation </a:t>
            </a:r>
          </a:p>
          <a:p>
            <a:pPr marL="285750" indent="-285750">
              <a:buFont typeface="Arial" panose="020B0604020202020204" pitchFamily="34" charset="0"/>
              <a:buChar char="•"/>
            </a:pPr>
            <a:r>
              <a:rPr lang="en-US" sz="2400" b="0" i="0" u="none" strike="noStrike" baseline="0" dirty="0">
                <a:solidFill>
                  <a:srgbClr val="512275"/>
                </a:solidFill>
                <a:latin typeface="Verdana" panose="020B0604030504040204" pitchFamily="34" charset="0"/>
                <a:ea typeface="Verdana" panose="020B0604030504040204" pitchFamily="34" charset="0"/>
              </a:rPr>
              <a:t>Talk with someone who cares about you </a:t>
            </a:r>
          </a:p>
          <a:p>
            <a:pPr marL="285750" indent="-285750">
              <a:buFont typeface="Arial" panose="020B0604020202020204" pitchFamily="34" charset="0"/>
              <a:buChar char="•"/>
            </a:pPr>
            <a:r>
              <a:rPr lang="en-US" sz="2400" b="0" i="0" u="none" strike="noStrike" baseline="0" dirty="0">
                <a:solidFill>
                  <a:srgbClr val="512275"/>
                </a:solidFill>
                <a:latin typeface="Verdana" panose="020B0604030504040204" pitchFamily="34" charset="0"/>
                <a:ea typeface="Verdana" panose="020B0604030504040204" pitchFamily="34" charset="0"/>
              </a:rPr>
              <a:t>Do something nice for someone </a:t>
            </a:r>
          </a:p>
          <a:p>
            <a:pPr marL="285750" indent="-285750">
              <a:buFont typeface="Arial" panose="020B0604020202020204" pitchFamily="34" charset="0"/>
              <a:buChar char="•"/>
            </a:pPr>
            <a:r>
              <a:rPr lang="en-US" sz="2400" b="0" i="0" u="none" strike="noStrike" baseline="0" dirty="0">
                <a:solidFill>
                  <a:srgbClr val="512275"/>
                </a:solidFill>
                <a:latin typeface="Verdana" panose="020B0604030504040204" pitchFamily="34" charset="0"/>
                <a:ea typeface="Verdana" panose="020B0604030504040204" pitchFamily="34" charset="0"/>
              </a:rPr>
              <a:t>Remember times when you did something good </a:t>
            </a:r>
          </a:p>
          <a:p>
            <a:pPr marL="285750" indent="-285750">
              <a:buFont typeface="Arial" panose="020B0604020202020204" pitchFamily="34" charset="0"/>
              <a:buChar char="•"/>
            </a:pPr>
            <a:r>
              <a:rPr lang="en-US" sz="2400" b="0" i="0" u="none" strike="noStrike" baseline="0" dirty="0">
                <a:solidFill>
                  <a:srgbClr val="512275"/>
                </a:solidFill>
                <a:latin typeface="Verdana" panose="020B0604030504040204" pitchFamily="34" charset="0"/>
                <a:ea typeface="Verdana" panose="020B0604030504040204" pitchFamily="34" charset="0"/>
              </a:rPr>
              <a:t>What are you feeling guilty about? Can you change it somehow? Try talking with the person you feel guilty towards. Maybe they don’t feel as bad as you think they do. </a:t>
            </a:r>
          </a:p>
          <a:p>
            <a:pPr marL="285750" indent="-285750">
              <a:buFont typeface="Arial" panose="020B0604020202020204" pitchFamily="34" charset="0"/>
              <a:buChar char="•"/>
            </a:pPr>
            <a:r>
              <a:rPr lang="en-US" sz="2400" b="0" i="0" u="none" strike="noStrike" baseline="0" dirty="0">
                <a:solidFill>
                  <a:srgbClr val="512275"/>
                </a:solidFill>
                <a:latin typeface="Verdana" panose="020B0604030504040204" pitchFamily="34" charset="0"/>
                <a:ea typeface="Verdana" panose="020B0604030504040204" pitchFamily="34" charset="0"/>
              </a:rPr>
              <a:t>If you want to hurt yourself to punish yourself, punish yourself by not allowing yourself to self-harm instead </a:t>
            </a:r>
          </a:p>
          <a:p>
            <a:endParaRPr lang="en-US" sz="2000" b="0" i="0" u="none" strike="noStrike" baseline="0" dirty="0">
              <a:solidFill>
                <a:srgbClr val="512275"/>
              </a:solidFill>
              <a:latin typeface="Verdana" panose="020B0604030504040204" pitchFamily="34" charset="0"/>
              <a:ea typeface="Verdana" panose="020B0604030504040204" pitchFamily="34" charset="0"/>
            </a:endParaRPr>
          </a:p>
          <a:p>
            <a:r>
              <a:rPr lang="en-US" sz="2000" b="0" i="1" u="none" strike="noStrike" baseline="0" dirty="0">
                <a:solidFill>
                  <a:srgbClr val="000000"/>
                </a:solidFill>
                <a:latin typeface="Arial" panose="020B0604020202020204" pitchFamily="34" charset="0"/>
              </a:rPr>
              <a:t> </a:t>
            </a:r>
            <a:endParaRPr lang="en-GB"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137190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12275"/>
              </a:solidFill>
            </a:endParaRPr>
          </a:p>
        </p:txBody>
      </p:sp>
      <p:sp>
        <p:nvSpPr>
          <p:cNvPr id="5" name="Rectangular Callout 4"/>
          <p:cNvSpPr/>
          <p:nvPr/>
        </p:nvSpPr>
        <p:spPr>
          <a:xfrm>
            <a:off x="514535" y="261292"/>
            <a:ext cx="2645692" cy="1012489"/>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514535" y="221392"/>
            <a:ext cx="26456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defRPr/>
            </a:pPr>
            <a:r>
              <a:rPr lang="en-GB" sz="4800" b="1" dirty="0">
                <a:solidFill>
                  <a:srgbClr val="512275"/>
                </a:solidFill>
                <a:latin typeface="Arial Narrow" charset="0"/>
                <a:ea typeface="Arial Narrow" charset="0"/>
                <a:cs typeface="Arial Narrow" charset="0"/>
              </a:rPr>
              <a:t>Addicted</a:t>
            </a:r>
          </a:p>
        </p:txBody>
      </p:sp>
      <p:sp>
        <p:nvSpPr>
          <p:cNvPr id="3" name="Rectangle 2"/>
          <p:cNvSpPr/>
          <p:nvPr/>
        </p:nvSpPr>
        <p:spPr>
          <a:xfrm>
            <a:off x="3389766" y="0"/>
            <a:ext cx="8802233" cy="5940088"/>
          </a:xfrm>
          <a:prstGeom prst="rect">
            <a:avLst/>
          </a:prstGeom>
        </p:spPr>
        <p:txBody>
          <a:bodyPr wrap="square">
            <a:spAutoFit/>
          </a:bodyPr>
          <a:lstStyle/>
          <a:p>
            <a:endParaRPr lang="en-US" sz="2000" b="0" i="0" u="none" strike="noStrike" baseline="0" dirty="0">
              <a:solidFill>
                <a:srgbClr val="512275"/>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Draw or write on yourself with a red pen or marker </a:t>
            </a: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Paint yourself with red paint </a:t>
            </a:r>
          </a:p>
          <a:p>
            <a:pPr marL="285750" indent="-285750">
              <a:buFont typeface="Arial" panose="020B0604020202020204" pitchFamily="34" charset="0"/>
              <a:buChar char="•"/>
            </a:pPr>
            <a:r>
              <a:rPr lang="en-GB" sz="2000" b="0" i="0" u="none" strike="noStrike" baseline="0" dirty="0">
                <a:solidFill>
                  <a:srgbClr val="512275"/>
                </a:solidFill>
                <a:latin typeface="Verdana" panose="020B0604030504040204" pitchFamily="34" charset="0"/>
                <a:ea typeface="Verdana" panose="020B0604030504040204" pitchFamily="34" charset="0"/>
              </a:rPr>
              <a:t>Squeeze ice </a:t>
            </a: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Snap a rubber band against your wrist </a:t>
            </a:r>
          </a:p>
          <a:p>
            <a:pPr marL="285750" indent="-285750">
              <a:buFont typeface="Arial" panose="020B0604020202020204" pitchFamily="34" charset="0"/>
              <a:buChar char="•"/>
            </a:pPr>
            <a:r>
              <a:rPr lang="en-GB" sz="2000" b="0" i="0" u="none" strike="noStrike" baseline="0" dirty="0">
                <a:solidFill>
                  <a:srgbClr val="512275"/>
                </a:solidFill>
                <a:latin typeface="Verdana" panose="020B0604030504040204" pitchFamily="34" charset="0"/>
                <a:ea typeface="Verdana" panose="020B0604030504040204" pitchFamily="34" charset="0"/>
              </a:rPr>
              <a:t>Cry </a:t>
            </a:r>
          </a:p>
          <a:p>
            <a:pPr marL="285750" indent="-285750">
              <a:buFont typeface="Arial" panose="020B0604020202020204" pitchFamily="34" charset="0"/>
              <a:buChar char="•"/>
            </a:pPr>
            <a:r>
              <a:rPr lang="en-GB" sz="2000" b="0" i="0" u="none" strike="noStrike" baseline="0" dirty="0">
                <a:solidFill>
                  <a:srgbClr val="512275"/>
                </a:solidFill>
                <a:latin typeface="Verdana" panose="020B0604030504040204" pitchFamily="34" charset="0"/>
                <a:ea typeface="Verdana" panose="020B0604030504040204" pitchFamily="34" charset="0"/>
              </a:rPr>
              <a:t>Exercise </a:t>
            </a: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Buy a cheap tattoo, the kind that comes off after a few days, and put it on yourself </a:t>
            </a:r>
          </a:p>
          <a:p>
            <a:pPr marL="285750" indent="-285750">
              <a:buFont typeface="Arial" panose="020B0604020202020204" pitchFamily="34" charset="0"/>
              <a:buChar char="•"/>
            </a:pPr>
            <a:r>
              <a:rPr lang="en-US" sz="2000" b="0" i="0" u="none" strike="noStrike" baseline="0" dirty="0">
                <a:solidFill>
                  <a:srgbClr val="512275"/>
                </a:solidFill>
                <a:latin typeface="Verdana" panose="020B0604030504040204" pitchFamily="34" charset="0"/>
                <a:ea typeface="Verdana" panose="020B0604030504040204" pitchFamily="34" charset="0"/>
              </a:rPr>
              <a:t>Look at your old scars. This may trigger you more, so be careful. It may also make the urge go away because you are seeing and experiencing scars, even though they are old </a:t>
            </a:r>
          </a:p>
          <a:p>
            <a:pPr marL="285750" indent="-285750">
              <a:buFont typeface="Arial" panose="020B0604020202020204" pitchFamily="34" charset="0"/>
              <a:buChar char="•"/>
            </a:pPr>
            <a:endParaRPr lang="en-US" sz="2000" b="0" i="0" u="none" strike="noStrike" baseline="0" dirty="0">
              <a:solidFill>
                <a:srgbClr val="512275"/>
              </a:solidFill>
              <a:latin typeface="Verdana" panose="020B0604030504040204" pitchFamily="34" charset="0"/>
              <a:ea typeface="Verdana" panose="020B0604030504040204" pitchFamily="34" charset="0"/>
            </a:endParaRPr>
          </a:p>
          <a:p>
            <a:r>
              <a:rPr lang="en-US" sz="2000" b="0" i="1" u="none" strike="noStrike" baseline="0" dirty="0">
                <a:solidFill>
                  <a:srgbClr val="512275"/>
                </a:solidFill>
                <a:latin typeface="Verdana" panose="020B0604030504040204" pitchFamily="34" charset="0"/>
                <a:ea typeface="Verdana" panose="020B0604030504040204" pitchFamily="34" charset="0"/>
              </a:rPr>
              <a:t>The point here is to create feelings and sensations similar to those you experience while hurting yourself. Some of these things create visual images like those you may want to see, like scars or blood. Others release endorphins, which is what happens when you hurt yourself and what gives you the feeling of euphoria. </a:t>
            </a:r>
            <a:endParaRPr lang="en-US" sz="2400" b="0" i="0" u="none" strike="noStrike" baseline="0" dirty="0">
              <a:solidFill>
                <a:srgbClr val="512275"/>
              </a:solidFill>
              <a:latin typeface="Verdana" panose="020B0604030504040204" pitchFamily="34" charset="0"/>
              <a:ea typeface="Verdana" panose="020B0604030504040204" pitchFamily="34" charset="0"/>
            </a:endParaRPr>
          </a:p>
          <a:p>
            <a:r>
              <a:rPr lang="en-US" sz="2000" b="0" i="1" u="none" strike="noStrike" baseline="0" dirty="0">
                <a:solidFill>
                  <a:srgbClr val="000000"/>
                </a:solidFill>
                <a:latin typeface="Arial" panose="020B0604020202020204" pitchFamily="34" charset="0"/>
              </a:rPr>
              <a:t> </a:t>
            </a:r>
            <a:endParaRPr lang="en-GB"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169345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12275"/>
              </a:solidFill>
            </a:endParaRPr>
          </a:p>
        </p:txBody>
      </p:sp>
      <p:sp>
        <p:nvSpPr>
          <p:cNvPr id="5" name="Rectangular Callout 4"/>
          <p:cNvSpPr/>
          <p:nvPr/>
        </p:nvSpPr>
        <p:spPr>
          <a:xfrm>
            <a:off x="514535" y="261292"/>
            <a:ext cx="2645692" cy="1012489"/>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514535" y="221392"/>
            <a:ext cx="26456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defRPr/>
            </a:pPr>
            <a:r>
              <a:rPr lang="en-GB" sz="4800" b="1" dirty="0">
                <a:solidFill>
                  <a:srgbClr val="512275"/>
                </a:solidFill>
                <a:latin typeface="Arial Narrow" charset="0"/>
                <a:ea typeface="Arial Narrow" charset="0"/>
                <a:cs typeface="Arial Narrow" charset="0"/>
              </a:rPr>
              <a:t>Waiting</a:t>
            </a:r>
          </a:p>
        </p:txBody>
      </p:sp>
      <p:sp>
        <p:nvSpPr>
          <p:cNvPr id="7" name="TextBox 6">
            <a:extLst>
              <a:ext uri="{FF2B5EF4-FFF2-40B4-BE49-F238E27FC236}">
                <a16:creationId xmlns:a16="http://schemas.microsoft.com/office/drawing/2014/main" id="{76B98571-F505-4521-8B0E-9A6B8C482F06}"/>
              </a:ext>
            </a:extLst>
          </p:cNvPr>
          <p:cNvSpPr txBox="1"/>
          <p:nvPr/>
        </p:nvSpPr>
        <p:spPr>
          <a:xfrm>
            <a:off x="3774440" y="243512"/>
            <a:ext cx="8214360" cy="6001643"/>
          </a:xfrm>
          <a:prstGeom prst="rect">
            <a:avLst/>
          </a:prstGeom>
          <a:noFill/>
        </p:spPr>
        <p:txBody>
          <a:bodyPr wrap="square">
            <a:spAutoFit/>
          </a:bodyPr>
          <a:lstStyle/>
          <a:p>
            <a:pPr marL="285750" indent="-285750">
              <a:buFont typeface="Arial" panose="020B0604020202020204" pitchFamily="34" charset="0"/>
              <a:buChar char="•"/>
            </a:pPr>
            <a:r>
              <a:rPr lang="en-US" sz="2400" b="0" i="0" u="none" strike="noStrike" baseline="0" dirty="0">
                <a:solidFill>
                  <a:srgbClr val="512275"/>
                </a:solidFill>
                <a:latin typeface="Verdana" panose="020B0604030504040204" pitchFamily="34" charset="0"/>
                <a:ea typeface="Verdana" panose="020B0604030504040204" pitchFamily="34" charset="0"/>
              </a:rPr>
              <a:t>Play the 15-minute game. Tell yourself, “I will not hurt myself for fifteen minutes”. </a:t>
            </a:r>
          </a:p>
          <a:p>
            <a:pPr marL="285750" indent="-285750">
              <a:buFont typeface="Arial" panose="020B0604020202020204" pitchFamily="34" charset="0"/>
              <a:buChar char="•"/>
            </a:pPr>
            <a:r>
              <a:rPr lang="en-US" sz="2400" b="0" i="0" u="none" strike="noStrike" baseline="0" dirty="0">
                <a:solidFill>
                  <a:srgbClr val="512275"/>
                </a:solidFill>
                <a:latin typeface="Verdana" panose="020B0604030504040204" pitchFamily="34" charset="0"/>
                <a:ea typeface="Verdana" panose="020B0604030504040204" pitchFamily="34" charset="0"/>
              </a:rPr>
              <a:t>Pick a </a:t>
            </a:r>
            <a:r>
              <a:rPr lang="en-US" sz="2400" b="0" i="0" u="none" strike="noStrike" baseline="0" dirty="0" err="1">
                <a:solidFill>
                  <a:srgbClr val="512275"/>
                </a:solidFill>
                <a:latin typeface="Verdana" panose="020B0604030504040204" pitchFamily="34" charset="0"/>
                <a:ea typeface="Verdana" panose="020B0604030504040204" pitchFamily="34" charset="0"/>
              </a:rPr>
              <a:t>favourite</a:t>
            </a:r>
            <a:r>
              <a:rPr lang="en-US" sz="2400" b="0" i="0" u="none" strike="noStrike" baseline="0" dirty="0">
                <a:solidFill>
                  <a:srgbClr val="512275"/>
                </a:solidFill>
                <a:latin typeface="Verdana" panose="020B0604030504040204" pitchFamily="34" charset="0"/>
                <a:ea typeface="Verdana" panose="020B0604030504040204" pitchFamily="34" charset="0"/>
              </a:rPr>
              <a:t> singer or band and tell yourself that you will not hurt yourself while listening to them. </a:t>
            </a:r>
          </a:p>
          <a:p>
            <a:pPr marL="285750" indent="-285750">
              <a:buFont typeface="Arial" panose="020B0604020202020204" pitchFamily="34" charset="0"/>
              <a:buChar char="•"/>
            </a:pPr>
            <a:r>
              <a:rPr lang="en-US" sz="2400" b="0" i="0" u="none" strike="noStrike" baseline="0" dirty="0">
                <a:solidFill>
                  <a:srgbClr val="512275"/>
                </a:solidFill>
                <a:latin typeface="Verdana" panose="020B0604030504040204" pitchFamily="34" charset="0"/>
                <a:ea typeface="Verdana" panose="020B0604030504040204" pitchFamily="34" charset="0"/>
              </a:rPr>
              <a:t>Pick a day of the week and don’t hurt yourself on that day. Eventually, add a second day. And then a third. And so on</a:t>
            </a:r>
          </a:p>
          <a:p>
            <a:pPr marL="285750" indent="-285750">
              <a:buFont typeface="Arial" panose="020B0604020202020204" pitchFamily="34" charset="0"/>
              <a:buChar char="•"/>
            </a:pPr>
            <a:r>
              <a:rPr lang="en-US" sz="2400" b="0" i="0" u="none" strike="noStrike" baseline="0" dirty="0">
                <a:solidFill>
                  <a:srgbClr val="512275"/>
                </a:solidFill>
                <a:latin typeface="Verdana" panose="020B0604030504040204" pitchFamily="34" charset="0"/>
                <a:ea typeface="Verdana" panose="020B0604030504040204" pitchFamily="34" charset="0"/>
              </a:rPr>
              <a:t>Buy a calendar and give yourself a sticker for every day that you don’t hurt yourself. </a:t>
            </a:r>
          </a:p>
          <a:p>
            <a:pPr marL="285750" indent="-285750">
              <a:buFont typeface="Arial" panose="020B0604020202020204" pitchFamily="34" charset="0"/>
              <a:buChar char="•"/>
            </a:pPr>
            <a:r>
              <a:rPr lang="en-US" sz="2400" b="0" i="0" u="none" strike="noStrike" baseline="0" dirty="0">
                <a:solidFill>
                  <a:srgbClr val="512275"/>
                </a:solidFill>
                <a:latin typeface="Verdana" panose="020B0604030504040204" pitchFamily="34" charset="0"/>
                <a:ea typeface="Verdana" panose="020B0604030504040204" pitchFamily="34" charset="0"/>
              </a:rPr>
              <a:t>Pick a place to be your safe place, a place you won’t cut, like the kitchen, your room, etc. Go there when you have an urge. </a:t>
            </a:r>
          </a:p>
          <a:p>
            <a:endParaRPr lang="en-US" sz="2400" b="0" i="0" u="none" strike="noStrike" baseline="0" dirty="0">
              <a:solidFill>
                <a:srgbClr val="512275"/>
              </a:solidFill>
              <a:latin typeface="Verdana" panose="020B0604030504040204" pitchFamily="34" charset="0"/>
              <a:ea typeface="Verdana" panose="020B0604030504040204" pitchFamily="34" charset="0"/>
            </a:endParaRPr>
          </a:p>
          <a:p>
            <a:r>
              <a:rPr lang="en-US" sz="2400" b="0" i="1" u="none" strike="noStrike" baseline="0" dirty="0">
                <a:solidFill>
                  <a:srgbClr val="512275"/>
                </a:solidFill>
                <a:latin typeface="Verdana" panose="020B0604030504040204" pitchFamily="34" charset="0"/>
                <a:ea typeface="Verdana" panose="020B0604030504040204" pitchFamily="34" charset="0"/>
              </a:rPr>
              <a:t>The idea is to wait before hurting yourself ….. the urge may go away or be easier to deal with later. </a:t>
            </a:r>
            <a:endParaRPr lang="en-US" sz="2400" b="0" i="0" u="none" strike="noStrike" baseline="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315066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87" y="141300"/>
            <a:ext cx="11126901" cy="1325563"/>
          </a:xfrm>
        </p:spPr>
        <p:txBody>
          <a:bodyPr>
            <a:noAutofit/>
          </a:bodyPr>
          <a:lstStyle/>
          <a:p>
            <a:r>
              <a:rPr lang="en-GB" sz="4800" b="1" dirty="0">
                <a:solidFill>
                  <a:srgbClr val="490092"/>
                </a:solidFill>
                <a:latin typeface="Segoe Print" panose="02000600000000000000" pitchFamily="2" charset="0"/>
              </a:rPr>
              <a:t>Grounding and Distraction:</a:t>
            </a:r>
          </a:p>
        </p:txBody>
      </p:sp>
      <p:sp>
        <p:nvSpPr>
          <p:cNvPr id="3" name="Content Placeholder 2"/>
          <p:cNvSpPr>
            <a:spLocks noGrp="1"/>
          </p:cNvSpPr>
          <p:nvPr>
            <p:ph idx="1"/>
          </p:nvPr>
        </p:nvSpPr>
        <p:spPr>
          <a:xfrm>
            <a:off x="223737" y="1254868"/>
            <a:ext cx="11563102" cy="5759247"/>
          </a:xfrm>
        </p:spPr>
        <p:txBody>
          <a:bodyPr>
            <a:normAutofit fontScale="92500" lnSpcReduction="10000"/>
          </a:bodyPr>
          <a:lstStyle/>
          <a:p>
            <a:pPr marL="0" indent="0">
              <a:buNone/>
            </a:pPr>
            <a:r>
              <a:rPr lang="en-US" sz="1800" b="1" dirty="0">
                <a:solidFill>
                  <a:srgbClr val="222222"/>
                </a:solidFill>
                <a:effectLst/>
                <a:latin typeface="Arial" panose="020B0604020202020204" pitchFamily="34" charset="0"/>
                <a:ea typeface="Calibri" panose="020F0502020204030204" pitchFamily="34" charset="0"/>
              </a:rPr>
              <a:t> </a:t>
            </a:r>
            <a:r>
              <a:rPr lang="en-US" sz="1800" dirty="0">
                <a:solidFill>
                  <a:srgbClr val="490092"/>
                </a:solidFill>
                <a:effectLst/>
                <a:latin typeface="Verdana Pro" panose="020B0604030504040204" pitchFamily="34" charset="0"/>
                <a:ea typeface="Calibri" panose="020F0502020204030204" pitchFamily="34" charset="0"/>
              </a:rPr>
              <a:t>Grounding exercises use mental distractions to help redirect your thoughts away from distressing feelings and back to the present.  They can be helpful when anxiety is </a:t>
            </a:r>
            <a:r>
              <a:rPr lang="en-US" sz="1800" dirty="0">
                <a:solidFill>
                  <a:srgbClr val="490092"/>
                </a:solidFill>
                <a:latin typeface="Verdana Pro" panose="020B0604030504040204" pitchFamily="34" charset="0"/>
                <a:ea typeface="Calibri" panose="020F0502020204030204" pitchFamily="34" charset="0"/>
              </a:rPr>
              <a:t>quite intense:</a:t>
            </a:r>
            <a:endParaRPr lang="en-GB" sz="1800" dirty="0">
              <a:solidFill>
                <a:srgbClr val="490092"/>
              </a:solidFill>
              <a:effectLst/>
              <a:latin typeface="Verdana Pro" panose="020B0604030504040204" pitchFamily="34" charset="0"/>
              <a:ea typeface="Calibri" panose="020F0502020204030204" pitchFamily="34" charset="0"/>
            </a:endParaRPr>
          </a:p>
          <a:p>
            <a:pPr marL="0" indent="0">
              <a:buNone/>
            </a:pPr>
            <a:endParaRPr lang="en-GB" sz="1800" dirty="0">
              <a:solidFill>
                <a:srgbClr val="490092"/>
              </a:solidFill>
              <a:effectLst/>
              <a:latin typeface="Verdana Pro" panose="020B0604030504040204" pitchFamily="34" charset="0"/>
              <a:ea typeface="Calibri" panose="020F0502020204030204" pitchFamily="34" charset="0"/>
            </a:endParaRPr>
          </a:p>
          <a:p>
            <a:pPr marL="342900" lvl="0" indent="-342900">
              <a:buClr>
                <a:srgbClr val="231F20"/>
              </a:buClr>
              <a:buSzPts val="1200"/>
              <a:buFont typeface="Arial" panose="020B0604020202020204" pitchFamily="34" charset="0"/>
              <a:buChar char="•"/>
              <a:tabLst>
                <a:tab pos="457200" algn="l"/>
              </a:tabLst>
            </a:pPr>
            <a:r>
              <a:rPr lang="en-GB" sz="1800" spc="-55" dirty="0">
                <a:solidFill>
                  <a:srgbClr val="490092"/>
                </a:solidFill>
                <a:effectLst/>
                <a:latin typeface="Verdana Pro" panose="020B0604030504040204" pitchFamily="34" charset="0"/>
                <a:ea typeface="Times New Roman" panose="02020603050405020304" pitchFamily="18" charset="0"/>
              </a:rPr>
              <a:t>Use </a:t>
            </a:r>
            <a:r>
              <a:rPr lang="en-GB" sz="1800" b="1" spc="-55" dirty="0">
                <a:solidFill>
                  <a:srgbClr val="490092"/>
                </a:solidFill>
                <a:effectLst/>
                <a:latin typeface="Verdana Pro" panose="020B0604030504040204" pitchFamily="34" charset="0"/>
                <a:ea typeface="Times New Roman" panose="02020603050405020304" pitchFamily="18" charset="0"/>
              </a:rPr>
              <a:t>5,4,3,2,1</a:t>
            </a:r>
            <a:r>
              <a:rPr lang="en-GB" sz="1800" spc="-55" dirty="0">
                <a:solidFill>
                  <a:srgbClr val="490092"/>
                </a:solidFill>
                <a:effectLst/>
                <a:latin typeface="Verdana Pro" panose="020B0604030504040204" pitchFamily="34" charset="0"/>
                <a:ea typeface="Times New Roman" panose="02020603050405020304" pitchFamily="18" charset="0"/>
              </a:rPr>
              <a:t>:  Think about 5 things you can see, 4 things you can hear, 3 things you can touch (and touch them), 2 things  you can smell or like the smell of, and 1 slow, deep breath</a:t>
            </a:r>
            <a:endParaRPr lang="en-GB" sz="1800" spc="-55" dirty="0">
              <a:solidFill>
                <a:srgbClr val="490092"/>
              </a:solidFill>
              <a:effectLst/>
              <a:latin typeface="Verdana Pro" panose="020B0604030504040204" pitchFamily="34" charset="0"/>
              <a:ea typeface="Arial" panose="020B0604020202020204" pitchFamily="34" charset="0"/>
            </a:endParaRPr>
          </a:p>
          <a:p>
            <a:pPr marL="342900" lvl="0" indent="-342900">
              <a:buClr>
                <a:srgbClr val="231F20"/>
              </a:buClr>
              <a:buSzPts val="1200"/>
              <a:buFont typeface="Arial" panose="020B0604020202020204" pitchFamily="34" charset="0"/>
              <a:buChar char="•"/>
              <a:tabLst>
                <a:tab pos="457200" algn="l"/>
              </a:tabLst>
            </a:pPr>
            <a:r>
              <a:rPr lang="en-GB" sz="1800" spc="-55" dirty="0">
                <a:solidFill>
                  <a:srgbClr val="490092"/>
                </a:solidFill>
                <a:effectLst/>
                <a:latin typeface="Verdana Pro" panose="020B0604030504040204" pitchFamily="34" charset="0"/>
                <a:ea typeface="Times New Roman" panose="02020603050405020304" pitchFamily="18" charset="0"/>
              </a:rPr>
              <a:t>Grounding using senses - what can see, hear, feel (e.g. clothes on skin, feet on floor, back against the chair etc.. or walk and focus on those sensations, or hold a warm drink and notice the warmth on your hands)</a:t>
            </a:r>
            <a:endParaRPr lang="en-GB" sz="1800" spc="-55" dirty="0">
              <a:solidFill>
                <a:srgbClr val="490092"/>
              </a:solidFill>
              <a:effectLst/>
              <a:latin typeface="Verdana Pro" panose="020B0604030504040204" pitchFamily="34" charset="0"/>
              <a:ea typeface="Arial" panose="020B0604020202020204" pitchFamily="34" charset="0"/>
            </a:endParaRPr>
          </a:p>
          <a:p>
            <a:pPr marL="342900" lvl="0" indent="-342900">
              <a:buClr>
                <a:srgbClr val="231F20"/>
              </a:buClr>
              <a:buSzPts val="1200"/>
              <a:buFont typeface="Arial" panose="020B0604020202020204" pitchFamily="34" charset="0"/>
              <a:buChar char="•"/>
              <a:tabLst>
                <a:tab pos="457200" algn="l"/>
              </a:tabLst>
            </a:pPr>
            <a:r>
              <a:rPr lang="en-GB" sz="1800" spc="-55" dirty="0">
                <a:solidFill>
                  <a:srgbClr val="490092"/>
                </a:solidFill>
                <a:effectLst/>
                <a:latin typeface="Verdana Pro" panose="020B0604030504040204" pitchFamily="34" charset="0"/>
                <a:ea typeface="Times New Roman" panose="02020603050405020304" pitchFamily="18" charset="0"/>
              </a:rPr>
              <a:t>Focusing on a single object and describing it self - looks, feel and smells like.</a:t>
            </a:r>
            <a:endParaRPr lang="en-GB" sz="1800" spc="-55" dirty="0">
              <a:solidFill>
                <a:srgbClr val="490092"/>
              </a:solidFill>
              <a:effectLst/>
              <a:latin typeface="Verdana Pro" panose="020B0604030504040204" pitchFamily="34" charset="0"/>
              <a:ea typeface="Arial" panose="020B0604020202020204" pitchFamily="34" charset="0"/>
            </a:endParaRPr>
          </a:p>
          <a:p>
            <a:pPr marL="342900" lvl="0" indent="-342900">
              <a:buClr>
                <a:srgbClr val="231F20"/>
              </a:buClr>
              <a:buSzPts val="1200"/>
              <a:buFont typeface="Arial" panose="020B0604020202020204" pitchFamily="34" charset="0"/>
              <a:buChar char="•"/>
              <a:tabLst>
                <a:tab pos="457200" algn="l"/>
              </a:tabLst>
            </a:pPr>
            <a:r>
              <a:rPr lang="en-GB" sz="1800" spc="-55" dirty="0">
                <a:solidFill>
                  <a:srgbClr val="490092"/>
                </a:solidFill>
                <a:effectLst/>
                <a:latin typeface="Verdana Pro" panose="020B0604030504040204" pitchFamily="34" charset="0"/>
                <a:ea typeface="Times New Roman" panose="02020603050405020304" pitchFamily="18" charset="0"/>
              </a:rPr>
              <a:t>Grounding object or smell (e.g. aftershave)</a:t>
            </a:r>
            <a:endParaRPr lang="en-GB" sz="1800" spc="-55" dirty="0">
              <a:solidFill>
                <a:srgbClr val="490092"/>
              </a:solidFill>
              <a:effectLst/>
              <a:latin typeface="Verdana Pro" panose="020B0604030504040204" pitchFamily="34" charset="0"/>
              <a:ea typeface="Arial" panose="020B0604020202020204" pitchFamily="34" charset="0"/>
            </a:endParaRPr>
          </a:p>
          <a:p>
            <a:pPr marL="342900" lvl="0" indent="-342900">
              <a:buClr>
                <a:srgbClr val="231F20"/>
              </a:buClr>
              <a:buSzPts val="1200"/>
              <a:buFont typeface="Arial" panose="020B0604020202020204" pitchFamily="34" charset="0"/>
              <a:buChar char="•"/>
              <a:tabLst>
                <a:tab pos="457200" algn="l"/>
              </a:tabLst>
            </a:pPr>
            <a:r>
              <a:rPr lang="en-GB" sz="1800" spc="-55" dirty="0">
                <a:solidFill>
                  <a:srgbClr val="490092"/>
                </a:solidFill>
                <a:effectLst/>
                <a:latin typeface="Verdana Pro" panose="020B0604030504040204" pitchFamily="34" charset="0"/>
                <a:ea typeface="Times New Roman" panose="02020603050405020304" pitchFamily="18" charset="0"/>
              </a:rPr>
              <a:t>Focusing on feet to move attention from unpleasant sensations to more neutral ones</a:t>
            </a:r>
            <a:endParaRPr lang="en-GB" sz="1800" spc="-55" dirty="0">
              <a:solidFill>
                <a:srgbClr val="490092"/>
              </a:solidFill>
              <a:effectLst/>
              <a:latin typeface="Verdana Pro" panose="020B0604030504040204" pitchFamily="34" charset="0"/>
              <a:ea typeface="Arial" panose="020B0604020202020204" pitchFamily="34" charset="0"/>
            </a:endParaRPr>
          </a:p>
          <a:p>
            <a:pPr marL="342900" lvl="0" indent="-342900">
              <a:buClr>
                <a:srgbClr val="231F20"/>
              </a:buClr>
              <a:buSzPts val="1200"/>
              <a:buFont typeface="Arial" panose="020B0604020202020204" pitchFamily="34" charset="0"/>
              <a:buChar char="•"/>
              <a:tabLst>
                <a:tab pos="457200" algn="l"/>
              </a:tabLst>
            </a:pPr>
            <a:r>
              <a:rPr lang="en-GB" sz="1800" spc="-55" dirty="0">
                <a:solidFill>
                  <a:srgbClr val="490092"/>
                </a:solidFill>
                <a:effectLst/>
                <a:latin typeface="Verdana Pro" panose="020B0604030504040204" pitchFamily="34" charset="0"/>
                <a:ea typeface="Times New Roman" panose="02020603050405020304" pitchFamily="18" charset="0"/>
              </a:rPr>
              <a:t>Focus on all the colours you can see and name them</a:t>
            </a:r>
            <a:endParaRPr lang="en-GB" sz="1800" spc="-55" dirty="0">
              <a:solidFill>
                <a:srgbClr val="490092"/>
              </a:solidFill>
              <a:effectLst/>
              <a:latin typeface="Verdana Pro" panose="020B0604030504040204" pitchFamily="34" charset="0"/>
              <a:ea typeface="Arial" panose="020B0604020202020204" pitchFamily="34" charset="0"/>
            </a:endParaRPr>
          </a:p>
          <a:p>
            <a:pPr marL="342900" lvl="0" indent="-342900">
              <a:buClr>
                <a:srgbClr val="231F20"/>
              </a:buClr>
              <a:buSzPts val="1200"/>
              <a:buFont typeface="Arial" panose="020B0604020202020204" pitchFamily="34" charset="0"/>
              <a:buChar char="•"/>
              <a:tabLst>
                <a:tab pos="457200" algn="l"/>
              </a:tabLst>
            </a:pPr>
            <a:r>
              <a:rPr lang="en-GB" sz="1800" spc="-55" dirty="0">
                <a:solidFill>
                  <a:srgbClr val="490092"/>
                </a:solidFill>
                <a:effectLst/>
                <a:latin typeface="Verdana Pro" panose="020B0604030504040204" pitchFamily="34" charset="0"/>
                <a:ea typeface="Times New Roman" panose="02020603050405020304" pitchFamily="18" charset="0"/>
              </a:rPr>
              <a:t>Counts/notice sounds around you</a:t>
            </a:r>
            <a:endParaRPr lang="en-GB" sz="1800" spc="-55" dirty="0">
              <a:solidFill>
                <a:srgbClr val="490092"/>
              </a:solidFill>
              <a:effectLst/>
              <a:latin typeface="Verdana Pro" panose="020B0604030504040204" pitchFamily="34" charset="0"/>
              <a:ea typeface="Arial" panose="020B0604020202020204" pitchFamily="34" charset="0"/>
            </a:endParaRPr>
          </a:p>
          <a:p>
            <a:pPr marL="342900" lvl="0" indent="-342900">
              <a:buClr>
                <a:srgbClr val="231F20"/>
              </a:buClr>
              <a:buSzPts val="1200"/>
              <a:buFont typeface="Arial" panose="020B0604020202020204" pitchFamily="34" charset="0"/>
              <a:buChar char="•"/>
              <a:tabLst>
                <a:tab pos="457200" algn="l"/>
              </a:tabLst>
            </a:pPr>
            <a:r>
              <a:rPr lang="en-GB" sz="1800" spc="-55" dirty="0">
                <a:solidFill>
                  <a:srgbClr val="490092"/>
                </a:solidFill>
                <a:effectLst/>
                <a:latin typeface="Verdana Pro" panose="020B0604030504040204" pitchFamily="34" charset="0"/>
                <a:ea typeface="Times New Roman" panose="02020603050405020304" pitchFamily="18" charset="0"/>
              </a:rPr>
              <a:t>Count objects e.g. any objects in the room</a:t>
            </a:r>
            <a:endParaRPr lang="en-GB" sz="1800" spc="-55" dirty="0">
              <a:solidFill>
                <a:srgbClr val="490092"/>
              </a:solidFill>
              <a:effectLst/>
              <a:latin typeface="Verdana Pro" panose="020B0604030504040204" pitchFamily="34" charset="0"/>
              <a:ea typeface="Arial" panose="020B0604020202020204" pitchFamily="34" charset="0"/>
            </a:endParaRPr>
          </a:p>
          <a:p>
            <a:pPr marL="342900" lvl="0" indent="-342900">
              <a:buClr>
                <a:srgbClr val="231F20"/>
              </a:buClr>
              <a:buSzPts val="1200"/>
              <a:buFont typeface="Arial" panose="020B0604020202020204" pitchFamily="34" charset="0"/>
              <a:buChar char="•"/>
              <a:tabLst>
                <a:tab pos="457200" algn="l"/>
              </a:tabLst>
            </a:pPr>
            <a:r>
              <a:rPr lang="en-GB" sz="1800" spc="-55" dirty="0">
                <a:solidFill>
                  <a:srgbClr val="490092"/>
                </a:solidFill>
                <a:effectLst/>
                <a:latin typeface="Verdana Pro" panose="020B0604030504040204" pitchFamily="34" charset="0"/>
                <a:ea typeface="Times New Roman" panose="02020603050405020304" pitchFamily="18" charset="0"/>
              </a:rPr>
              <a:t>Music, TV, </a:t>
            </a:r>
            <a:r>
              <a:rPr lang="en-GB" sz="1800" spc="-55" dirty="0" err="1">
                <a:solidFill>
                  <a:srgbClr val="490092"/>
                </a:solidFill>
                <a:effectLst/>
                <a:latin typeface="Verdana Pro" panose="020B0604030504040204" pitchFamily="34" charset="0"/>
                <a:ea typeface="Times New Roman" panose="02020603050405020304" pitchFamily="18" charset="0"/>
              </a:rPr>
              <a:t>Youtube</a:t>
            </a:r>
            <a:endParaRPr lang="en-GB" sz="1800" spc="-55" dirty="0">
              <a:solidFill>
                <a:srgbClr val="490092"/>
              </a:solidFill>
              <a:effectLst/>
              <a:latin typeface="Verdana Pro" panose="020B0604030504040204" pitchFamily="34" charset="0"/>
              <a:ea typeface="Arial" panose="020B0604020202020204" pitchFamily="34" charset="0"/>
            </a:endParaRPr>
          </a:p>
          <a:p>
            <a:pPr marL="342900" lvl="0" indent="-342900">
              <a:buClr>
                <a:srgbClr val="231F20"/>
              </a:buClr>
              <a:buSzPts val="1200"/>
              <a:buFont typeface="Arial" panose="020B0604020202020204" pitchFamily="34" charset="0"/>
              <a:buChar char="•"/>
              <a:tabLst>
                <a:tab pos="457200" algn="l"/>
              </a:tabLst>
            </a:pPr>
            <a:r>
              <a:rPr lang="en-GB" sz="1800" spc="-55" dirty="0">
                <a:solidFill>
                  <a:srgbClr val="490092"/>
                </a:solidFill>
                <a:effectLst/>
                <a:latin typeface="Verdana Pro" panose="020B0604030504040204" pitchFamily="34" charset="0"/>
                <a:ea typeface="Times New Roman" panose="02020603050405020304" pitchFamily="18" charset="0"/>
              </a:rPr>
              <a:t>Pictures of loved ones</a:t>
            </a:r>
            <a:endParaRPr lang="en-GB" sz="1800" spc="-55" dirty="0">
              <a:solidFill>
                <a:srgbClr val="490092"/>
              </a:solidFill>
              <a:effectLst/>
              <a:latin typeface="Verdana Pro" panose="020B0604030504040204" pitchFamily="34" charset="0"/>
              <a:ea typeface="Arial" panose="020B0604020202020204" pitchFamily="34" charset="0"/>
            </a:endParaRPr>
          </a:p>
          <a:p>
            <a:pPr marL="342900" lvl="0" indent="-342900">
              <a:buClr>
                <a:srgbClr val="231F20"/>
              </a:buClr>
              <a:buSzPts val="1200"/>
              <a:buFont typeface="Arial" panose="020B0604020202020204" pitchFamily="34" charset="0"/>
              <a:buChar char="•"/>
              <a:tabLst>
                <a:tab pos="457200" algn="l"/>
              </a:tabLst>
            </a:pPr>
            <a:r>
              <a:rPr lang="en-GB" sz="1800" spc="-55" dirty="0">
                <a:solidFill>
                  <a:srgbClr val="490092"/>
                </a:solidFill>
                <a:effectLst/>
                <a:latin typeface="Verdana Pro" panose="020B0604030504040204" pitchFamily="34" charset="0"/>
                <a:ea typeface="Times New Roman" panose="02020603050405020304" pitchFamily="18" charset="0"/>
              </a:rPr>
              <a:t>Fidget spinners/tangle fidget</a:t>
            </a:r>
            <a:endParaRPr lang="en-GB" sz="1800" spc="-55" dirty="0">
              <a:solidFill>
                <a:srgbClr val="490092"/>
              </a:solidFill>
              <a:effectLst/>
              <a:latin typeface="Verdana Pro" panose="020B0604030504040204" pitchFamily="34" charset="0"/>
              <a:ea typeface="Arial" panose="020B0604020202020204" pitchFamily="34" charset="0"/>
            </a:endParaRPr>
          </a:p>
          <a:p>
            <a:pPr marL="342900" lvl="0" indent="-342900">
              <a:buClr>
                <a:srgbClr val="231F20"/>
              </a:buClr>
              <a:buSzPts val="1200"/>
              <a:buFont typeface="Arial" panose="020B0604020202020204" pitchFamily="34" charset="0"/>
              <a:buChar char="•"/>
              <a:tabLst>
                <a:tab pos="457200" algn="l"/>
              </a:tabLst>
            </a:pPr>
            <a:r>
              <a:rPr lang="en-GB" sz="1800" spc="-55" dirty="0">
                <a:solidFill>
                  <a:srgbClr val="490092"/>
                </a:solidFill>
                <a:effectLst/>
                <a:latin typeface="Verdana Pro" panose="020B0604030504040204" pitchFamily="34" charset="0"/>
                <a:ea typeface="Times New Roman" panose="02020603050405020304" pitchFamily="18" charset="0"/>
              </a:rPr>
              <a:t>Run your hands under cold water or </a:t>
            </a:r>
            <a:r>
              <a:rPr lang="en-US" sz="1800" spc="-55" dirty="0">
                <a:solidFill>
                  <a:srgbClr val="490092"/>
                </a:solidFill>
                <a:effectLst/>
                <a:latin typeface="Verdana Pro" panose="020B0604030504040204" pitchFamily="34" charset="0"/>
                <a:ea typeface="Times New Roman" panose="02020603050405020304" pitchFamily="18" charset="0"/>
              </a:rPr>
              <a:t>put your face in a bowl of cold water, or hold a cold pack on your eyes and cheeks.  Hold for 30 seconds. Keep water above 50 degrees Fahrenheit (to calm down fast)</a:t>
            </a:r>
            <a:endParaRPr lang="en-GB" sz="1800" spc="-55" dirty="0">
              <a:solidFill>
                <a:srgbClr val="490092"/>
              </a:solidFill>
              <a:effectLst/>
              <a:latin typeface="Verdana Pro" panose="020B0604030504040204" pitchFamily="34" charset="0"/>
              <a:ea typeface="Arial" panose="020B0604020202020204" pitchFamily="34" charset="0"/>
            </a:endParaRPr>
          </a:p>
        </p:txBody>
      </p:sp>
    </p:spTree>
    <p:extLst>
      <p:ext uri="{BB962C8B-B14F-4D97-AF65-F5344CB8AC3E}">
        <p14:creationId xmlns:p14="http://schemas.microsoft.com/office/powerpoint/2010/main" val="8865509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35853"/>
            <a:ext cx="10515600" cy="1325563"/>
          </a:xfrm>
        </p:spPr>
        <p:txBody>
          <a:bodyPr>
            <a:noAutofit/>
          </a:bodyPr>
          <a:lstStyle/>
          <a:p>
            <a:r>
              <a:rPr lang="en-GB" sz="4800" b="1" dirty="0">
                <a:solidFill>
                  <a:srgbClr val="490092"/>
                </a:solidFill>
                <a:latin typeface="Segoe Print" panose="02000600000000000000" pitchFamily="2" charset="0"/>
              </a:rPr>
              <a:t>Explain and Practice – Diaphragmatic breathing</a:t>
            </a:r>
          </a:p>
        </p:txBody>
      </p:sp>
      <p:sp>
        <p:nvSpPr>
          <p:cNvPr id="3" name="Content Placeholder 2"/>
          <p:cNvSpPr>
            <a:spLocks noGrp="1"/>
          </p:cNvSpPr>
          <p:nvPr>
            <p:ph idx="1"/>
          </p:nvPr>
        </p:nvSpPr>
        <p:spPr>
          <a:xfrm>
            <a:off x="233465" y="1866900"/>
            <a:ext cx="11553374" cy="5147215"/>
          </a:xfrm>
        </p:spPr>
        <p:txBody>
          <a:bodyPr>
            <a:normAutofit lnSpcReduction="10000"/>
          </a:bodyPr>
          <a:lstStyle/>
          <a:p>
            <a:pPr marL="23495" indent="0">
              <a:lnSpc>
                <a:spcPct val="106000"/>
              </a:lnSpc>
              <a:buNone/>
            </a:pPr>
            <a:r>
              <a:rPr lang="en-US" sz="2400" i="1" dirty="0">
                <a:solidFill>
                  <a:srgbClr val="490092"/>
                </a:solidFill>
                <a:effectLst/>
                <a:latin typeface="Verdana Pro" panose="020B0604030504040204" pitchFamily="34" charset="0"/>
                <a:ea typeface="Calibri" panose="020F0502020204030204" pitchFamily="34" charset="0"/>
              </a:rPr>
              <a:t>When using </a:t>
            </a:r>
            <a:r>
              <a:rPr lang="en-US" sz="2400" i="1" spc="-20" dirty="0">
                <a:solidFill>
                  <a:srgbClr val="490092"/>
                </a:solidFill>
                <a:effectLst/>
                <a:latin typeface="Verdana Pro" panose="020B0604030504040204" pitchFamily="34" charset="0"/>
                <a:ea typeface="Calibri" panose="020F0502020204030204" pitchFamily="34" charset="0"/>
              </a:rPr>
              <a:t>any </a:t>
            </a:r>
            <a:r>
              <a:rPr lang="en-US" sz="2400" i="1" dirty="0">
                <a:solidFill>
                  <a:srgbClr val="490092"/>
                </a:solidFill>
                <a:effectLst/>
                <a:latin typeface="Verdana Pro" panose="020B0604030504040204" pitchFamily="34" charset="0"/>
                <a:ea typeface="Calibri" panose="020F0502020204030204" pitchFamily="34" charset="0"/>
              </a:rPr>
              <a:t>of </a:t>
            </a:r>
            <a:r>
              <a:rPr lang="en-US" sz="2400" i="1" spc="-15" dirty="0">
                <a:solidFill>
                  <a:srgbClr val="490092"/>
                </a:solidFill>
                <a:effectLst/>
                <a:latin typeface="Verdana Pro" panose="020B0604030504040204" pitchFamily="34" charset="0"/>
                <a:ea typeface="Calibri" panose="020F0502020204030204" pitchFamily="34" charset="0"/>
              </a:rPr>
              <a:t>these </a:t>
            </a:r>
            <a:r>
              <a:rPr lang="en-US" sz="2400" i="1" dirty="0">
                <a:solidFill>
                  <a:srgbClr val="490092"/>
                </a:solidFill>
                <a:effectLst/>
                <a:latin typeface="Verdana Pro" panose="020B0604030504040204" pitchFamily="34" charset="0"/>
                <a:ea typeface="Calibri" panose="020F0502020204030204" pitchFamily="34" charset="0"/>
              </a:rPr>
              <a:t>techniques, if </a:t>
            </a:r>
            <a:r>
              <a:rPr lang="en-US" sz="2400" i="1" spc="-10" dirty="0">
                <a:solidFill>
                  <a:srgbClr val="490092"/>
                </a:solidFill>
                <a:effectLst/>
                <a:latin typeface="Verdana Pro" panose="020B0604030504040204" pitchFamily="34" charset="0"/>
                <a:ea typeface="Calibri" panose="020F0502020204030204" pitchFamily="34" charset="0"/>
              </a:rPr>
              <a:t>you </a:t>
            </a:r>
            <a:r>
              <a:rPr lang="en-US" sz="2400" i="1" dirty="0">
                <a:solidFill>
                  <a:srgbClr val="490092"/>
                </a:solidFill>
                <a:effectLst/>
                <a:latin typeface="Verdana Pro" panose="020B0604030504040204" pitchFamily="34" charset="0"/>
                <a:ea typeface="Calibri" panose="020F0502020204030204" pitchFamily="34" charset="0"/>
              </a:rPr>
              <a:t>feel </a:t>
            </a:r>
            <a:r>
              <a:rPr lang="en-US" sz="2400" i="1" spc="-10" dirty="0">
                <a:solidFill>
                  <a:srgbClr val="490092"/>
                </a:solidFill>
                <a:effectLst/>
                <a:latin typeface="Verdana Pro" panose="020B0604030504040204" pitchFamily="34" charset="0"/>
                <a:ea typeface="Calibri" panose="020F0502020204030204" pitchFamily="34" charset="0"/>
              </a:rPr>
              <a:t>you </a:t>
            </a:r>
            <a:r>
              <a:rPr lang="en-US" sz="2400" i="1" dirty="0">
                <a:solidFill>
                  <a:srgbClr val="490092"/>
                </a:solidFill>
                <a:effectLst/>
                <a:latin typeface="Verdana Pro" panose="020B0604030504040204" pitchFamily="34" charset="0"/>
                <a:ea typeface="Calibri" panose="020F0502020204030204" pitchFamily="34" charset="0"/>
              </a:rPr>
              <a:t>are becoming more </a:t>
            </a:r>
            <a:r>
              <a:rPr lang="en-US" sz="2400" i="1" spc="-15" dirty="0">
                <a:solidFill>
                  <a:srgbClr val="490092"/>
                </a:solidFill>
                <a:effectLst/>
                <a:latin typeface="Verdana Pro" panose="020B0604030504040204" pitchFamily="34" charset="0"/>
                <a:ea typeface="Calibri" panose="020F0502020204030204" pitchFamily="34" charset="0"/>
              </a:rPr>
              <a:t>anxious </a:t>
            </a:r>
            <a:r>
              <a:rPr lang="en-US" sz="2400" i="1" dirty="0">
                <a:solidFill>
                  <a:srgbClr val="490092"/>
                </a:solidFill>
                <a:effectLst/>
                <a:latin typeface="Verdana Pro" panose="020B0604030504040204" pitchFamily="34" charset="0"/>
                <a:ea typeface="Calibri" panose="020F0502020204030204" pitchFamily="34" charset="0"/>
              </a:rPr>
              <a:t>rather than less, stop.</a:t>
            </a:r>
            <a:endParaRPr lang="en-GB" sz="2000" dirty="0">
              <a:solidFill>
                <a:srgbClr val="490092"/>
              </a:solidFill>
              <a:effectLst/>
              <a:latin typeface="Verdana Pro" panose="020B0604030504040204" pitchFamily="34" charset="0"/>
              <a:ea typeface="Calibri" panose="020F0502020204030204" pitchFamily="34" charset="0"/>
            </a:endParaRPr>
          </a:p>
          <a:p>
            <a:pPr marL="0" indent="0">
              <a:spcBef>
                <a:spcPts val="50"/>
              </a:spcBef>
              <a:buNone/>
            </a:pPr>
            <a:r>
              <a:rPr lang="en-US" sz="1200" i="1" dirty="0">
                <a:solidFill>
                  <a:srgbClr val="490092"/>
                </a:solidFill>
                <a:effectLst/>
                <a:latin typeface="Verdana Pro" panose="020B0604030504040204" pitchFamily="34" charset="0"/>
                <a:ea typeface="Calibri" panose="020F0502020204030204" pitchFamily="34" charset="0"/>
              </a:rPr>
              <a:t> </a:t>
            </a:r>
            <a:endParaRPr lang="en-GB" sz="2400" dirty="0">
              <a:solidFill>
                <a:srgbClr val="490092"/>
              </a:solidFill>
              <a:effectLst/>
              <a:latin typeface="Verdana Pro" panose="020B0604030504040204" pitchFamily="34" charset="0"/>
              <a:ea typeface="Calibri" panose="020F0502020204030204" pitchFamily="34" charset="0"/>
            </a:endParaRPr>
          </a:p>
          <a:p>
            <a:pPr marL="742950" lvl="1" indent="-285750">
              <a:spcBef>
                <a:spcPts val="465"/>
              </a:spcBef>
              <a:spcAft>
                <a:spcPts val="0"/>
              </a:spcAft>
              <a:buClr>
                <a:srgbClr val="231F20"/>
              </a:buClr>
              <a:buSzPct val="75000"/>
              <a:buFont typeface="Arial" panose="020B0604020202020204" pitchFamily="34" charset="0"/>
              <a:buChar char="•"/>
            </a:pPr>
            <a:r>
              <a:rPr lang="en-US" spc="-30" dirty="0">
                <a:solidFill>
                  <a:srgbClr val="490092"/>
                </a:solidFill>
                <a:effectLst/>
                <a:latin typeface="Verdana Pro" panose="020B0604030504040204" pitchFamily="34" charset="0"/>
                <a:ea typeface="Arial" panose="020B0604020202020204" pitchFamily="34" charset="0"/>
              </a:rPr>
              <a:t>Breathing and relaxation techniques can also help with lowering arousal</a:t>
            </a:r>
            <a:r>
              <a:rPr lang="en-US" spc="-220" dirty="0">
                <a:solidFill>
                  <a:srgbClr val="490092"/>
                </a:solidFill>
                <a:effectLst/>
                <a:latin typeface="Verdana Pro" panose="020B0604030504040204" pitchFamily="34" charset="0"/>
                <a:ea typeface="Arial" panose="020B0604020202020204" pitchFamily="34" charset="0"/>
              </a:rPr>
              <a:t> </a:t>
            </a:r>
            <a:r>
              <a:rPr lang="en-US" spc="-15" dirty="0">
                <a:solidFill>
                  <a:srgbClr val="490092"/>
                </a:solidFill>
                <a:effectLst/>
                <a:latin typeface="Verdana Pro" panose="020B0604030504040204" pitchFamily="34" charset="0"/>
                <a:ea typeface="Arial" panose="020B0604020202020204" pitchFamily="34" charset="0"/>
              </a:rPr>
              <a:t>levels.</a:t>
            </a:r>
            <a:endParaRPr lang="en-GB" sz="2000" spc="-30" dirty="0">
              <a:solidFill>
                <a:srgbClr val="490092"/>
              </a:solidFill>
              <a:effectLst/>
              <a:latin typeface="Verdana Pro" panose="020B0604030504040204" pitchFamily="34" charset="0"/>
              <a:ea typeface="Arial" panose="020B0604020202020204" pitchFamily="34" charset="0"/>
            </a:endParaRPr>
          </a:p>
          <a:p>
            <a:pPr marL="742950" marR="131445" lvl="1" indent="-285750">
              <a:lnSpc>
                <a:spcPct val="106000"/>
              </a:lnSpc>
              <a:spcBef>
                <a:spcPts val="120"/>
              </a:spcBef>
              <a:spcAft>
                <a:spcPts val="0"/>
              </a:spcAft>
              <a:buClr>
                <a:srgbClr val="231F20"/>
              </a:buClr>
              <a:buSzPts val="1200"/>
              <a:buFont typeface="Arial" panose="020B0604020202020204" pitchFamily="34" charset="0"/>
              <a:buChar char="•"/>
            </a:pPr>
            <a:r>
              <a:rPr lang="en-US" spc="-30" dirty="0">
                <a:solidFill>
                  <a:srgbClr val="490092"/>
                </a:solidFill>
                <a:effectLst/>
                <a:latin typeface="Verdana Pro" panose="020B0604030504040204" pitchFamily="34" charset="0"/>
                <a:ea typeface="Arial" panose="020B0604020202020204" pitchFamily="34" charset="0"/>
              </a:rPr>
              <a:t>When </a:t>
            </a:r>
            <a:r>
              <a:rPr lang="en-US" spc="-15" dirty="0">
                <a:solidFill>
                  <a:srgbClr val="490092"/>
                </a:solidFill>
                <a:effectLst/>
                <a:latin typeface="Verdana Pro" panose="020B0604030504040204" pitchFamily="34" charset="0"/>
                <a:ea typeface="Arial" panose="020B0604020202020204" pitchFamily="34" charset="0"/>
              </a:rPr>
              <a:t>you</a:t>
            </a:r>
            <a:r>
              <a:rPr lang="en-US" spc="-30" dirty="0">
                <a:solidFill>
                  <a:srgbClr val="490092"/>
                </a:solidFill>
                <a:effectLst/>
                <a:latin typeface="Verdana Pro" panose="020B0604030504040204" pitchFamily="34" charset="0"/>
                <a:ea typeface="Arial" panose="020B0604020202020204" pitchFamily="34" charset="0"/>
              </a:rPr>
              <a:t> breathe</a:t>
            </a:r>
            <a:r>
              <a:rPr lang="en-US" spc="-25" dirty="0">
                <a:solidFill>
                  <a:srgbClr val="490092"/>
                </a:solidFill>
                <a:effectLst/>
                <a:latin typeface="Verdana Pro" panose="020B0604030504040204" pitchFamily="34" charset="0"/>
                <a:ea typeface="Arial" panose="020B0604020202020204" pitchFamily="34" charset="0"/>
              </a:rPr>
              <a:t> </a:t>
            </a:r>
            <a:r>
              <a:rPr lang="en-US" spc="-30" dirty="0">
                <a:solidFill>
                  <a:srgbClr val="490092"/>
                </a:solidFill>
                <a:effectLst/>
                <a:latin typeface="Verdana Pro" panose="020B0604030504040204" pitchFamily="34" charset="0"/>
                <a:ea typeface="Arial" panose="020B0604020202020204" pitchFamily="34" charset="0"/>
              </a:rPr>
              <a:t>in a</a:t>
            </a:r>
            <a:r>
              <a:rPr lang="en-US" spc="-25" dirty="0">
                <a:solidFill>
                  <a:srgbClr val="490092"/>
                </a:solidFill>
                <a:effectLst/>
                <a:latin typeface="Verdana Pro" panose="020B0604030504040204" pitchFamily="34" charset="0"/>
                <a:ea typeface="Arial" panose="020B0604020202020204" pitchFamily="34" charset="0"/>
              </a:rPr>
              <a:t> </a:t>
            </a:r>
            <a:r>
              <a:rPr lang="en-US" spc="-30" dirty="0">
                <a:solidFill>
                  <a:srgbClr val="490092"/>
                </a:solidFill>
                <a:effectLst/>
                <a:latin typeface="Verdana Pro" panose="020B0604030504040204" pitchFamily="34" charset="0"/>
                <a:ea typeface="Arial" panose="020B0604020202020204" pitchFamily="34" charset="0"/>
              </a:rPr>
              <a:t>shallow </a:t>
            </a:r>
            <a:r>
              <a:rPr lang="en-US" spc="-35" dirty="0">
                <a:solidFill>
                  <a:srgbClr val="490092"/>
                </a:solidFill>
                <a:effectLst/>
                <a:latin typeface="Verdana Pro" panose="020B0604030504040204" pitchFamily="34" charset="0"/>
                <a:ea typeface="Arial" panose="020B0604020202020204" pitchFamily="34" charset="0"/>
              </a:rPr>
              <a:t>way,</a:t>
            </a:r>
            <a:r>
              <a:rPr lang="en-US" spc="-20" dirty="0">
                <a:solidFill>
                  <a:srgbClr val="490092"/>
                </a:solidFill>
                <a:effectLst/>
                <a:latin typeface="Verdana Pro" panose="020B0604030504040204" pitchFamily="34" charset="0"/>
                <a:ea typeface="Arial" panose="020B0604020202020204" pitchFamily="34" charset="0"/>
              </a:rPr>
              <a:t> </a:t>
            </a:r>
            <a:r>
              <a:rPr lang="en-US" spc="-15" dirty="0">
                <a:solidFill>
                  <a:srgbClr val="490092"/>
                </a:solidFill>
                <a:effectLst/>
                <a:latin typeface="Verdana Pro" panose="020B0604030504040204" pitchFamily="34" charset="0"/>
                <a:ea typeface="Arial" panose="020B0604020202020204" pitchFamily="34" charset="0"/>
              </a:rPr>
              <a:t>your</a:t>
            </a:r>
            <a:r>
              <a:rPr lang="en-US" spc="-25" dirty="0">
                <a:solidFill>
                  <a:srgbClr val="490092"/>
                </a:solidFill>
                <a:effectLst/>
                <a:latin typeface="Verdana Pro" panose="020B0604030504040204" pitchFamily="34" charset="0"/>
                <a:ea typeface="Arial" panose="020B0604020202020204" pitchFamily="34" charset="0"/>
              </a:rPr>
              <a:t> </a:t>
            </a:r>
            <a:r>
              <a:rPr lang="en-US" spc="-30" dirty="0">
                <a:solidFill>
                  <a:srgbClr val="490092"/>
                </a:solidFill>
                <a:effectLst/>
                <a:latin typeface="Verdana Pro" panose="020B0604030504040204" pitchFamily="34" charset="0"/>
                <a:ea typeface="Arial" panose="020B0604020202020204" pitchFamily="34" charset="0"/>
              </a:rPr>
              <a:t>body</a:t>
            </a:r>
            <a:r>
              <a:rPr lang="en-US" spc="-25" dirty="0">
                <a:solidFill>
                  <a:srgbClr val="490092"/>
                </a:solidFill>
                <a:effectLst/>
                <a:latin typeface="Verdana Pro" panose="020B0604030504040204" pitchFamily="34" charset="0"/>
                <a:ea typeface="Arial" panose="020B0604020202020204" pitchFamily="34" charset="0"/>
              </a:rPr>
              <a:t> </a:t>
            </a:r>
            <a:r>
              <a:rPr lang="en-US" spc="-30" dirty="0">
                <a:solidFill>
                  <a:srgbClr val="490092"/>
                </a:solidFill>
                <a:effectLst/>
                <a:latin typeface="Verdana Pro" panose="020B0604030504040204" pitchFamily="34" charset="0"/>
                <a:ea typeface="Arial" panose="020B0604020202020204" pitchFamily="34" charset="0"/>
              </a:rPr>
              <a:t>tries</a:t>
            </a:r>
            <a:r>
              <a:rPr lang="en-US" spc="-20" dirty="0">
                <a:solidFill>
                  <a:srgbClr val="490092"/>
                </a:solidFill>
                <a:effectLst/>
                <a:latin typeface="Verdana Pro" panose="020B0604030504040204" pitchFamily="34" charset="0"/>
                <a:ea typeface="Arial" panose="020B0604020202020204" pitchFamily="34" charset="0"/>
              </a:rPr>
              <a:t> </a:t>
            </a:r>
            <a:r>
              <a:rPr lang="en-US" spc="-30" dirty="0">
                <a:solidFill>
                  <a:srgbClr val="490092"/>
                </a:solidFill>
                <a:effectLst/>
                <a:latin typeface="Verdana Pro" panose="020B0604030504040204" pitchFamily="34" charset="0"/>
                <a:ea typeface="Arial" panose="020B0604020202020204" pitchFamily="34" charset="0"/>
              </a:rPr>
              <a:t>to take</a:t>
            </a:r>
            <a:r>
              <a:rPr lang="en-US" spc="-25" dirty="0">
                <a:solidFill>
                  <a:srgbClr val="490092"/>
                </a:solidFill>
                <a:effectLst/>
                <a:latin typeface="Verdana Pro" panose="020B0604030504040204" pitchFamily="34" charset="0"/>
                <a:ea typeface="Arial" panose="020B0604020202020204" pitchFamily="34" charset="0"/>
              </a:rPr>
              <a:t> </a:t>
            </a:r>
            <a:r>
              <a:rPr lang="en-US" spc="-30" dirty="0">
                <a:solidFill>
                  <a:srgbClr val="490092"/>
                </a:solidFill>
                <a:effectLst/>
                <a:latin typeface="Verdana Pro" panose="020B0604030504040204" pitchFamily="34" charset="0"/>
                <a:ea typeface="Arial" panose="020B0604020202020204" pitchFamily="34" charset="0"/>
              </a:rPr>
              <a:t>in more oxygen</a:t>
            </a:r>
            <a:r>
              <a:rPr lang="en-US" spc="-25" dirty="0">
                <a:solidFill>
                  <a:srgbClr val="490092"/>
                </a:solidFill>
                <a:effectLst/>
                <a:latin typeface="Verdana Pro" panose="020B0604030504040204" pitchFamily="34" charset="0"/>
                <a:ea typeface="Arial" panose="020B0604020202020204" pitchFamily="34" charset="0"/>
              </a:rPr>
              <a:t> </a:t>
            </a:r>
            <a:r>
              <a:rPr lang="en-US" spc="-30" dirty="0">
                <a:solidFill>
                  <a:srgbClr val="490092"/>
                </a:solidFill>
                <a:effectLst/>
                <a:latin typeface="Verdana Pro" panose="020B0604030504040204" pitchFamily="34" charset="0"/>
                <a:ea typeface="Arial" panose="020B0604020202020204" pitchFamily="34" charset="0"/>
              </a:rPr>
              <a:t>to prepare the body for action </a:t>
            </a:r>
            <a:r>
              <a:rPr lang="en-US" spc="-15" dirty="0">
                <a:solidFill>
                  <a:srgbClr val="490092"/>
                </a:solidFill>
                <a:effectLst/>
                <a:latin typeface="Verdana Pro" panose="020B0604030504040204" pitchFamily="34" charset="0"/>
                <a:ea typeface="Arial" panose="020B0604020202020204" pitchFamily="34" charset="0"/>
              </a:rPr>
              <a:t>(the </a:t>
            </a:r>
            <a:r>
              <a:rPr lang="en-US" spc="-30" dirty="0">
                <a:solidFill>
                  <a:srgbClr val="490092"/>
                </a:solidFill>
                <a:effectLst/>
                <a:latin typeface="Verdana Pro" panose="020B0604030504040204" pitchFamily="34" charset="0"/>
                <a:ea typeface="Arial" panose="020B0604020202020204" pitchFamily="34" charset="0"/>
              </a:rPr>
              <a:t>fight/flight</a:t>
            </a:r>
            <a:r>
              <a:rPr lang="en-US" spc="-5" dirty="0">
                <a:solidFill>
                  <a:srgbClr val="490092"/>
                </a:solidFill>
                <a:effectLst/>
                <a:latin typeface="Verdana Pro" panose="020B0604030504040204" pitchFamily="34" charset="0"/>
                <a:ea typeface="Arial" panose="020B0604020202020204" pitchFamily="34" charset="0"/>
              </a:rPr>
              <a:t> </a:t>
            </a:r>
            <a:r>
              <a:rPr lang="en-US" spc="-20" dirty="0">
                <a:solidFill>
                  <a:srgbClr val="490092"/>
                </a:solidFill>
                <a:effectLst/>
                <a:latin typeface="Verdana Pro" panose="020B0604030504040204" pitchFamily="34" charset="0"/>
                <a:ea typeface="Arial" panose="020B0604020202020204" pitchFamily="34" charset="0"/>
              </a:rPr>
              <a:t>response).</a:t>
            </a:r>
            <a:endParaRPr lang="en-GB" sz="2000" spc="-30" dirty="0">
              <a:solidFill>
                <a:srgbClr val="490092"/>
              </a:solidFill>
              <a:effectLst/>
              <a:latin typeface="Verdana Pro" panose="020B0604030504040204" pitchFamily="34" charset="0"/>
              <a:ea typeface="Arial" panose="020B0604020202020204" pitchFamily="34" charset="0"/>
            </a:endParaRPr>
          </a:p>
          <a:p>
            <a:pPr marL="742950" marR="331470" lvl="1" indent="-285750">
              <a:lnSpc>
                <a:spcPct val="106000"/>
              </a:lnSpc>
              <a:spcBef>
                <a:spcPts val="120"/>
              </a:spcBef>
              <a:spcAft>
                <a:spcPts val="0"/>
              </a:spcAft>
              <a:buClr>
                <a:srgbClr val="231F20"/>
              </a:buClr>
              <a:buSzPts val="1200"/>
              <a:buFont typeface="Arial" panose="020B0604020202020204" pitchFamily="34" charset="0"/>
              <a:buChar char="•"/>
            </a:pPr>
            <a:r>
              <a:rPr lang="en-US" spc="-30" dirty="0">
                <a:solidFill>
                  <a:srgbClr val="490092"/>
                </a:solidFill>
                <a:effectLst/>
                <a:latin typeface="Verdana Pro" panose="020B0604030504040204" pitchFamily="34" charset="0"/>
                <a:ea typeface="Arial" panose="020B0604020202020204" pitchFamily="34" charset="0"/>
              </a:rPr>
              <a:t>People who are anxious often breathe in this shallow </a:t>
            </a:r>
            <a:r>
              <a:rPr lang="en-US" spc="-20" dirty="0">
                <a:solidFill>
                  <a:srgbClr val="490092"/>
                </a:solidFill>
                <a:effectLst/>
                <a:latin typeface="Verdana Pro" panose="020B0604030504040204" pitchFamily="34" charset="0"/>
                <a:ea typeface="Arial" panose="020B0604020202020204" pitchFamily="34" charset="0"/>
              </a:rPr>
              <a:t>way (too </a:t>
            </a:r>
            <a:r>
              <a:rPr lang="en-US" spc="-30" dirty="0">
                <a:solidFill>
                  <a:srgbClr val="490092"/>
                </a:solidFill>
                <a:effectLst/>
                <a:latin typeface="Verdana Pro" panose="020B0604030504040204" pitchFamily="34" charset="0"/>
                <a:ea typeface="Arial" panose="020B0604020202020204" pitchFamily="34" charset="0"/>
              </a:rPr>
              <a:t>fast and </a:t>
            </a:r>
            <a:r>
              <a:rPr lang="en-US" spc="-10" dirty="0">
                <a:solidFill>
                  <a:srgbClr val="490092"/>
                </a:solidFill>
                <a:effectLst/>
                <a:latin typeface="Verdana Pro" panose="020B0604030504040204" pitchFamily="34" charset="0"/>
                <a:ea typeface="Arial" panose="020B0604020202020204" pitchFamily="34" charset="0"/>
              </a:rPr>
              <a:t>not </a:t>
            </a:r>
            <a:r>
              <a:rPr lang="en-US" spc="-30" dirty="0">
                <a:solidFill>
                  <a:srgbClr val="490092"/>
                </a:solidFill>
                <a:effectLst/>
                <a:latin typeface="Verdana Pro" panose="020B0604030504040204" pitchFamily="34" charset="0"/>
                <a:ea typeface="Arial" panose="020B0604020202020204" pitchFamily="34" charset="0"/>
              </a:rPr>
              <a:t>deeply </a:t>
            </a:r>
            <a:r>
              <a:rPr lang="en-US" spc="-20" dirty="0">
                <a:solidFill>
                  <a:srgbClr val="490092"/>
                </a:solidFill>
                <a:effectLst/>
                <a:latin typeface="Verdana Pro" panose="020B0604030504040204" pitchFamily="34" charset="0"/>
                <a:ea typeface="Arial" panose="020B0604020202020204" pitchFamily="34" charset="0"/>
              </a:rPr>
              <a:t>enough). </a:t>
            </a:r>
            <a:r>
              <a:rPr lang="en-US" spc="-30" dirty="0">
                <a:solidFill>
                  <a:srgbClr val="490092"/>
                </a:solidFill>
                <a:effectLst/>
                <a:latin typeface="Verdana Pro" panose="020B0604030504040204" pitchFamily="34" charset="0"/>
                <a:ea typeface="Arial" panose="020B0604020202020204" pitchFamily="34" charset="0"/>
              </a:rPr>
              <a:t>This type of breathing is often called </a:t>
            </a:r>
            <a:r>
              <a:rPr lang="en-US" u="sng" spc="-15" dirty="0">
                <a:solidFill>
                  <a:srgbClr val="490092"/>
                </a:solidFill>
                <a:effectLst/>
                <a:latin typeface="Verdana Pro" panose="020B0604030504040204" pitchFamily="34" charset="0"/>
                <a:ea typeface="Arial" panose="020B0604020202020204" pitchFamily="34" charset="0"/>
              </a:rPr>
              <a:t>over-breathing </a:t>
            </a:r>
            <a:r>
              <a:rPr lang="en-US" u="sng" spc="-30" dirty="0">
                <a:solidFill>
                  <a:srgbClr val="490092"/>
                </a:solidFill>
                <a:effectLst/>
                <a:latin typeface="Verdana Pro" panose="020B0604030504040204" pitchFamily="34" charset="0"/>
                <a:ea typeface="Arial" panose="020B0604020202020204" pitchFamily="34" charset="0"/>
              </a:rPr>
              <a:t>or</a:t>
            </a:r>
            <a:r>
              <a:rPr lang="en-US" u="sng" spc="-225" dirty="0">
                <a:solidFill>
                  <a:srgbClr val="490092"/>
                </a:solidFill>
                <a:effectLst/>
                <a:latin typeface="Verdana Pro" panose="020B0604030504040204" pitchFamily="34" charset="0"/>
                <a:ea typeface="Arial" panose="020B0604020202020204" pitchFamily="34" charset="0"/>
              </a:rPr>
              <a:t> </a:t>
            </a:r>
            <a:r>
              <a:rPr lang="en-US" b="1" i="1" u="sng" spc="-30" dirty="0">
                <a:solidFill>
                  <a:srgbClr val="490092"/>
                </a:solidFill>
                <a:effectLst/>
                <a:latin typeface="Verdana Pro" panose="020B0604030504040204" pitchFamily="34" charset="0"/>
                <a:ea typeface="Arial" panose="020B0604020202020204" pitchFamily="34" charset="0"/>
              </a:rPr>
              <a:t>hyperventilation</a:t>
            </a:r>
            <a:r>
              <a:rPr lang="en-US" spc="-30" dirty="0">
                <a:solidFill>
                  <a:srgbClr val="490092"/>
                </a:solidFill>
                <a:effectLst/>
                <a:latin typeface="Verdana Pro" panose="020B0604030504040204" pitchFamily="34" charset="0"/>
                <a:ea typeface="Arial" panose="020B0604020202020204" pitchFamily="34" charset="0"/>
              </a:rPr>
              <a:t>.  It can cause us to feel panicky.</a:t>
            </a:r>
            <a:endParaRPr lang="en-GB" sz="2000" spc="-30" dirty="0">
              <a:solidFill>
                <a:srgbClr val="490092"/>
              </a:solidFill>
              <a:latin typeface="Verdana Pro" panose="020B0604030504040204" pitchFamily="34" charset="0"/>
              <a:ea typeface="Arial" panose="020B0604020202020204" pitchFamily="34" charset="0"/>
            </a:endParaRPr>
          </a:p>
          <a:p>
            <a:pPr marL="742950" marR="331470" lvl="1" indent="-285750">
              <a:lnSpc>
                <a:spcPct val="106000"/>
              </a:lnSpc>
              <a:spcBef>
                <a:spcPts val="120"/>
              </a:spcBef>
              <a:spcAft>
                <a:spcPts val="0"/>
              </a:spcAft>
              <a:buClr>
                <a:srgbClr val="231F20"/>
              </a:buClr>
              <a:buSzPts val="1200"/>
              <a:buFont typeface="Arial" panose="020B0604020202020204" pitchFamily="34" charset="0"/>
              <a:buChar char="•"/>
            </a:pPr>
            <a:r>
              <a:rPr lang="en-US" sz="2400" dirty="0">
                <a:solidFill>
                  <a:srgbClr val="490092"/>
                </a:solidFill>
                <a:effectLst/>
                <a:latin typeface="Verdana Pro" panose="020B0604030504040204" pitchFamily="34" charset="0"/>
                <a:ea typeface="Calibri" panose="020F0502020204030204" pitchFamily="34" charset="0"/>
              </a:rPr>
              <a:t>Sometimes people do this due to habit </a:t>
            </a:r>
            <a:r>
              <a:rPr lang="en-US" sz="2400" spc="-20" dirty="0">
                <a:solidFill>
                  <a:srgbClr val="490092"/>
                </a:solidFill>
                <a:effectLst/>
                <a:latin typeface="Verdana Pro" panose="020B0604030504040204" pitchFamily="34" charset="0"/>
                <a:ea typeface="Calibri" panose="020F0502020204030204" pitchFamily="34" charset="0"/>
              </a:rPr>
              <a:t>(they have </a:t>
            </a:r>
            <a:r>
              <a:rPr lang="en-US" sz="2400" dirty="0">
                <a:solidFill>
                  <a:srgbClr val="490092"/>
                </a:solidFill>
                <a:effectLst/>
                <a:latin typeface="Verdana Pro" panose="020B0604030504040204" pitchFamily="34" charset="0"/>
                <a:ea typeface="Calibri" panose="020F0502020204030204" pitchFamily="34" charset="0"/>
              </a:rPr>
              <a:t>learnt to breathe </a:t>
            </a:r>
            <a:r>
              <a:rPr lang="en-US" sz="2400" spc="-15" dirty="0">
                <a:solidFill>
                  <a:srgbClr val="490092"/>
                </a:solidFill>
                <a:effectLst/>
                <a:latin typeface="Verdana Pro" panose="020B0604030504040204" pitchFamily="34" charset="0"/>
                <a:ea typeface="Calibri" panose="020F0502020204030204" pitchFamily="34" charset="0"/>
              </a:rPr>
              <a:t>like </a:t>
            </a:r>
            <a:r>
              <a:rPr lang="en-US" sz="2400" spc="-25" dirty="0">
                <a:solidFill>
                  <a:srgbClr val="490092"/>
                </a:solidFill>
                <a:effectLst/>
                <a:latin typeface="Verdana Pro" panose="020B0604030504040204" pitchFamily="34" charset="0"/>
                <a:ea typeface="Calibri" panose="020F0502020204030204" pitchFamily="34" charset="0"/>
              </a:rPr>
              <a:t>this). </a:t>
            </a:r>
            <a:r>
              <a:rPr lang="en-US" sz="2400" spc="-15" dirty="0">
                <a:solidFill>
                  <a:srgbClr val="490092"/>
                </a:solidFill>
                <a:effectLst/>
                <a:latin typeface="Verdana Pro" panose="020B0604030504040204" pitchFamily="34" charset="0"/>
                <a:ea typeface="Calibri" panose="020F0502020204030204" pitchFamily="34" charset="0"/>
              </a:rPr>
              <a:t>They may</a:t>
            </a:r>
            <a:r>
              <a:rPr lang="en-US" sz="2400" spc="-35" dirty="0">
                <a:solidFill>
                  <a:srgbClr val="490092"/>
                </a:solidFill>
                <a:effectLst/>
                <a:latin typeface="Verdana Pro" panose="020B0604030504040204" pitchFamily="34" charset="0"/>
                <a:ea typeface="Calibri" panose="020F0502020204030204" pitchFamily="34" charset="0"/>
              </a:rPr>
              <a:t> </a:t>
            </a:r>
            <a:r>
              <a:rPr lang="en-US" sz="2400" dirty="0">
                <a:solidFill>
                  <a:srgbClr val="490092"/>
                </a:solidFill>
                <a:effectLst/>
                <a:latin typeface="Verdana Pro" panose="020B0604030504040204" pitchFamily="34" charset="0"/>
                <a:ea typeface="Calibri" panose="020F0502020204030204" pitchFamily="34" charset="0"/>
              </a:rPr>
              <a:t>also</a:t>
            </a:r>
            <a:r>
              <a:rPr lang="en-US" sz="2400" spc="-35" dirty="0">
                <a:solidFill>
                  <a:srgbClr val="490092"/>
                </a:solidFill>
                <a:effectLst/>
                <a:latin typeface="Verdana Pro" panose="020B0604030504040204" pitchFamily="34" charset="0"/>
                <a:ea typeface="Calibri" panose="020F0502020204030204" pitchFamily="34" charset="0"/>
              </a:rPr>
              <a:t> </a:t>
            </a:r>
            <a:r>
              <a:rPr lang="en-US" sz="2400" dirty="0">
                <a:solidFill>
                  <a:srgbClr val="490092"/>
                </a:solidFill>
                <a:effectLst/>
                <a:latin typeface="Verdana Pro" panose="020B0604030504040204" pitchFamily="34" charset="0"/>
                <a:ea typeface="Calibri" panose="020F0502020204030204" pitchFamily="34" charset="0"/>
              </a:rPr>
              <a:t>do</a:t>
            </a:r>
            <a:r>
              <a:rPr lang="en-US" sz="2400" spc="-35" dirty="0">
                <a:solidFill>
                  <a:srgbClr val="490092"/>
                </a:solidFill>
                <a:effectLst/>
                <a:latin typeface="Verdana Pro" panose="020B0604030504040204" pitchFamily="34" charset="0"/>
                <a:ea typeface="Calibri" panose="020F0502020204030204" pitchFamily="34" charset="0"/>
              </a:rPr>
              <a:t> </a:t>
            </a:r>
            <a:r>
              <a:rPr lang="en-US" sz="2400" dirty="0">
                <a:solidFill>
                  <a:srgbClr val="490092"/>
                </a:solidFill>
                <a:effectLst/>
                <a:latin typeface="Verdana Pro" panose="020B0604030504040204" pitchFamily="34" charset="0"/>
                <a:ea typeface="Calibri" panose="020F0502020204030204" pitchFamily="34" charset="0"/>
              </a:rPr>
              <a:t>this</a:t>
            </a:r>
            <a:r>
              <a:rPr lang="en-US" sz="2400" spc="-30" dirty="0">
                <a:solidFill>
                  <a:srgbClr val="490092"/>
                </a:solidFill>
                <a:effectLst/>
                <a:latin typeface="Verdana Pro" panose="020B0604030504040204" pitchFamily="34" charset="0"/>
                <a:ea typeface="Calibri" panose="020F0502020204030204" pitchFamily="34" charset="0"/>
              </a:rPr>
              <a:t> </a:t>
            </a:r>
            <a:r>
              <a:rPr lang="en-US" sz="2400" dirty="0">
                <a:solidFill>
                  <a:srgbClr val="490092"/>
                </a:solidFill>
                <a:effectLst/>
                <a:latin typeface="Verdana Pro" panose="020B0604030504040204" pitchFamily="34" charset="0"/>
                <a:ea typeface="Calibri" panose="020F0502020204030204" pitchFamily="34" charset="0"/>
              </a:rPr>
              <a:t>because</a:t>
            </a:r>
            <a:r>
              <a:rPr lang="en-US" sz="2400" spc="-35" dirty="0">
                <a:solidFill>
                  <a:srgbClr val="490092"/>
                </a:solidFill>
                <a:effectLst/>
                <a:latin typeface="Verdana Pro" panose="020B0604030504040204" pitchFamily="34" charset="0"/>
                <a:ea typeface="Calibri" panose="020F0502020204030204" pitchFamily="34" charset="0"/>
              </a:rPr>
              <a:t> </a:t>
            </a:r>
            <a:r>
              <a:rPr lang="en-US" sz="2400" dirty="0">
                <a:solidFill>
                  <a:srgbClr val="490092"/>
                </a:solidFill>
                <a:effectLst/>
                <a:latin typeface="Verdana Pro" panose="020B0604030504040204" pitchFamily="34" charset="0"/>
                <a:ea typeface="Calibri" panose="020F0502020204030204" pitchFamily="34" charset="0"/>
              </a:rPr>
              <a:t>there</a:t>
            </a:r>
            <a:r>
              <a:rPr lang="en-US" sz="2400" spc="-35" dirty="0">
                <a:solidFill>
                  <a:srgbClr val="490092"/>
                </a:solidFill>
                <a:effectLst/>
                <a:latin typeface="Verdana Pro" panose="020B0604030504040204" pitchFamily="34" charset="0"/>
                <a:ea typeface="Calibri" panose="020F0502020204030204" pitchFamily="34" charset="0"/>
              </a:rPr>
              <a:t> </a:t>
            </a:r>
            <a:r>
              <a:rPr lang="en-US" sz="2400" dirty="0">
                <a:solidFill>
                  <a:srgbClr val="490092"/>
                </a:solidFill>
                <a:effectLst/>
                <a:latin typeface="Verdana Pro" panose="020B0604030504040204" pitchFamily="34" charset="0"/>
                <a:ea typeface="Calibri" panose="020F0502020204030204" pitchFamily="34" charset="0"/>
              </a:rPr>
              <a:t>is</a:t>
            </a:r>
            <a:r>
              <a:rPr lang="en-US" sz="2400" spc="-30" dirty="0">
                <a:solidFill>
                  <a:srgbClr val="490092"/>
                </a:solidFill>
                <a:effectLst/>
                <a:latin typeface="Verdana Pro" panose="020B0604030504040204" pitchFamily="34" charset="0"/>
                <a:ea typeface="Calibri" panose="020F0502020204030204" pitchFamily="34" charset="0"/>
              </a:rPr>
              <a:t> </a:t>
            </a:r>
            <a:r>
              <a:rPr lang="en-US" sz="2400" dirty="0">
                <a:solidFill>
                  <a:srgbClr val="490092"/>
                </a:solidFill>
                <a:effectLst/>
                <a:latin typeface="Verdana Pro" panose="020B0604030504040204" pitchFamily="34" charset="0"/>
                <a:ea typeface="Calibri" panose="020F0502020204030204" pitchFamily="34" charset="0"/>
              </a:rPr>
              <a:t>too</a:t>
            </a:r>
            <a:r>
              <a:rPr lang="en-US" sz="2400" spc="-35" dirty="0">
                <a:solidFill>
                  <a:srgbClr val="490092"/>
                </a:solidFill>
                <a:effectLst/>
                <a:latin typeface="Verdana Pro" panose="020B0604030504040204" pitchFamily="34" charset="0"/>
                <a:ea typeface="Calibri" panose="020F0502020204030204" pitchFamily="34" charset="0"/>
              </a:rPr>
              <a:t> </a:t>
            </a:r>
            <a:r>
              <a:rPr lang="en-US" sz="2400" dirty="0">
                <a:solidFill>
                  <a:srgbClr val="490092"/>
                </a:solidFill>
                <a:effectLst/>
                <a:latin typeface="Verdana Pro" panose="020B0604030504040204" pitchFamily="34" charset="0"/>
                <a:ea typeface="Calibri" panose="020F0502020204030204" pitchFamily="34" charset="0"/>
              </a:rPr>
              <a:t>much</a:t>
            </a:r>
            <a:r>
              <a:rPr lang="en-US" sz="2400" spc="-35" dirty="0">
                <a:solidFill>
                  <a:srgbClr val="490092"/>
                </a:solidFill>
                <a:effectLst/>
                <a:latin typeface="Verdana Pro" panose="020B0604030504040204" pitchFamily="34" charset="0"/>
                <a:ea typeface="Calibri" panose="020F0502020204030204" pitchFamily="34" charset="0"/>
              </a:rPr>
              <a:t> </a:t>
            </a:r>
            <a:r>
              <a:rPr lang="en-US" sz="2400" dirty="0">
                <a:solidFill>
                  <a:srgbClr val="490092"/>
                </a:solidFill>
                <a:effectLst/>
                <a:latin typeface="Verdana Pro" panose="020B0604030504040204" pitchFamily="34" charset="0"/>
                <a:ea typeface="Calibri" panose="020F0502020204030204" pitchFamily="34" charset="0"/>
              </a:rPr>
              <a:t>adrenaline</a:t>
            </a:r>
            <a:r>
              <a:rPr lang="en-US" sz="2400" spc="-35" dirty="0">
                <a:solidFill>
                  <a:srgbClr val="490092"/>
                </a:solidFill>
                <a:effectLst/>
                <a:latin typeface="Verdana Pro" panose="020B0604030504040204" pitchFamily="34" charset="0"/>
                <a:ea typeface="Calibri" panose="020F0502020204030204" pitchFamily="34" charset="0"/>
              </a:rPr>
              <a:t> </a:t>
            </a:r>
            <a:r>
              <a:rPr lang="en-US" sz="2400" dirty="0">
                <a:solidFill>
                  <a:srgbClr val="490092"/>
                </a:solidFill>
                <a:effectLst/>
                <a:latin typeface="Verdana Pro" panose="020B0604030504040204" pitchFamily="34" charset="0"/>
                <a:ea typeface="Calibri" panose="020F0502020204030204" pitchFamily="34" charset="0"/>
              </a:rPr>
              <a:t>pumping</a:t>
            </a:r>
            <a:r>
              <a:rPr lang="en-US" sz="2400" spc="-40" dirty="0">
                <a:solidFill>
                  <a:srgbClr val="490092"/>
                </a:solidFill>
                <a:effectLst/>
                <a:latin typeface="Verdana Pro" panose="020B0604030504040204" pitchFamily="34" charset="0"/>
                <a:ea typeface="Calibri" panose="020F0502020204030204" pitchFamily="34" charset="0"/>
              </a:rPr>
              <a:t> </a:t>
            </a:r>
            <a:r>
              <a:rPr lang="en-US" sz="2400" dirty="0">
                <a:solidFill>
                  <a:srgbClr val="490092"/>
                </a:solidFill>
                <a:effectLst/>
                <a:latin typeface="Verdana Pro" panose="020B0604030504040204" pitchFamily="34" charset="0"/>
                <a:ea typeface="Calibri" panose="020F0502020204030204" pitchFamily="34" charset="0"/>
              </a:rPr>
              <a:t>around</a:t>
            </a:r>
            <a:r>
              <a:rPr lang="en-US" sz="2400" spc="-35" dirty="0">
                <a:solidFill>
                  <a:srgbClr val="490092"/>
                </a:solidFill>
                <a:effectLst/>
                <a:latin typeface="Verdana Pro" panose="020B0604030504040204" pitchFamily="34" charset="0"/>
                <a:ea typeface="Calibri" panose="020F0502020204030204" pitchFamily="34" charset="0"/>
              </a:rPr>
              <a:t> </a:t>
            </a:r>
            <a:r>
              <a:rPr lang="en-US" sz="2400" dirty="0">
                <a:solidFill>
                  <a:srgbClr val="490092"/>
                </a:solidFill>
                <a:effectLst/>
                <a:latin typeface="Verdana Pro" panose="020B0604030504040204" pitchFamily="34" charset="0"/>
                <a:ea typeface="Calibri" panose="020F0502020204030204" pitchFamily="34" charset="0"/>
              </a:rPr>
              <a:t>their</a:t>
            </a:r>
            <a:r>
              <a:rPr lang="en-US" sz="2400" spc="-30" dirty="0">
                <a:solidFill>
                  <a:srgbClr val="490092"/>
                </a:solidFill>
                <a:effectLst/>
                <a:latin typeface="Verdana Pro" panose="020B0604030504040204" pitchFamily="34" charset="0"/>
                <a:ea typeface="Calibri" panose="020F0502020204030204" pitchFamily="34" charset="0"/>
              </a:rPr>
              <a:t> </a:t>
            </a:r>
            <a:r>
              <a:rPr lang="en-US" sz="2400" spc="-25" dirty="0">
                <a:solidFill>
                  <a:srgbClr val="490092"/>
                </a:solidFill>
                <a:effectLst/>
                <a:latin typeface="Verdana Pro" panose="020B0604030504040204" pitchFamily="34" charset="0"/>
                <a:ea typeface="Calibri" panose="020F0502020204030204" pitchFamily="34" charset="0"/>
              </a:rPr>
              <a:t>body, </a:t>
            </a:r>
            <a:r>
              <a:rPr lang="en-US" sz="2400" dirty="0">
                <a:solidFill>
                  <a:srgbClr val="490092"/>
                </a:solidFill>
                <a:effectLst/>
                <a:latin typeface="Verdana Pro" panose="020B0604030504040204" pitchFamily="34" charset="0"/>
                <a:ea typeface="Calibri" panose="020F0502020204030204" pitchFamily="34" charset="0"/>
              </a:rPr>
              <a:t>due to the fight/flight</a:t>
            </a:r>
            <a:r>
              <a:rPr lang="en-US" sz="2400" spc="-25" dirty="0">
                <a:solidFill>
                  <a:srgbClr val="490092"/>
                </a:solidFill>
                <a:effectLst/>
                <a:latin typeface="Verdana Pro" panose="020B0604030504040204" pitchFamily="34" charset="0"/>
                <a:ea typeface="Calibri" panose="020F0502020204030204" pitchFamily="34" charset="0"/>
              </a:rPr>
              <a:t> </a:t>
            </a:r>
            <a:r>
              <a:rPr lang="en-US" sz="2400" dirty="0">
                <a:solidFill>
                  <a:srgbClr val="490092"/>
                </a:solidFill>
                <a:effectLst/>
                <a:latin typeface="Verdana Pro" panose="020B0604030504040204" pitchFamily="34" charset="0"/>
                <a:ea typeface="Calibri" panose="020F0502020204030204" pitchFamily="34" charset="0"/>
              </a:rPr>
              <a:t>response</a:t>
            </a:r>
          </a:p>
        </p:txBody>
      </p:sp>
    </p:spTree>
    <p:extLst>
      <p:ext uri="{BB962C8B-B14F-4D97-AF65-F5344CB8AC3E}">
        <p14:creationId xmlns:p14="http://schemas.microsoft.com/office/powerpoint/2010/main" val="791982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A6294-D52A-42A9-A035-865BC431541A}"/>
              </a:ext>
            </a:extLst>
          </p:cNvPr>
          <p:cNvSpPr>
            <a:spLocks noGrp="1"/>
          </p:cNvSpPr>
          <p:nvPr>
            <p:ph type="title"/>
          </p:nvPr>
        </p:nvSpPr>
        <p:spPr>
          <a:xfrm>
            <a:off x="396573" y="320675"/>
            <a:ext cx="11407487" cy="1325563"/>
          </a:xfrm>
        </p:spPr>
        <p:txBody>
          <a:bodyPr>
            <a:normAutofit/>
          </a:bodyPr>
          <a:lstStyle/>
          <a:p>
            <a:endParaRPr lang="en-GB" sz="5400"/>
          </a:p>
        </p:txBody>
      </p:sp>
      <p:sp>
        <p:nvSpPr>
          <p:cNvPr id="9" name="Rectangle 8">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62156B0F-D819-4332-AEED-E29E358A2B5D}"/>
              </a:ext>
            </a:extLst>
          </p:cNvPr>
          <p:cNvGraphicFramePr>
            <a:graphicFrameLocks noGrp="1"/>
          </p:cNvGraphicFramePr>
          <p:nvPr>
            <p:ph idx="1"/>
            <p:extLst>
              <p:ext uri="{D42A27DB-BD31-4B8C-83A1-F6EECF244321}">
                <p14:modId xmlns:p14="http://schemas.microsoft.com/office/powerpoint/2010/main" val="3807361557"/>
              </p:ext>
            </p:extLst>
          </p:nvPr>
        </p:nvGraphicFramePr>
        <p:xfrm>
          <a:off x="0" y="0"/>
          <a:ext cx="12192000" cy="6857998"/>
        </p:xfrm>
        <a:graphic>
          <a:graphicData uri="http://schemas.openxmlformats.org/drawingml/2006/table">
            <a:tbl>
              <a:tblPr firstRow="1" firstCol="1" lastRow="1" lastCol="1" bandRow="1" bandCol="1"/>
              <a:tblGrid>
                <a:gridCol w="11214299">
                  <a:extLst>
                    <a:ext uri="{9D8B030D-6E8A-4147-A177-3AD203B41FA5}">
                      <a16:colId xmlns:a16="http://schemas.microsoft.com/office/drawing/2014/main" val="138538120"/>
                    </a:ext>
                  </a:extLst>
                </a:gridCol>
                <a:gridCol w="977701">
                  <a:extLst>
                    <a:ext uri="{9D8B030D-6E8A-4147-A177-3AD203B41FA5}">
                      <a16:colId xmlns:a16="http://schemas.microsoft.com/office/drawing/2014/main" val="689151599"/>
                    </a:ext>
                  </a:extLst>
                </a:gridCol>
              </a:tblGrid>
              <a:tr h="611418">
                <a:tc gridSpan="2">
                  <a:txBody>
                    <a:bodyPr/>
                    <a:lstStyle/>
                    <a:p>
                      <a:pPr marL="82296" algn="l" fontAlgn="t">
                        <a:lnSpc>
                          <a:spcPct val="107000"/>
                        </a:lnSpc>
                        <a:spcBef>
                          <a:spcPts val="495"/>
                        </a:spcBef>
                        <a:spcAft>
                          <a:spcPts val="0"/>
                        </a:spcAft>
                      </a:pPr>
                      <a:r>
                        <a:rPr lang="en-US" sz="1400" b="1" i="0" u="none" strike="noStrike">
                          <a:solidFill>
                            <a:srgbClr val="FFFFFF"/>
                          </a:solidFill>
                          <a:effectLst/>
                          <a:latin typeface="Arial" panose="020B0604020202020204" pitchFamily="34" charset="0"/>
                          <a:ea typeface="Arial" panose="020B0604020202020204" pitchFamily="34" charset="0"/>
                          <a:cs typeface="Times New Roman" panose="02020603050405020304" pitchFamily="18" charset="0"/>
                        </a:rPr>
                        <a:t>Type of self-harm</a:t>
                      </a:r>
                      <a:endParaRPr lang="en-US" sz="2200" b="0" i="0" u="none" strike="noStrike">
                        <a:effectLst/>
                        <a:latin typeface="Arial" panose="020B0604020202020204" pitchFamily="34" charset="0"/>
                      </a:endParaRPr>
                    </a:p>
                  </a:txBody>
                  <a:tcPr marL="109579" marR="109579" marT="54789" marB="54789">
                    <a:lnL>
                      <a:noFill/>
                    </a:lnL>
                    <a:lnR>
                      <a:noFill/>
                    </a:lnR>
                    <a:lnT>
                      <a:noFill/>
                    </a:lnT>
                    <a:lnB>
                      <a:noFill/>
                    </a:lnB>
                    <a:solidFill>
                      <a:srgbClr val="231F20"/>
                    </a:solidFill>
                  </a:tcPr>
                </a:tc>
                <a:tc hMerge="1">
                  <a:txBody>
                    <a:bodyPr/>
                    <a:lstStyle/>
                    <a:p>
                      <a:endParaRPr lang="en-GB"/>
                    </a:p>
                  </a:txBody>
                  <a:tcPr/>
                </a:tc>
                <a:extLst>
                  <a:ext uri="{0D108BD9-81ED-4DB2-BD59-A6C34878D82A}">
                    <a16:rowId xmlns:a16="http://schemas.microsoft.com/office/drawing/2014/main" val="1440543105"/>
                  </a:ext>
                </a:extLst>
              </a:tr>
              <a:tr h="611418">
                <a:tc gridSpan="2">
                  <a:txBody>
                    <a:bodyPr/>
                    <a:lstStyle/>
                    <a:p>
                      <a:pPr marL="73152" algn="l" fontAlgn="t">
                        <a:lnSpc>
                          <a:spcPct val="107000"/>
                        </a:lnSpc>
                        <a:spcBef>
                          <a:spcPts val="335"/>
                        </a:spcBef>
                        <a:spcAft>
                          <a:spcPts val="0"/>
                        </a:spcAft>
                      </a:pPr>
                      <a:r>
                        <a:rPr lang="en-US" sz="1400" b="1" i="0" u="none" strike="noStrike">
                          <a:solidFill>
                            <a:srgbClr val="FFFFFF"/>
                          </a:solidFill>
                          <a:effectLst/>
                          <a:latin typeface="Arial" panose="020B0604020202020204" pitchFamily="34" charset="0"/>
                          <a:ea typeface="Arial" panose="020B0604020202020204" pitchFamily="34" charset="0"/>
                          <a:cs typeface="Times New Roman" panose="02020603050405020304" pitchFamily="18" charset="0"/>
                        </a:rPr>
                        <a:t>Please tick where appropriate:</a:t>
                      </a:r>
                      <a:endParaRPr lang="en-US" sz="2200" b="0" i="0" u="none" strike="noStrike">
                        <a:effectLst/>
                        <a:latin typeface="Arial" panose="020B0604020202020204" pitchFamily="34" charset="0"/>
                      </a:endParaRPr>
                    </a:p>
                  </a:txBody>
                  <a:tcPr marL="109579" marR="109579" marT="54789" marB="54789">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8D5BA5"/>
                    </a:solidFill>
                  </a:tcPr>
                </a:tc>
                <a:tc hMerge="1">
                  <a:txBody>
                    <a:bodyPr/>
                    <a:lstStyle/>
                    <a:p>
                      <a:endParaRPr lang="en-GB"/>
                    </a:p>
                  </a:txBody>
                  <a:tcPr/>
                </a:tc>
                <a:extLst>
                  <a:ext uri="{0D108BD9-81ED-4DB2-BD59-A6C34878D82A}">
                    <a16:rowId xmlns:a16="http://schemas.microsoft.com/office/drawing/2014/main" val="603918722"/>
                  </a:ext>
                </a:extLst>
              </a:tr>
              <a:tr h="456704">
                <a:tc>
                  <a:txBody>
                    <a:bodyPr/>
                    <a:lstStyle/>
                    <a:p>
                      <a:pPr marL="73152" algn="l" fontAlgn="ctr">
                        <a:lnSpc>
                          <a:spcPct val="107000"/>
                        </a:lnSpc>
                        <a:spcBef>
                          <a:spcPts val="395"/>
                        </a:spcBef>
                        <a:spcAft>
                          <a:spcPts val="0"/>
                        </a:spcAft>
                      </a:pPr>
                      <a:r>
                        <a:rPr lang="en-US" sz="1400" b="0" i="0" u="none" strike="noStrike">
                          <a:solidFill>
                            <a:srgbClr val="231F20"/>
                          </a:solidFill>
                          <a:effectLst/>
                          <a:latin typeface="Arial" panose="020B0604020202020204" pitchFamily="34" charset="0"/>
                          <a:ea typeface="Arial" panose="020B0604020202020204" pitchFamily="34" charset="0"/>
                          <a:cs typeface="Times New Roman" panose="02020603050405020304" pitchFamily="18" charset="0"/>
                        </a:rPr>
                        <a:t>Cutting </a:t>
                      </a:r>
                      <a:endParaRPr lang="en-US" sz="2200" b="0" i="0" u="none" strike="noStrike">
                        <a:effectLst/>
                        <a:latin typeface="Arial" panose="020B0604020202020204" pitchFamily="34" charset="0"/>
                      </a:endParaRPr>
                    </a:p>
                  </a:txBody>
                  <a:tcPr marL="11414" marR="11414" marT="11414"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4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200" b="0" i="0" u="none" strike="noStrike">
                        <a:effectLst/>
                        <a:latin typeface="Arial" panose="020B0604020202020204" pitchFamily="34" charset="0"/>
                      </a:endParaRPr>
                    </a:p>
                  </a:txBody>
                  <a:tcPr marL="11414" marR="11414" marT="1141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492768370"/>
                  </a:ext>
                </a:extLst>
              </a:tr>
              <a:tr h="456704">
                <a:tc>
                  <a:txBody>
                    <a:bodyPr/>
                    <a:lstStyle/>
                    <a:p>
                      <a:pPr marL="73152" algn="l" fontAlgn="ctr">
                        <a:lnSpc>
                          <a:spcPct val="107000"/>
                        </a:lnSpc>
                        <a:spcBef>
                          <a:spcPts val="20"/>
                        </a:spcBef>
                        <a:spcAft>
                          <a:spcPts val="0"/>
                        </a:spcAft>
                      </a:pPr>
                      <a:r>
                        <a:rPr lang="en-US" sz="1400" b="0" i="0" u="none" strike="noStrike">
                          <a:solidFill>
                            <a:srgbClr val="231F20"/>
                          </a:solidFill>
                          <a:effectLst/>
                          <a:latin typeface="Arial" panose="020B0604020202020204" pitchFamily="34" charset="0"/>
                          <a:ea typeface="Arial" panose="020B0604020202020204" pitchFamily="34" charset="0"/>
                          <a:cs typeface="Times New Roman" panose="02020603050405020304" pitchFamily="18" charset="0"/>
                        </a:rPr>
                        <a:t>Hitting </a:t>
                      </a:r>
                      <a:endParaRPr lang="en-US" sz="2200" b="0" i="0" u="none" strike="noStrike">
                        <a:effectLst/>
                        <a:latin typeface="Arial" panose="020B0604020202020204" pitchFamily="34" charset="0"/>
                      </a:endParaRPr>
                    </a:p>
                  </a:txBody>
                  <a:tcPr marL="11414" marR="11414" marT="11414"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4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200" b="0" i="0" u="none" strike="noStrike">
                        <a:effectLst/>
                        <a:latin typeface="Arial" panose="020B0604020202020204" pitchFamily="34" charset="0"/>
                      </a:endParaRPr>
                    </a:p>
                  </a:txBody>
                  <a:tcPr marL="11414" marR="11414" marT="1141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353351672"/>
                  </a:ext>
                </a:extLst>
              </a:tr>
              <a:tr h="456704">
                <a:tc>
                  <a:txBody>
                    <a:bodyPr/>
                    <a:lstStyle/>
                    <a:p>
                      <a:pPr marL="73152" algn="l" fontAlgn="ctr">
                        <a:lnSpc>
                          <a:spcPct val="107000"/>
                        </a:lnSpc>
                        <a:spcBef>
                          <a:spcPts val="390"/>
                        </a:spcBef>
                        <a:spcAft>
                          <a:spcPts val="0"/>
                        </a:spcAft>
                      </a:pPr>
                      <a:r>
                        <a:rPr lang="en-US" sz="1400" b="0" i="0" u="none" strike="noStrike"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Burning/scalding</a:t>
                      </a:r>
                      <a:endParaRPr lang="en-US" sz="2200" b="0" i="0" u="none" strike="noStrike" dirty="0">
                        <a:effectLst/>
                        <a:latin typeface="Arial" panose="020B0604020202020204" pitchFamily="34" charset="0"/>
                      </a:endParaRPr>
                    </a:p>
                  </a:txBody>
                  <a:tcPr marL="11414" marR="11414" marT="11414"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4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200" b="0" i="0" u="none" strike="noStrike">
                        <a:effectLst/>
                        <a:latin typeface="Arial" panose="020B0604020202020204" pitchFamily="34" charset="0"/>
                      </a:endParaRPr>
                    </a:p>
                  </a:txBody>
                  <a:tcPr marL="11414" marR="11414" marT="1141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940345340"/>
                  </a:ext>
                </a:extLst>
              </a:tr>
              <a:tr h="456704">
                <a:tc>
                  <a:txBody>
                    <a:bodyPr/>
                    <a:lstStyle/>
                    <a:p>
                      <a:pPr marL="73152" algn="l" fontAlgn="ctr">
                        <a:lnSpc>
                          <a:spcPct val="107000"/>
                        </a:lnSpc>
                        <a:spcBef>
                          <a:spcPts val="395"/>
                        </a:spcBef>
                        <a:spcAft>
                          <a:spcPts val="0"/>
                        </a:spcAft>
                      </a:pPr>
                      <a:r>
                        <a:rPr lang="en-US" sz="1400" b="0" i="0" u="none" strike="noStrike"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Intentionally too much medication</a:t>
                      </a:r>
                      <a:endParaRPr lang="en-US" sz="2200" b="0" i="0" u="none" strike="noStrike" dirty="0">
                        <a:effectLst/>
                        <a:latin typeface="Arial" panose="020B0604020202020204" pitchFamily="34" charset="0"/>
                      </a:endParaRPr>
                    </a:p>
                  </a:txBody>
                  <a:tcPr marL="11414" marR="11414" marT="11414"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4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200" b="0" i="0" u="none" strike="noStrike">
                        <a:effectLst/>
                        <a:latin typeface="Arial" panose="020B0604020202020204" pitchFamily="34" charset="0"/>
                      </a:endParaRPr>
                    </a:p>
                  </a:txBody>
                  <a:tcPr marL="11414" marR="11414" marT="1141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445862144"/>
                  </a:ext>
                </a:extLst>
              </a:tr>
              <a:tr h="456704">
                <a:tc>
                  <a:txBody>
                    <a:bodyPr/>
                    <a:lstStyle/>
                    <a:p>
                      <a:pPr marL="73152" algn="l" fontAlgn="ctr">
                        <a:lnSpc>
                          <a:spcPct val="107000"/>
                        </a:lnSpc>
                        <a:spcBef>
                          <a:spcPts val="440"/>
                        </a:spcBef>
                        <a:spcAft>
                          <a:spcPts val="0"/>
                        </a:spcAft>
                      </a:pPr>
                      <a:r>
                        <a:rPr lang="en-US" sz="1400" b="0" i="0" u="none" strike="noStrike"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Inserting objects into your body or wounds</a:t>
                      </a:r>
                      <a:endParaRPr lang="en-US" sz="2200" b="0" i="0" u="none" strike="noStrike" dirty="0">
                        <a:effectLst/>
                        <a:latin typeface="Arial" panose="020B0604020202020204" pitchFamily="34" charset="0"/>
                      </a:endParaRPr>
                    </a:p>
                  </a:txBody>
                  <a:tcPr marL="11414" marR="11414" marT="11414"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4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200" b="0" i="0" u="none" strike="noStrike">
                        <a:effectLst/>
                        <a:latin typeface="Arial" panose="020B0604020202020204" pitchFamily="34" charset="0"/>
                      </a:endParaRPr>
                    </a:p>
                  </a:txBody>
                  <a:tcPr marL="11414" marR="11414" marT="1141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738605160"/>
                  </a:ext>
                </a:extLst>
              </a:tr>
              <a:tr h="456704">
                <a:tc>
                  <a:txBody>
                    <a:bodyPr/>
                    <a:lstStyle/>
                    <a:p>
                      <a:pPr marL="73152" marR="0" lvl="0" indent="0" algn="l" defTabSz="914400" rtl="0" eaLnBrk="1" fontAlgn="ctr" latinLnBrk="0" hangingPunct="1">
                        <a:lnSpc>
                          <a:spcPct val="107000"/>
                        </a:lnSpc>
                        <a:spcBef>
                          <a:spcPts val="440"/>
                        </a:spcBef>
                        <a:spcAft>
                          <a:spcPts val="0"/>
                        </a:spcAft>
                        <a:buClrTx/>
                        <a:buSzTx/>
                        <a:buFontTx/>
                        <a:buNone/>
                        <a:tabLst/>
                        <a:defRPr/>
                      </a:pPr>
                      <a:r>
                        <a:rPr lang="en-US" sz="1400" b="0" i="0" u="none" strike="noStrike"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Swallowing objects</a:t>
                      </a:r>
                      <a:endParaRPr lang="en-US" sz="1400" b="0" i="0" u="none" strike="noStrike" dirty="0">
                        <a:effectLst/>
                        <a:latin typeface="Arial" panose="020B0604020202020204" pitchFamily="34" charset="0"/>
                      </a:endParaRPr>
                    </a:p>
                  </a:txBody>
                  <a:tcPr marL="11414" marR="11414" marT="11414"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4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200" b="0" i="0" u="none" strike="noStrike">
                        <a:effectLst/>
                        <a:latin typeface="Arial" panose="020B0604020202020204" pitchFamily="34" charset="0"/>
                      </a:endParaRPr>
                    </a:p>
                  </a:txBody>
                  <a:tcPr marL="11414" marR="11414" marT="1141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869569682"/>
                  </a:ext>
                </a:extLst>
              </a:tr>
              <a:tr h="456704">
                <a:tc>
                  <a:txBody>
                    <a:bodyPr/>
                    <a:lstStyle/>
                    <a:p>
                      <a:pPr marL="73152" algn="l" fontAlgn="ctr">
                        <a:lnSpc>
                          <a:spcPct val="107000"/>
                        </a:lnSpc>
                        <a:spcBef>
                          <a:spcPts val="440"/>
                        </a:spcBef>
                        <a:spcAft>
                          <a:spcPts val="0"/>
                        </a:spcAft>
                      </a:pPr>
                      <a:r>
                        <a:rPr lang="en-US" sz="1400" b="0" i="0" u="none" strike="noStrike" dirty="0">
                          <a:effectLst/>
                          <a:latin typeface="Arial" panose="020B0604020202020204" pitchFamily="34" charset="0"/>
                        </a:rPr>
                        <a:t>Headbanging</a:t>
                      </a:r>
                    </a:p>
                  </a:txBody>
                  <a:tcPr marL="11414" marR="11414" marT="11414"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4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200" b="0" i="0" u="none" strike="noStrike">
                        <a:effectLst/>
                        <a:latin typeface="Arial" panose="020B0604020202020204" pitchFamily="34" charset="0"/>
                      </a:endParaRPr>
                    </a:p>
                  </a:txBody>
                  <a:tcPr marL="11414" marR="11414" marT="1141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535750385"/>
                  </a:ext>
                </a:extLst>
              </a:tr>
              <a:tr h="456704">
                <a:tc>
                  <a:txBody>
                    <a:bodyPr/>
                    <a:lstStyle/>
                    <a:p>
                      <a:pPr marL="73152" algn="l" fontAlgn="ctr">
                        <a:lnSpc>
                          <a:spcPct val="107000"/>
                        </a:lnSpc>
                        <a:spcBef>
                          <a:spcPts val="440"/>
                        </a:spcBef>
                        <a:spcAft>
                          <a:spcPts val="0"/>
                        </a:spcAft>
                      </a:pPr>
                      <a:r>
                        <a:rPr lang="en-US" sz="1400" b="0" i="0" u="none" strike="noStrike" dirty="0">
                          <a:effectLst/>
                          <a:latin typeface="Arial" panose="020B0604020202020204" pitchFamily="34" charset="0"/>
                        </a:rPr>
                        <a:t>Scratching</a:t>
                      </a:r>
                    </a:p>
                  </a:txBody>
                  <a:tcPr marL="11414" marR="11414" marT="11414"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7000"/>
                        </a:lnSpc>
                        <a:spcBef>
                          <a:spcPts val="0"/>
                        </a:spcBef>
                        <a:spcAft>
                          <a:spcPts val="0"/>
                        </a:spcAft>
                      </a:pPr>
                      <a:r>
                        <a:rPr lang="en-US" sz="14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200" b="0" i="0" u="none" strike="noStrike">
                        <a:effectLst/>
                        <a:latin typeface="Arial" panose="020B0604020202020204" pitchFamily="34" charset="0"/>
                      </a:endParaRPr>
                    </a:p>
                  </a:txBody>
                  <a:tcPr marL="11414" marR="11414" marT="1141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096462432"/>
                  </a:ext>
                </a:extLst>
              </a:tr>
              <a:tr h="611418">
                <a:tc gridSpan="2">
                  <a:txBody>
                    <a:bodyPr/>
                    <a:lstStyle/>
                    <a:p>
                      <a:pPr marL="73152" algn="l" fontAlgn="t">
                        <a:lnSpc>
                          <a:spcPct val="107000"/>
                        </a:lnSpc>
                        <a:spcBef>
                          <a:spcPts val="395"/>
                        </a:spcBef>
                        <a:spcAft>
                          <a:spcPts val="0"/>
                        </a:spcAft>
                      </a:pPr>
                      <a:r>
                        <a:rPr lang="en-US" sz="1400" b="1" i="0" u="none" strike="noStrike">
                          <a:solidFill>
                            <a:srgbClr val="FFFFFF"/>
                          </a:solidFill>
                          <a:effectLst/>
                          <a:latin typeface="Arial" panose="020B0604020202020204" pitchFamily="34" charset="0"/>
                          <a:ea typeface="Arial" panose="020B0604020202020204" pitchFamily="34" charset="0"/>
                          <a:cs typeface="Times New Roman" panose="02020603050405020304" pitchFamily="18" charset="0"/>
                        </a:rPr>
                        <a:t>Please add any other experiences you have had below:</a:t>
                      </a:r>
                      <a:endParaRPr lang="en-US" sz="2200" b="0" i="0" u="none" strike="noStrike">
                        <a:effectLst/>
                        <a:latin typeface="Arial" panose="020B0604020202020204" pitchFamily="34" charset="0"/>
                      </a:endParaRPr>
                    </a:p>
                  </a:txBody>
                  <a:tcPr marL="109579" marR="109579" marT="54789" marB="54789">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D5BA5"/>
                    </a:solidFill>
                  </a:tcPr>
                </a:tc>
                <a:tc hMerge="1">
                  <a:txBody>
                    <a:bodyPr/>
                    <a:lstStyle/>
                    <a:p>
                      <a:endParaRPr lang="en-GB"/>
                    </a:p>
                  </a:txBody>
                  <a:tcPr/>
                </a:tc>
                <a:extLst>
                  <a:ext uri="{0D108BD9-81ED-4DB2-BD59-A6C34878D82A}">
                    <a16:rowId xmlns:a16="http://schemas.microsoft.com/office/drawing/2014/main" val="2847269440"/>
                  </a:ext>
                </a:extLst>
              </a:tr>
              <a:tr h="456704">
                <a:tc>
                  <a:txBody>
                    <a:bodyPr/>
                    <a:lstStyle/>
                    <a:p>
                      <a:pPr marL="73152" algn="l" fontAlgn="t">
                        <a:lnSpc>
                          <a:spcPct val="107000"/>
                        </a:lnSpc>
                        <a:spcBef>
                          <a:spcPts val="0"/>
                        </a:spcBef>
                        <a:spcAft>
                          <a:spcPts val="0"/>
                        </a:spcAft>
                      </a:pPr>
                      <a:r>
                        <a:rPr lang="en-US" sz="14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200" b="0" i="0" u="none" strike="noStrike">
                        <a:effectLst/>
                        <a:latin typeface="Arial" panose="020B0604020202020204" pitchFamily="34" charset="0"/>
                      </a:endParaRPr>
                    </a:p>
                  </a:txBody>
                  <a:tcPr marL="11414" marR="11414" marT="1141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152" algn="l" fontAlgn="t">
                        <a:lnSpc>
                          <a:spcPct val="107000"/>
                        </a:lnSpc>
                        <a:spcBef>
                          <a:spcPts val="0"/>
                        </a:spcBef>
                        <a:spcAft>
                          <a:spcPts val="0"/>
                        </a:spcAft>
                      </a:pPr>
                      <a:r>
                        <a:rPr lang="en-US" sz="14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200" b="0" i="0" u="none" strike="noStrike">
                        <a:effectLst/>
                        <a:latin typeface="Arial" panose="020B0604020202020204" pitchFamily="34" charset="0"/>
                      </a:endParaRPr>
                    </a:p>
                  </a:txBody>
                  <a:tcPr marL="11414" marR="11414" marT="1141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988404972"/>
                  </a:ext>
                </a:extLst>
              </a:tr>
              <a:tr h="456704">
                <a:tc>
                  <a:txBody>
                    <a:bodyPr/>
                    <a:lstStyle/>
                    <a:p>
                      <a:pPr marL="73152" algn="l" fontAlgn="t">
                        <a:lnSpc>
                          <a:spcPct val="107000"/>
                        </a:lnSpc>
                        <a:spcBef>
                          <a:spcPts val="0"/>
                        </a:spcBef>
                        <a:spcAft>
                          <a:spcPts val="0"/>
                        </a:spcAft>
                      </a:pPr>
                      <a:r>
                        <a:rPr lang="en-US" sz="14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200" b="0" i="0" u="none" strike="noStrike">
                        <a:effectLst/>
                        <a:latin typeface="Arial" panose="020B0604020202020204" pitchFamily="34" charset="0"/>
                      </a:endParaRPr>
                    </a:p>
                  </a:txBody>
                  <a:tcPr marL="11414" marR="11414" marT="1141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152" algn="l" fontAlgn="t">
                        <a:lnSpc>
                          <a:spcPct val="107000"/>
                        </a:lnSpc>
                        <a:spcBef>
                          <a:spcPts val="0"/>
                        </a:spcBef>
                        <a:spcAft>
                          <a:spcPts val="0"/>
                        </a:spcAft>
                      </a:pPr>
                      <a:r>
                        <a:rPr lang="en-US" sz="14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200" b="0" i="0" u="none" strike="noStrike">
                        <a:effectLst/>
                        <a:latin typeface="Arial" panose="020B0604020202020204" pitchFamily="34" charset="0"/>
                      </a:endParaRPr>
                    </a:p>
                  </a:txBody>
                  <a:tcPr marL="11414" marR="11414" marT="1141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334437153"/>
                  </a:ext>
                </a:extLst>
              </a:tr>
              <a:tr h="456704">
                <a:tc>
                  <a:txBody>
                    <a:bodyPr/>
                    <a:lstStyle/>
                    <a:p>
                      <a:pPr marL="73152" algn="l" fontAlgn="t">
                        <a:lnSpc>
                          <a:spcPct val="107000"/>
                        </a:lnSpc>
                        <a:spcBef>
                          <a:spcPts val="0"/>
                        </a:spcBef>
                        <a:spcAft>
                          <a:spcPts val="0"/>
                        </a:spcAft>
                      </a:pPr>
                      <a:r>
                        <a:rPr lang="en-US" sz="1400" b="0" i="0" u="none" strike="noStrike">
                          <a:effectLst/>
                          <a:latin typeface="Times New Roman" panose="02020603050405020304" pitchFamily="18" charset="0"/>
                          <a:ea typeface="Arial" panose="020B0604020202020204" pitchFamily="34" charset="0"/>
                          <a:cs typeface="Arial" panose="020B0604020202020204" pitchFamily="34" charset="0"/>
                        </a:rPr>
                        <a:t> </a:t>
                      </a:r>
                      <a:endParaRPr lang="en-US" sz="2200" b="0" i="0" u="none" strike="noStrike">
                        <a:effectLst/>
                        <a:latin typeface="Arial" panose="020B0604020202020204" pitchFamily="34" charset="0"/>
                      </a:endParaRPr>
                    </a:p>
                  </a:txBody>
                  <a:tcPr marL="11414" marR="11414" marT="1141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152" algn="l" fontAlgn="t">
                        <a:lnSpc>
                          <a:spcPct val="107000"/>
                        </a:lnSpc>
                        <a:spcBef>
                          <a:spcPts val="0"/>
                        </a:spcBef>
                        <a:spcAft>
                          <a:spcPts val="0"/>
                        </a:spcAft>
                      </a:pPr>
                      <a:r>
                        <a:rPr lang="en-US" sz="1400" b="0" i="0" u="none" strike="noStrike" dirty="0">
                          <a:effectLst/>
                          <a:latin typeface="Times New Roman" panose="02020603050405020304" pitchFamily="18" charset="0"/>
                          <a:ea typeface="Arial" panose="020B0604020202020204" pitchFamily="34" charset="0"/>
                          <a:cs typeface="Arial" panose="020B0604020202020204" pitchFamily="34" charset="0"/>
                        </a:rPr>
                        <a:t> </a:t>
                      </a:r>
                      <a:endParaRPr lang="en-US" sz="2200" b="0" i="0" u="none" strike="noStrike" dirty="0">
                        <a:effectLst/>
                        <a:latin typeface="Arial" panose="020B0604020202020204" pitchFamily="34" charset="0"/>
                      </a:endParaRPr>
                    </a:p>
                  </a:txBody>
                  <a:tcPr marL="11414" marR="11414" marT="1141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4149111395"/>
                  </a:ext>
                </a:extLst>
              </a:tr>
            </a:tbl>
          </a:graphicData>
        </a:graphic>
      </p:graphicFrame>
    </p:spTree>
    <p:extLst>
      <p:ext uri="{BB962C8B-B14F-4D97-AF65-F5344CB8AC3E}">
        <p14:creationId xmlns:p14="http://schemas.microsoft.com/office/powerpoint/2010/main" val="4183954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673817"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307215" y="467629"/>
            <a:ext cx="7946283" cy="1160701"/>
          </a:xfrm>
          <a:prstGeom prst="wedgeRectCallout">
            <a:avLst>
              <a:gd name="adj1" fmla="val -55855"/>
              <a:gd name="adj2" fmla="val -3179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092271" y="603770"/>
            <a:ext cx="6376171"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Diaphragmatic breathing</a:t>
            </a:r>
          </a:p>
        </p:txBody>
      </p:sp>
      <p:sp>
        <p:nvSpPr>
          <p:cNvPr id="8" name="TextBox 7"/>
          <p:cNvSpPr txBox="1"/>
          <p:nvPr/>
        </p:nvSpPr>
        <p:spPr>
          <a:xfrm>
            <a:off x="1855228" y="2702907"/>
            <a:ext cx="4530073" cy="1446550"/>
          </a:xfrm>
          <a:prstGeom prst="rect">
            <a:avLst/>
          </a:prstGeom>
          <a:noFill/>
        </p:spPr>
        <p:txBody>
          <a:bodyPr wrap="square" rtlCol="0">
            <a:spAutoFit/>
          </a:bodyPr>
          <a:lstStyle/>
          <a:p>
            <a:pPr marL="342900" indent="-342900">
              <a:buAutoNum type="arabicParenR"/>
            </a:pPr>
            <a:r>
              <a:rPr lang="en-US" sz="2200" dirty="0">
                <a:solidFill>
                  <a:srgbClr val="512275"/>
                </a:solidFill>
                <a:sym typeface="Wingdings"/>
              </a:rPr>
              <a:t>Place one hand on your chest and another on your abdomen</a:t>
            </a:r>
          </a:p>
          <a:p>
            <a:pPr marL="342900" indent="-342900">
              <a:buAutoNum type="arabicParenR"/>
            </a:pPr>
            <a:r>
              <a:rPr lang="en-US" sz="2200" dirty="0">
                <a:solidFill>
                  <a:srgbClr val="512275"/>
                </a:solidFill>
                <a:sym typeface="Wingdings"/>
              </a:rPr>
              <a:t>Exhale (breathe out), and then inhale (breathe in)</a:t>
            </a:r>
          </a:p>
        </p:txBody>
      </p:sp>
      <p:sp>
        <p:nvSpPr>
          <p:cNvPr id="9" name="TextBox 8"/>
          <p:cNvSpPr txBox="1"/>
          <p:nvPr/>
        </p:nvSpPr>
        <p:spPr>
          <a:xfrm>
            <a:off x="1855227" y="4287078"/>
            <a:ext cx="4530073" cy="1107996"/>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Tx/>
              <a:buNone/>
              <a:tabLst/>
              <a:defRPr/>
            </a:pPr>
            <a:r>
              <a:rPr lang="en-US" sz="2200" dirty="0">
                <a:solidFill>
                  <a:srgbClr val="512275"/>
                </a:solidFill>
                <a:sym typeface="Wingdings"/>
              </a:rPr>
              <a:t>If you are breathing correctly, your</a:t>
            </a:r>
          </a:p>
          <a:p>
            <a:pPr marL="342900" marR="0" lvl="0" indent="-342900" defTabSz="914400" eaLnBrk="1" fontAlgn="auto" latinLnBrk="0" hangingPunct="1">
              <a:lnSpc>
                <a:spcPct val="100000"/>
              </a:lnSpc>
              <a:spcBef>
                <a:spcPts val="0"/>
              </a:spcBef>
              <a:spcAft>
                <a:spcPts val="0"/>
              </a:spcAft>
              <a:buClrTx/>
              <a:buSzTx/>
              <a:buFontTx/>
              <a:buNone/>
              <a:tabLst/>
              <a:defRPr/>
            </a:pPr>
            <a:r>
              <a:rPr lang="en-US" sz="2200" dirty="0">
                <a:solidFill>
                  <a:srgbClr val="512275"/>
                </a:solidFill>
                <a:sym typeface="Wingdings"/>
              </a:rPr>
              <a:t>abdomen (not your chest) should</a:t>
            </a:r>
          </a:p>
          <a:p>
            <a:pPr marL="342900" marR="0" lvl="0" indent="-342900" defTabSz="914400" eaLnBrk="1" fontAlgn="auto" latinLnBrk="0" hangingPunct="1">
              <a:lnSpc>
                <a:spcPct val="100000"/>
              </a:lnSpc>
              <a:spcBef>
                <a:spcPts val="0"/>
              </a:spcBef>
              <a:spcAft>
                <a:spcPts val="0"/>
              </a:spcAft>
              <a:buClrTx/>
              <a:buSzTx/>
              <a:buFontTx/>
              <a:buNone/>
              <a:tabLst/>
              <a:defRPr/>
            </a:pPr>
            <a:r>
              <a:rPr lang="en-US" sz="2200" dirty="0">
                <a:solidFill>
                  <a:srgbClr val="512275"/>
                </a:solidFill>
                <a:sym typeface="Wingdings"/>
              </a:rPr>
              <a:t>rise at the start of your in breath.</a:t>
            </a:r>
          </a:p>
        </p:txBody>
      </p:sp>
      <p:sp>
        <p:nvSpPr>
          <p:cNvPr id="10" name="TextBox 9"/>
          <p:cNvSpPr txBox="1"/>
          <p:nvPr/>
        </p:nvSpPr>
        <p:spPr>
          <a:xfrm>
            <a:off x="1855226" y="2103620"/>
            <a:ext cx="4359591" cy="461665"/>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Tx/>
              <a:buNone/>
              <a:tabLst/>
              <a:defRPr/>
            </a:pPr>
            <a:r>
              <a:rPr lang="en-US" sz="2400" b="1" i="1" dirty="0">
                <a:solidFill>
                  <a:srgbClr val="512275"/>
                </a:solidFill>
                <a:latin typeface="Segoe Print" charset="0"/>
                <a:ea typeface="Segoe Print" charset="0"/>
                <a:cs typeface="Segoe Print" charset="0"/>
                <a:sym typeface="Wingdings"/>
              </a:rPr>
              <a:t>Am I breathing correctly?</a:t>
            </a:r>
          </a:p>
        </p:txBody>
      </p:sp>
      <p:sp>
        <p:nvSpPr>
          <p:cNvPr id="11" name="TextBox 10"/>
          <p:cNvSpPr txBox="1"/>
          <p:nvPr/>
        </p:nvSpPr>
        <p:spPr>
          <a:xfrm>
            <a:off x="1855226" y="5501498"/>
            <a:ext cx="4530073" cy="1107996"/>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Tx/>
              <a:buNone/>
              <a:tabLst/>
              <a:defRPr/>
            </a:pPr>
            <a:r>
              <a:rPr lang="en-US" sz="2200" dirty="0">
                <a:solidFill>
                  <a:srgbClr val="512275"/>
                </a:solidFill>
                <a:sym typeface="Wingdings"/>
              </a:rPr>
              <a:t>If your chest is rising then you are</a:t>
            </a:r>
          </a:p>
          <a:p>
            <a:pPr marL="342900" marR="0" lvl="0" indent="-342900" defTabSz="914400" eaLnBrk="1" fontAlgn="auto" latinLnBrk="0" hangingPunct="1">
              <a:lnSpc>
                <a:spcPct val="100000"/>
              </a:lnSpc>
              <a:spcBef>
                <a:spcPts val="0"/>
              </a:spcBef>
              <a:spcAft>
                <a:spcPts val="0"/>
              </a:spcAft>
              <a:buClrTx/>
              <a:buSzTx/>
              <a:buFontTx/>
              <a:buNone/>
              <a:tabLst/>
              <a:defRPr/>
            </a:pPr>
            <a:r>
              <a:rPr lang="en-US" sz="2200" dirty="0">
                <a:solidFill>
                  <a:srgbClr val="512275"/>
                </a:solidFill>
                <a:sym typeface="Wingdings"/>
              </a:rPr>
              <a:t>shallow breathing.  You may want to</a:t>
            </a:r>
          </a:p>
          <a:p>
            <a:pPr marL="342900" marR="0" lvl="0" indent="-342900" defTabSz="914400" eaLnBrk="1" fontAlgn="auto" latinLnBrk="0" hangingPunct="1">
              <a:lnSpc>
                <a:spcPct val="100000"/>
              </a:lnSpc>
              <a:spcBef>
                <a:spcPts val="0"/>
              </a:spcBef>
              <a:spcAft>
                <a:spcPts val="0"/>
              </a:spcAft>
              <a:buClrTx/>
              <a:buSzTx/>
              <a:buFontTx/>
              <a:buNone/>
              <a:tabLst/>
              <a:defRPr/>
            </a:pPr>
            <a:r>
              <a:rPr lang="en-US" sz="2200" dirty="0">
                <a:solidFill>
                  <a:srgbClr val="512275"/>
                </a:solidFill>
                <a:sym typeface="Wingdings"/>
              </a:rPr>
              <a:t>try diaphragmatic breathing</a:t>
            </a:r>
          </a:p>
        </p:txBody>
      </p:sp>
      <p:sp>
        <p:nvSpPr>
          <p:cNvPr id="12" name="TextBox 11"/>
          <p:cNvSpPr txBox="1"/>
          <p:nvPr/>
        </p:nvSpPr>
        <p:spPr>
          <a:xfrm>
            <a:off x="930108" y="4425577"/>
            <a:ext cx="754214" cy="830997"/>
          </a:xfrm>
          <a:prstGeom prst="rect">
            <a:avLst/>
          </a:prstGeom>
          <a:noFill/>
        </p:spPr>
        <p:txBody>
          <a:bodyPr wrap="square" rtlCol="0">
            <a:spAutoFit/>
          </a:bodyPr>
          <a:lstStyle/>
          <a:p>
            <a:r>
              <a:rPr lang="en-US" sz="4800" dirty="0">
                <a:solidFill>
                  <a:schemeClr val="accent6">
                    <a:lumMod val="50000"/>
                  </a:schemeClr>
                </a:solidFill>
              </a:rPr>
              <a:t>✓</a:t>
            </a:r>
          </a:p>
        </p:txBody>
      </p:sp>
      <p:sp>
        <p:nvSpPr>
          <p:cNvPr id="13" name="TextBox 12"/>
          <p:cNvSpPr txBox="1"/>
          <p:nvPr/>
        </p:nvSpPr>
        <p:spPr>
          <a:xfrm>
            <a:off x="930108" y="5638408"/>
            <a:ext cx="708862" cy="830997"/>
          </a:xfrm>
          <a:prstGeom prst="rect">
            <a:avLst/>
          </a:prstGeom>
          <a:noFill/>
        </p:spPr>
        <p:txBody>
          <a:bodyPr wrap="square" rtlCol="0">
            <a:spAutoFit/>
          </a:bodyPr>
          <a:lstStyle/>
          <a:p>
            <a:r>
              <a:rPr lang="en-US" sz="4800" dirty="0">
                <a:solidFill>
                  <a:srgbClr val="C00000"/>
                </a:solidFill>
              </a:rPr>
              <a:t>✘</a:t>
            </a:r>
          </a:p>
        </p:txBody>
      </p:sp>
      <p:sp>
        <p:nvSpPr>
          <p:cNvPr id="14" name="TextBox 13"/>
          <p:cNvSpPr txBox="1"/>
          <p:nvPr/>
        </p:nvSpPr>
        <p:spPr>
          <a:xfrm>
            <a:off x="6709983" y="2103620"/>
            <a:ext cx="1758459" cy="461665"/>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Tx/>
              <a:buNone/>
              <a:tabLst/>
              <a:defRPr/>
            </a:pPr>
            <a:r>
              <a:rPr lang="en-US" sz="2400" b="1" i="1" dirty="0">
                <a:solidFill>
                  <a:srgbClr val="512275"/>
                </a:solidFill>
                <a:latin typeface="Segoe Print" charset="0"/>
                <a:ea typeface="Segoe Print" charset="0"/>
                <a:cs typeface="Segoe Print" charset="0"/>
                <a:sym typeface="Wingdings"/>
              </a:rPr>
              <a:t>Technique</a:t>
            </a:r>
          </a:p>
        </p:txBody>
      </p:sp>
      <p:sp>
        <p:nvSpPr>
          <p:cNvPr id="15" name="TextBox 14"/>
          <p:cNvSpPr txBox="1"/>
          <p:nvPr/>
        </p:nvSpPr>
        <p:spPr>
          <a:xfrm>
            <a:off x="6880465" y="2565285"/>
            <a:ext cx="5099728" cy="4708981"/>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000" dirty="0">
                <a:solidFill>
                  <a:srgbClr val="512275"/>
                </a:solidFill>
                <a:sym typeface="Wingdings"/>
              </a:rPr>
              <a:t>Practice deep breathing</a:t>
            </a: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000" dirty="0">
                <a:solidFill>
                  <a:srgbClr val="512275"/>
                </a:solidFill>
                <a:sym typeface="Wingdings"/>
              </a:rPr>
              <a:t>Try to breathe so that when you breathe all the movement is in your abdomen, with very little in the chest</a:t>
            </a: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000" dirty="0">
                <a:solidFill>
                  <a:srgbClr val="512275"/>
                </a:solidFill>
                <a:ea typeface="Verdana" panose="020B0604030504040204" pitchFamily="34" charset="0"/>
              </a:rPr>
              <a:t>breathe in (counting slowly to three) and breathe out (counting slowly to four), taking small pauses between the breaths</a:t>
            </a:r>
            <a:endParaRPr lang="en-US" sz="2000" dirty="0">
              <a:solidFill>
                <a:srgbClr val="512275"/>
              </a:solidFill>
              <a:sym typeface="Wingdings"/>
            </a:endParaRP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000" dirty="0">
                <a:solidFill>
                  <a:srgbClr val="512275"/>
                </a:solidFill>
                <a:ea typeface="Verdana" panose="020B0604030504040204" pitchFamily="34" charset="0"/>
              </a:rPr>
              <a:t>Relaxed breathing sends a signal to your brain that you are safe.</a:t>
            </a: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000" dirty="0">
                <a:solidFill>
                  <a:srgbClr val="512275"/>
                </a:solidFill>
                <a:ea typeface="Verdana" panose="020B0604030504040204" pitchFamily="34" charset="0"/>
              </a:rPr>
              <a:t>Practice this for 2 minutes, you can close your eyes if that feels comfortable</a:t>
            </a:r>
          </a:p>
          <a:p>
            <a:pPr marL="342900" indent="-342900">
              <a:buFont typeface="Arial" charset="0"/>
              <a:buChar char="•"/>
              <a:defRPr/>
            </a:pPr>
            <a:r>
              <a:rPr lang="en-US" sz="2000" dirty="0">
                <a:solidFill>
                  <a:srgbClr val="512275"/>
                </a:solidFill>
                <a:sym typeface="Wingdings"/>
              </a:rPr>
              <a:t>Try to practice your deep breathing regularly, and in the end you should be able to breathe like this the majority of the time</a:t>
            </a:r>
          </a:p>
          <a:p>
            <a:pPr marR="0" lvl="0" defTabSz="914400" eaLnBrk="1" fontAlgn="auto" latinLnBrk="0" hangingPunct="1">
              <a:lnSpc>
                <a:spcPct val="100000"/>
              </a:lnSpc>
              <a:spcBef>
                <a:spcPts val="0"/>
              </a:spcBef>
              <a:spcAft>
                <a:spcPts val="0"/>
              </a:spcAft>
              <a:buClrTx/>
              <a:buSzTx/>
              <a:tabLst/>
              <a:defRPr/>
            </a:pPr>
            <a:endParaRPr lang="en-US" sz="2000" dirty="0">
              <a:solidFill>
                <a:srgbClr val="512275"/>
              </a:solidFill>
              <a:ea typeface="Verdana" panose="020B0604030504040204"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3498" y="281346"/>
            <a:ext cx="1858787" cy="1573192"/>
          </a:xfrm>
          <a:prstGeom prst="rect">
            <a:avLst/>
          </a:prstGeom>
        </p:spPr>
      </p:pic>
    </p:spTree>
    <p:extLst>
      <p:ext uri="{BB962C8B-B14F-4D97-AF65-F5344CB8AC3E}">
        <p14:creationId xmlns:p14="http://schemas.microsoft.com/office/powerpoint/2010/main" val="10373786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3857625" y="272374"/>
            <a:ext cx="8334375" cy="6473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755" marR="248920">
              <a:lnSpc>
                <a:spcPct val="106000"/>
              </a:lnSpc>
              <a:spcBef>
                <a:spcPts val="460"/>
              </a:spcBef>
              <a:spcAft>
                <a:spcPts val="0"/>
              </a:spcAft>
            </a:pPr>
            <a:r>
              <a:rPr lang="en-US" sz="1800" dirty="0">
                <a:solidFill>
                  <a:srgbClr val="490092"/>
                </a:solidFill>
                <a:effectLst/>
                <a:latin typeface="Verdana Pro" panose="020B0604030504040204" pitchFamily="34" charset="0"/>
                <a:ea typeface="Calibri" panose="020F0502020204030204" pitchFamily="34" charset="0"/>
              </a:rPr>
              <a:t>Explain that when we’re anxious our muscles immediately tense for action when the brain </a:t>
            </a:r>
            <a:r>
              <a:rPr lang="en-US" sz="1800" dirty="0" err="1">
                <a:solidFill>
                  <a:srgbClr val="490092"/>
                </a:solidFill>
                <a:effectLst/>
                <a:latin typeface="Verdana Pro" panose="020B0604030504040204" pitchFamily="34" charset="0"/>
                <a:ea typeface="Calibri" panose="020F0502020204030204" pitchFamily="34" charset="0"/>
              </a:rPr>
              <a:t>recognises</a:t>
            </a:r>
            <a:r>
              <a:rPr lang="en-US" sz="1800" dirty="0">
                <a:solidFill>
                  <a:srgbClr val="490092"/>
                </a:solidFill>
                <a:effectLst/>
                <a:latin typeface="Verdana Pro" panose="020B0604030504040204" pitchFamily="34" charset="0"/>
                <a:ea typeface="Calibri" panose="020F0502020204030204" pitchFamily="34" charset="0"/>
              </a:rPr>
              <a:t> danger (our levels of arousal increase). Sometimes our muscles can be tense without us even </a:t>
            </a:r>
            <a:r>
              <a:rPr lang="en-US" sz="1800" dirty="0" err="1">
                <a:solidFill>
                  <a:srgbClr val="490092"/>
                </a:solidFill>
                <a:effectLst/>
                <a:latin typeface="Verdana Pro" panose="020B0604030504040204" pitchFamily="34" charset="0"/>
                <a:ea typeface="Calibri" panose="020F0502020204030204" pitchFamily="34" charset="0"/>
              </a:rPr>
              <a:t>realising</a:t>
            </a:r>
            <a:r>
              <a:rPr lang="en-US" sz="1800" dirty="0">
                <a:solidFill>
                  <a:srgbClr val="490092"/>
                </a:solidFill>
                <a:effectLst/>
                <a:latin typeface="Verdana Pro" panose="020B0604030504040204" pitchFamily="34" charset="0"/>
                <a:ea typeface="Calibri" panose="020F0502020204030204" pitchFamily="34" charset="0"/>
              </a:rPr>
              <a:t> it. Learning to release muscle tightness can reduce our levels of arousal. This is because it is impossible for us to be both tense and calm at the same time. One of the most effective methods of relaxation is </a:t>
            </a:r>
            <a:r>
              <a:rPr lang="en-US" sz="1800" b="1" i="1" dirty="0">
                <a:solidFill>
                  <a:srgbClr val="490092"/>
                </a:solidFill>
                <a:effectLst/>
                <a:latin typeface="Verdana Pro" panose="020B0604030504040204" pitchFamily="34" charset="0"/>
                <a:ea typeface="Calibri" panose="020F0502020204030204" pitchFamily="34" charset="0"/>
              </a:rPr>
              <a:t>Differential muscle relaxation (</a:t>
            </a:r>
            <a:r>
              <a:rPr lang="en-US" sz="1800" b="1" i="1" dirty="0" err="1">
                <a:solidFill>
                  <a:srgbClr val="490092"/>
                </a:solidFill>
                <a:effectLst/>
                <a:latin typeface="Verdana Pro" panose="020B0604030504040204" pitchFamily="34" charset="0"/>
                <a:ea typeface="Calibri" panose="020F0502020204030204" pitchFamily="34" charset="0"/>
              </a:rPr>
              <a:t>DMR</a:t>
            </a:r>
            <a:r>
              <a:rPr lang="en-US" sz="1800" b="1" i="1" dirty="0">
                <a:solidFill>
                  <a:srgbClr val="490092"/>
                </a:solidFill>
                <a:effectLst/>
                <a:latin typeface="Verdana Pro" panose="020B0604030504040204" pitchFamily="34" charset="0"/>
                <a:ea typeface="Calibri" panose="020F0502020204030204" pitchFamily="34" charset="0"/>
              </a:rPr>
              <a:t>)</a:t>
            </a:r>
            <a:r>
              <a:rPr lang="en-US" sz="1800" dirty="0">
                <a:solidFill>
                  <a:srgbClr val="490092"/>
                </a:solidFill>
                <a:effectLst/>
                <a:latin typeface="Verdana Pro" panose="020B0604030504040204" pitchFamily="34" charset="0"/>
                <a:ea typeface="Calibri" panose="020F0502020204030204" pitchFamily="34" charset="0"/>
              </a:rPr>
              <a:t>.</a:t>
            </a:r>
            <a:endParaRPr lang="en-GB" sz="1800" dirty="0">
              <a:solidFill>
                <a:srgbClr val="490092"/>
              </a:solidFill>
              <a:effectLst/>
              <a:latin typeface="Verdana Pro" panose="020B0604030504040204" pitchFamily="34" charset="0"/>
              <a:ea typeface="Calibri" panose="020F0502020204030204" pitchFamily="34" charset="0"/>
            </a:endParaRPr>
          </a:p>
          <a:p>
            <a:pPr marL="0" indent="0">
              <a:spcBef>
                <a:spcPts val="35"/>
              </a:spcBef>
              <a:buNone/>
            </a:pPr>
            <a:endParaRPr lang="en-GB" sz="1800" dirty="0">
              <a:solidFill>
                <a:srgbClr val="490092"/>
              </a:solidFill>
              <a:effectLst/>
              <a:latin typeface="Verdana Pro" panose="020B0604030504040204" pitchFamily="34" charset="0"/>
              <a:ea typeface="Calibri" panose="020F0502020204030204" pitchFamily="34" charset="0"/>
            </a:endParaRPr>
          </a:p>
          <a:p>
            <a:pPr marL="71755" marR="460375">
              <a:lnSpc>
                <a:spcPct val="106000"/>
              </a:lnSpc>
              <a:spcBef>
                <a:spcPts val="5"/>
              </a:spcBef>
              <a:spcAft>
                <a:spcPts val="0"/>
              </a:spcAft>
            </a:pPr>
            <a:r>
              <a:rPr lang="en-US" sz="1800" dirty="0" err="1">
                <a:solidFill>
                  <a:srgbClr val="490092"/>
                </a:solidFill>
                <a:effectLst/>
                <a:latin typeface="Verdana Pro" panose="020B0604030504040204" pitchFamily="34" charset="0"/>
                <a:ea typeface="Calibri" panose="020F0502020204030204" pitchFamily="34" charset="0"/>
              </a:rPr>
              <a:t>DMR</a:t>
            </a:r>
            <a:r>
              <a:rPr lang="en-US" sz="1800" dirty="0">
                <a:solidFill>
                  <a:srgbClr val="490092"/>
                </a:solidFill>
                <a:effectLst/>
                <a:latin typeface="Verdana Pro" panose="020B0604030504040204" pitchFamily="34" charset="0"/>
                <a:ea typeface="Calibri" panose="020F0502020204030204" pitchFamily="34" charset="0"/>
              </a:rPr>
              <a:t> </a:t>
            </a:r>
            <a:r>
              <a:rPr lang="en-US" sz="1800" spc="-15" dirty="0">
                <a:solidFill>
                  <a:srgbClr val="490092"/>
                </a:solidFill>
                <a:effectLst/>
                <a:latin typeface="Verdana Pro" panose="020B0604030504040204" pitchFamily="34" charset="0"/>
                <a:ea typeface="Calibri" panose="020F0502020204030204" pitchFamily="34" charset="0"/>
              </a:rPr>
              <a:t>involves </a:t>
            </a:r>
            <a:r>
              <a:rPr lang="en-US" sz="1800" dirty="0">
                <a:solidFill>
                  <a:srgbClr val="490092"/>
                </a:solidFill>
                <a:effectLst/>
                <a:latin typeface="Verdana Pro" panose="020B0604030504040204" pitchFamily="34" charset="0"/>
                <a:ea typeface="Calibri" panose="020F0502020204030204" pitchFamily="34" charset="0"/>
              </a:rPr>
              <a:t>tensing </a:t>
            </a:r>
            <a:r>
              <a:rPr lang="en-US" sz="1800" spc="-20" dirty="0">
                <a:solidFill>
                  <a:srgbClr val="490092"/>
                </a:solidFill>
                <a:effectLst/>
                <a:latin typeface="Verdana Pro" panose="020B0604030504040204" pitchFamily="34" charset="0"/>
                <a:ea typeface="Calibri" panose="020F0502020204030204" pitchFamily="34" charset="0"/>
              </a:rPr>
              <a:t>(contracting) </a:t>
            </a:r>
            <a:r>
              <a:rPr lang="en-US" sz="1800" dirty="0">
                <a:solidFill>
                  <a:srgbClr val="490092"/>
                </a:solidFill>
                <a:effectLst/>
                <a:latin typeface="Verdana Pro" panose="020B0604030504040204" pitchFamily="34" charset="0"/>
                <a:ea typeface="Calibri" panose="020F0502020204030204" pitchFamily="34" charset="0"/>
              </a:rPr>
              <a:t>groups of muscles and then rapidly releasing the tension </a:t>
            </a:r>
            <a:r>
              <a:rPr lang="en-US" sz="1800" spc="-15" dirty="0">
                <a:solidFill>
                  <a:srgbClr val="490092"/>
                </a:solidFill>
                <a:effectLst/>
                <a:latin typeface="Verdana Pro" panose="020B0604030504040204" pitchFamily="34" charset="0"/>
                <a:ea typeface="Calibri" panose="020F0502020204030204" pitchFamily="34" charset="0"/>
              </a:rPr>
              <a:t>(relaxing </a:t>
            </a:r>
            <a:r>
              <a:rPr lang="en-US" sz="1800" dirty="0">
                <a:solidFill>
                  <a:srgbClr val="490092"/>
                </a:solidFill>
                <a:effectLst/>
                <a:latin typeface="Verdana Pro" panose="020B0604030504040204" pitchFamily="34" charset="0"/>
                <a:ea typeface="Calibri" panose="020F0502020204030204" pitchFamily="34" charset="0"/>
              </a:rPr>
              <a:t>the </a:t>
            </a:r>
            <a:r>
              <a:rPr lang="en-US" sz="1800" spc="-20" dirty="0">
                <a:solidFill>
                  <a:srgbClr val="490092"/>
                </a:solidFill>
                <a:effectLst/>
                <a:latin typeface="Verdana Pro" panose="020B0604030504040204" pitchFamily="34" charset="0"/>
                <a:ea typeface="Calibri" panose="020F0502020204030204" pitchFamily="34" charset="0"/>
              </a:rPr>
              <a:t>muscles). </a:t>
            </a:r>
            <a:r>
              <a:rPr lang="en-US" sz="1800" dirty="0">
                <a:solidFill>
                  <a:srgbClr val="490092"/>
                </a:solidFill>
                <a:effectLst/>
                <a:latin typeface="Verdana Pro" panose="020B0604030504040204" pitchFamily="34" charset="0"/>
                <a:ea typeface="Calibri" panose="020F0502020204030204" pitchFamily="34" charset="0"/>
              </a:rPr>
              <a:t>This can help </a:t>
            </a:r>
            <a:r>
              <a:rPr lang="en-US" sz="1800" spc="-15" dirty="0">
                <a:solidFill>
                  <a:srgbClr val="490092"/>
                </a:solidFill>
                <a:effectLst/>
                <a:latin typeface="Verdana Pro" panose="020B0604030504040204" pitchFamily="34" charset="0"/>
                <a:ea typeface="Calibri" panose="020F0502020204030204" pitchFamily="34" charset="0"/>
              </a:rPr>
              <a:t>you </a:t>
            </a:r>
            <a:r>
              <a:rPr lang="en-US" sz="1800" dirty="0">
                <a:solidFill>
                  <a:srgbClr val="490092"/>
                </a:solidFill>
                <a:effectLst/>
                <a:latin typeface="Verdana Pro" panose="020B0604030504040204" pitchFamily="34" charset="0"/>
                <a:ea typeface="Calibri" panose="020F0502020204030204" pitchFamily="34" charset="0"/>
              </a:rPr>
              <a:t>to </a:t>
            </a:r>
            <a:r>
              <a:rPr lang="en-US" sz="1800" dirty="0" err="1">
                <a:solidFill>
                  <a:srgbClr val="490092"/>
                </a:solidFill>
                <a:effectLst/>
                <a:latin typeface="Verdana Pro" panose="020B0604030504040204" pitchFamily="34" charset="0"/>
                <a:ea typeface="Calibri" panose="020F0502020204030204" pitchFamily="34" charset="0"/>
              </a:rPr>
              <a:t>recognise</a:t>
            </a:r>
            <a:r>
              <a:rPr lang="en-US" sz="1800" dirty="0">
                <a:solidFill>
                  <a:srgbClr val="490092"/>
                </a:solidFill>
                <a:effectLst/>
                <a:latin typeface="Verdana Pro" panose="020B0604030504040204" pitchFamily="34" charset="0"/>
                <a:ea typeface="Calibri" panose="020F0502020204030204" pitchFamily="34" charset="0"/>
              </a:rPr>
              <a:t> the</a:t>
            </a:r>
            <a:r>
              <a:rPr lang="en-US" sz="1800" spc="-30" dirty="0">
                <a:solidFill>
                  <a:srgbClr val="490092"/>
                </a:solidFill>
                <a:effectLst/>
                <a:latin typeface="Verdana Pro" panose="020B0604030504040204" pitchFamily="34" charset="0"/>
                <a:ea typeface="Calibri" panose="020F0502020204030204" pitchFamily="34" charset="0"/>
              </a:rPr>
              <a:t> </a:t>
            </a:r>
            <a:r>
              <a:rPr lang="en-US" sz="1800" dirty="0">
                <a:solidFill>
                  <a:srgbClr val="490092"/>
                </a:solidFill>
                <a:effectLst/>
                <a:latin typeface="Verdana Pro" panose="020B0604030504040204" pitchFamily="34" charset="0"/>
                <a:ea typeface="Calibri" panose="020F0502020204030204" pitchFamily="34" charset="0"/>
              </a:rPr>
              <a:t>difference</a:t>
            </a:r>
            <a:r>
              <a:rPr lang="en-US" sz="1800" spc="-30" dirty="0">
                <a:solidFill>
                  <a:srgbClr val="490092"/>
                </a:solidFill>
                <a:effectLst/>
                <a:latin typeface="Verdana Pro" panose="020B0604030504040204" pitchFamily="34" charset="0"/>
                <a:ea typeface="Calibri" panose="020F0502020204030204" pitchFamily="34" charset="0"/>
              </a:rPr>
              <a:t> </a:t>
            </a:r>
            <a:r>
              <a:rPr lang="en-US" sz="1800" dirty="0">
                <a:solidFill>
                  <a:srgbClr val="490092"/>
                </a:solidFill>
                <a:effectLst/>
                <a:latin typeface="Verdana Pro" panose="020B0604030504040204" pitchFamily="34" charset="0"/>
                <a:ea typeface="Calibri" panose="020F0502020204030204" pitchFamily="34" charset="0"/>
              </a:rPr>
              <a:t>between</a:t>
            </a:r>
            <a:r>
              <a:rPr lang="en-US" sz="1800" spc="-30" dirty="0">
                <a:solidFill>
                  <a:srgbClr val="490092"/>
                </a:solidFill>
                <a:effectLst/>
                <a:latin typeface="Verdana Pro" panose="020B0604030504040204" pitchFamily="34" charset="0"/>
                <a:ea typeface="Calibri" panose="020F0502020204030204" pitchFamily="34" charset="0"/>
              </a:rPr>
              <a:t> </a:t>
            </a:r>
            <a:r>
              <a:rPr lang="en-US" sz="1800" dirty="0">
                <a:solidFill>
                  <a:srgbClr val="490092"/>
                </a:solidFill>
                <a:effectLst/>
                <a:latin typeface="Verdana Pro" panose="020B0604030504040204" pitchFamily="34" charset="0"/>
                <a:ea typeface="Calibri" panose="020F0502020204030204" pitchFamily="34" charset="0"/>
              </a:rPr>
              <a:t>tense</a:t>
            </a:r>
            <a:r>
              <a:rPr lang="en-US" sz="1800" spc="-30" dirty="0">
                <a:solidFill>
                  <a:srgbClr val="490092"/>
                </a:solidFill>
                <a:effectLst/>
                <a:latin typeface="Verdana Pro" panose="020B0604030504040204" pitchFamily="34" charset="0"/>
                <a:ea typeface="Calibri" panose="020F0502020204030204" pitchFamily="34" charset="0"/>
              </a:rPr>
              <a:t> </a:t>
            </a:r>
            <a:r>
              <a:rPr lang="en-US" sz="1800" dirty="0">
                <a:solidFill>
                  <a:srgbClr val="490092"/>
                </a:solidFill>
                <a:effectLst/>
                <a:latin typeface="Verdana Pro" panose="020B0604030504040204" pitchFamily="34" charset="0"/>
                <a:ea typeface="Calibri" panose="020F0502020204030204" pitchFamily="34" charset="0"/>
              </a:rPr>
              <a:t>and</a:t>
            </a:r>
            <a:r>
              <a:rPr lang="en-US" sz="1800" spc="-30" dirty="0">
                <a:solidFill>
                  <a:srgbClr val="490092"/>
                </a:solidFill>
                <a:effectLst/>
                <a:latin typeface="Verdana Pro" panose="020B0604030504040204" pitchFamily="34" charset="0"/>
                <a:ea typeface="Calibri" panose="020F0502020204030204" pitchFamily="34" charset="0"/>
              </a:rPr>
              <a:t> </a:t>
            </a:r>
            <a:r>
              <a:rPr lang="en-US" sz="1800" dirty="0">
                <a:solidFill>
                  <a:srgbClr val="490092"/>
                </a:solidFill>
                <a:effectLst/>
                <a:latin typeface="Verdana Pro" panose="020B0604030504040204" pitchFamily="34" charset="0"/>
                <a:ea typeface="Calibri" panose="020F0502020204030204" pitchFamily="34" charset="0"/>
              </a:rPr>
              <a:t>relaxed</a:t>
            </a:r>
            <a:r>
              <a:rPr lang="en-US" sz="1800" spc="-30" dirty="0">
                <a:solidFill>
                  <a:srgbClr val="490092"/>
                </a:solidFill>
                <a:effectLst/>
                <a:latin typeface="Verdana Pro" panose="020B0604030504040204" pitchFamily="34" charset="0"/>
                <a:ea typeface="Calibri" panose="020F0502020204030204" pitchFamily="34" charset="0"/>
              </a:rPr>
              <a:t> </a:t>
            </a:r>
            <a:r>
              <a:rPr lang="en-US" sz="1800" dirty="0">
                <a:solidFill>
                  <a:srgbClr val="490092"/>
                </a:solidFill>
                <a:effectLst/>
                <a:latin typeface="Verdana Pro" panose="020B0604030504040204" pitchFamily="34" charset="0"/>
                <a:ea typeface="Calibri" panose="020F0502020204030204" pitchFamily="34" charset="0"/>
              </a:rPr>
              <a:t>muscle.</a:t>
            </a:r>
            <a:r>
              <a:rPr lang="en-US" sz="1800" spc="-25" dirty="0">
                <a:solidFill>
                  <a:srgbClr val="490092"/>
                </a:solidFill>
                <a:effectLst/>
                <a:latin typeface="Verdana Pro" panose="020B0604030504040204" pitchFamily="34" charset="0"/>
                <a:ea typeface="Calibri" panose="020F0502020204030204" pitchFamily="34" charset="0"/>
              </a:rPr>
              <a:t> </a:t>
            </a:r>
            <a:r>
              <a:rPr lang="en-US" sz="1800" dirty="0">
                <a:solidFill>
                  <a:srgbClr val="490092"/>
                </a:solidFill>
                <a:effectLst/>
                <a:latin typeface="Verdana Pro" panose="020B0604030504040204" pitchFamily="34" charset="0"/>
                <a:ea typeface="Calibri" panose="020F0502020204030204" pitchFamily="34" charset="0"/>
              </a:rPr>
              <a:t>When</a:t>
            </a:r>
            <a:r>
              <a:rPr lang="en-US" sz="1800" spc="-30" dirty="0">
                <a:solidFill>
                  <a:srgbClr val="490092"/>
                </a:solidFill>
                <a:effectLst/>
                <a:latin typeface="Verdana Pro" panose="020B0604030504040204" pitchFamily="34" charset="0"/>
                <a:ea typeface="Calibri" panose="020F0502020204030204" pitchFamily="34" charset="0"/>
              </a:rPr>
              <a:t> </a:t>
            </a:r>
            <a:r>
              <a:rPr lang="en-US" sz="1800" spc="-15" dirty="0">
                <a:solidFill>
                  <a:srgbClr val="490092"/>
                </a:solidFill>
                <a:effectLst/>
                <a:latin typeface="Verdana Pro" panose="020B0604030504040204" pitchFamily="34" charset="0"/>
                <a:ea typeface="Calibri" panose="020F0502020204030204" pitchFamily="34" charset="0"/>
              </a:rPr>
              <a:t>you</a:t>
            </a:r>
            <a:r>
              <a:rPr lang="en-US" sz="1800" spc="-30" dirty="0">
                <a:solidFill>
                  <a:srgbClr val="490092"/>
                </a:solidFill>
                <a:effectLst/>
                <a:latin typeface="Verdana Pro" panose="020B0604030504040204" pitchFamily="34" charset="0"/>
                <a:ea typeface="Calibri" panose="020F0502020204030204" pitchFamily="34" charset="0"/>
              </a:rPr>
              <a:t> </a:t>
            </a:r>
            <a:r>
              <a:rPr lang="en-US" sz="1800" spc="-10" dirty="0">
                <a:solidFill>
                  <a:srgbClr val="490092"/>
                </a:solidFill>
                <a:effectLst/>
                <a:latin typeface="Verdana Pro" panose="020B0604030504040204" pitchFamily="34" charset="0"/>
                <a:ea typeface="Calibri" panose="020F0502020204030204" pitchFamily="34" charset="0"/>
              </a:rPr>
              <a:t>let</a:t>
            </a:r>
            <a:r>
              <a:rPr lang="en-US" sz="1800" spc="-25" dirty="0">
                <a:solidFill>
                  <a:srgbClr val="490092"/>
                </a:solidFill>
                <a:effectLst/>
                <a:latin typeface="Verdana Pro" panose="020B0604030504040204" pitchFamily="34" charset="0"/>
                <a:ea typeface="Calibri" panose="020F0502020204030204" pitchFamily="34" charset="0"/>
              </a:rPr>
              <a:t> </a:t>
            </a:r>
            <a:r>
              <a:rPr lang="en-US" sz="1800" dirty="0">
                <a:solidFill>
                  <a:srgbClr val="490092"/>
                </a:solidFill>
                <a:effectLst/>
                <a:latin typeface="Verdana Pro" panose="020B0604030504040204" pitchFamily="34" charset="0"/>
                <a:ea typeface="Calibri" panose="020F0502020204030204" pitchFamily="34" charset="0"/>
              </a:rPr>
              <a:t>go</a:t>
            </a:r>
            <a:r>
              <a:rPr lang="en-US" sz="1800" spc="-30" dirty="0">
                <a:solidFill>
                  <a:srgbClr val="490092"/>
                </a:solidFill>
                <a:effectLst/>
                <a:latin typeface="Verdana Pro" panose="020B0604030504040204" pitchFamily="34" charset="0"/>
                <a:ea typeface="Calibri" panose="020F0502020204030204" pitchFamily="34" charset="0"/>
              </a:rPr>
              <a:t> </a:t>
            </a:r>
            <a:r>
              <a:rPr lang="en-US" sz="1800" dirty="0">
                <a:solidFill>
                  <a:srgbClr val="490092"/>
                </a:solidFill>
                <a:effectLst/>
                <a:latin typeface="Verdana Pro" panose="020B0604030504040204" pitchFamily="34" charset="0"/>
                <a:ea typeface="Calibri" panose="020F0502020204030204" pitchFamily="34" charset="0"/>
              </a:rPr>
              <a:t>of</a:t>
            </a:r>
            <a:r>
              <a:rPr lang="en-US" sz="1800" spc="-25" dirty="0">
                <a:solidFill>
                  <a:srgbClr val="490092"/>
                </a:solidFill>
                <a:effectLst/>
                <a:latin typeface="Verdana Pro" panose="020B0604030504040204" pitchFamily="34" charset="0"/>
                <a:ea typeface="Calibri" panose="020F0502020204030204" pitchFamily="34" charset="0"/>
              </a:rPr>
              <a:t> </a:t>
            </a:r>
            <a:r>
              <a:rPr lang="en-US" sz="1800" dirty="0">
                <a:solidFill>
                  <a:srgbClr val="490092"/>
                </a:solidFill>
                <a:effectLst/>
                <a:latin typeface="Verdana Pro" panose="020B0604030504040204" pitchFamily="34" charset="0"/>
                <a:ea typeface="Calibri" panose="020F0502020204030204" pitchFamily="34" charset="0"/>
              </a:rPr>
              <a:t>the</a:t>
            </a:r>
            <a:r>
              <a:rPr lang="en-US" sz="1800" spc="-30" dirty="0">
                <a:solidFill>
                  <a:srgbClr val="490092"/>
                </a:solidFill>
                <a:effectLst/>
                <a:latin typeface="Verdana Pro" panose="020B0604030504040204" pitchFamily="34" charset="0"/>
                <a:ea typeface="Calibri" panose="020F0502020204030204" pitchFamily="34" charset="0"/>
              </a:rPr>
              <a:t> </a:t>
            </a:r>
            <a:r>
              <a:rPr lang="en-US" sz="1800" dirty="0">
                <a:solidFill>
                  <a:srgbClr val="490092"/>
                </a:solidFill>
                <a:effectLst/>
                <a:latin typeface="Verdana Pro" panose="020B0604030504040204" pitchFamily="34" charset="0"/>
                <a:ea typeface="Calibri" panose="020F0502020204030204" pitchFamily="34" charset="0"/>
              </a:rPr>
              <a:t>tension,</a:t>
            </a:r>
            <a:r>
              <a:rPr lang="en-US" sz="1800" spc="-25" dirty="0">
                <a:solidFill>
                  <a:srgbClr val="490092"/>
                </a:solidFill>
                <a:effectLst/>
                <a:latin typeface="Verdana Pro" panose="020B0604030504040204" pitchFamily="34" charset="0"/>
                <a:ea typeface="Calibri" panose="020F0502020204030204" pitchFamily="34" charset="0"/>
              </a:rPr>
              <a:t> </a:t>
            </a:r>
            <a:r>
              <a:rPr lang="en-US" sz="1800" spc="-15" dirty="0">
                <a:solidFill>
                  <a:srgbClr val="490092"/>
                </a:solidFill>
                <a:effectLst/>
                <a:latin typeface="Verdana Pro" panose="020B0604030504040204" pitchFamily="34" charset="0"/>
                <a:ea typeface="Calibri" panose="020F0502020204030204" pitchFamily="34" charset="0"/>
              </a:rPr>
              <a:t>you</a:t>
            </a:r>
            <a:r>
              <a:rPr lang="en-GB" sz="1800" spc="-15" dirty="0">
                <a:solidFill>
                  <a:srgbClr val="490092"/>
                </a:solidFill>
                <a:latin typeface="Verdana Pro" panose="020B0604030504040204" pitchFamily="34" charset="0"/>
                <a:ea typeface="Calibri" panose="020F0502020204030204" pitchFamily="34" charset="0"/>
              </a:rPr>
              <a:t> </a:t>
            </a:r>
            <a:r>
              <a:rPr lang="en-US" sz="1800" dirty="0">
                <a:solidFill>
                  <a:srgbClr val="490092"/>
                </a:solidFill>
                <a:effectLst/>
                <a:latin typeface="Verdana Pro" panose="020B0604030504040204" pitchFamily="34" charset="0"/>
                <a:ea typeface="Calibri" panose="020F0502020204030204" pitchFamily="34" charset="0"/>
              </a:rPr>
              <a:t>should find that the muscle feels much more relaxed than before.</a:t>
            </a:r>
          </a:p>
          <a:p>
            <a:pPr marL="0" marR="460375" indent="0">
              <a:lnSpc>
                <a:spcPct val="106000"/>
              </a:lnSpc>
              <a:spcBef>
                <a:spcPts val="5"/>
              </a:spcBef>
              <a:spcAft>
                <a:spcPts val="0"/>
              </a:spcAft>
              <a:buNone/>
            </a:pPr>
            <a:r>
              <a:rPr lang="en-US" sz="1800" dirty="0">
                <a:solidFill>
                  <a:srgbClr val="490092"/>
                </a:solidFill>
                <a:effectLst/>
                <a:latin typeface="Verdana Pro" panose="020B0604030504040204" pitchFamily="34" charset="0"/>
                <a:ea typeface="Calibri" panose="020F0502020204030204" pitchFamily="34" charset="0"/>
              </a:rPr>
              <a:t> </a:t>
            </a:r>
          </a:p>
          <a:p>
            <a:pPr marL="71755" marR="460375">
              <a:lnSpc>
                <a:spcPct val="106000"/>
              </a:lnSpc>
              <a:spcBef>
                <a:spcPts val="5"/>
              </a:spcBef>
              <a:spcAft>
                <a:spcPts val="0"/>
              </a:spcAft>
            </a:pPr>
            <a:r>
              <a:rPr lang="en-US" sz="1800" dirty="0">
                <a:solidFill>
                  <a:srgbClr val="490092"/>
                </a:solidFill>
                <a:effectLst/>
                <a:latin typeface="Verdana Pro" panose="020B0604030504040204" pitchFamily="34" charset="0"/>
                <a:ea typeface="Calibri" panose="020F0502020204030204" pitchFamily="34" charset="0"/>
              </a:rPr>
              <a:t>With regular </a:t>
            </a:r>
            <a:r>
              <a:rPr lang="en-US" sz="1800" dirty="0" err="1">
                <a:solidFill>
                  <a:srgbClr val="490092"/>
                </a:solidFill>
                <a:effectLst/>
                <a:latin typeface="Verdana Pro" panose="020B0604030504040204" pitchFamily="34" charset="0"/>
                <a:ea typeface="Calibri" panose="020F0502020204030204" pitchFamily="34" charset="0"/>
              </a:rPr>
              <a:t>practise</a:t>
            </a:r>
            <a:r>
              <a:rPr lang="en-US" sz="1800" dirty="0">
                <a:solidFill>
                  <a:srgbClr val="490092"/>
                </a:solidFill>
                <a:effectLst/>
                <a:latin typeface="Verdana Pro" panose="020B0604030504040204" pitchFamily="34" charset="0"/>
                <a:ea typeface="Calibri" panose="020F0502020204030204" pitchFamily="34" charset="0"/>
              </a:rPr>
              <a:t>, you should be able to </a:t>
            </a:r>
            <a:r>
              <a:rPr lang="en-US" sz="1800" dirty="0" err="1">
                <a:solidFill>
                  <a:srgbClr val="490092"/>
                </a:solidFill>
                <a:effectLst/>
                <a:latin typeface="Verdana Pro" panose="020B0604030504040204" pitchFamily="34" charset="0"/>
                <a:ea typeface="Calibri" panose="020F0502020204030204" pitchFamily="34" charset="0"/>
              </a:rPr>
              <a:t>recognise</a:t>
            </a:r>
            <a:r>
              <a:rPr lang="en-US" sz="1800" dirty="0">
                <a:solidFill>
                  <a:srgbClr val="490092"/>
                </a:solidFill>
                <a:effectLst/>
                <a:latin typeface="Verdana Pro" panose="020B0604030504040204" pitchFamily="34" charset="0"/>
                <a:ea typeface="Calibri" panose="020F0502020204030204" pitchFamily="34" charset="0"/>
              </a:rPr>
              <a:t> tension within yourself and be able to let that tension go. Don’t worry if you feel as though you are becoming more tense when you </a:t>
            </a:r>
            <a:r>
              <a:rPr lang="en-US" sz="1800" dirty="0" err="1">
                <a:solidFill>
                  <a:srgbClr val="490092"/>
                </a:solidFill>
                <a:effectLst/>
                <a:latin typeface="Verdana Pro" panose="020B0604030504040204" pitchFamily="34" charset="0"/>
                <a:ea typeface="Calibri" panose="020F0502020204030204" pitchFamily="34" charset="0"/>
              </a:rPr>
              <a:t>practise</a:t>
            </a:r>
            <a:r>
              <a:rPr lang="en-US" sz="1800" dirty="0">
                <a:solidFill>
                  <a:srgbClr val="490092"/>
                </a:solidFill>
                <a:effectLst/>
                <a:latin typeface="Verdana Pro" panose="020B0604030504040204" pitchFamily="34" charset="0"/>
                <a:ea typeface="Calibri" panose="020F0502020204030204" pitchFamily="34" charset="0"/>
              </a:rPr>
              <a:t> relaxation. What is happening is that you are drawing your attention to tension that you were not previously aware of.</a:t>
            </a:r>
            <a:endParaRPr lang="en-GB" sz="1800" dirty="0">
              <a:solidFill>
                <a:srgbClr val="490092"/>
              </a:solidFill>
              <a:effectLst/>
              <a:latin typeface="Verdana Pro" panose="020B0604030504040204" pitchFamily="34" charset="0"/>
              <a:ea typeface="Calibri" panose="020F0502020204030204" pitchFamily="34" charset="0"/>
            </a:endParaRPr>
          </a:p>
          <a:p>
            <a:pPr marL="0" indent="0">
              <a:buNone/>
            </a:pPr>
            <a:endParaRPr lang="en-GB" sz="1800" dirty="0">
              <a:solidFill>
                <a:srgbClr val="490092"/>
              </a:solidFill>
              <a:effectLst/>
              <a:latin typeface="Verdana Pro" panose="020B0604030504040204" pitchFamily="34" charset="0"/>
              <a:ea typeface="Calibri" panose="020F0502020204030204" pitchFamily="34" charset="0"/>
            </a:endParaRPr>
          </a:p>
          <a:p>
            <a:pPr marL="0" indent="0">
              <a:buNone/>
            </a:pPr>
            <a:endParaRPr lang="en-GB" sz="3200" dirty="0">
              <a:solidFill>
                <a:srgbClr val="490092"/>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F407B39B-4E41-4926-851B-839CF9F2B704}"/>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4">
            <a:extLst>
              <a:ext uri="{FF2B5EF4-FFF2-40B4-BE49-F238E27FC236}">
                <a16:creationId xmlns:a16="http://schemas.microsoft.com/office/drawing/2014/main" id="{6DEC845D-6EDD-48DA-8C24-DA682F092B31}"/>
              </a:ext>
            </a:extLst>
          </p:cNvPr>
          <p:cNvSpPr/>
          <p:nvPr/>
        </p:nvSpPr>
        <p:spPr>
          <a:xfrm>
            <a:off x="823896" y="353228"/>
            <a:ext cx="2824542" cy="2673742"/>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803833" y="353228"/>
            <a:ext cx="3608962" cy="2914877"/>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dirty="0">
                <a:solidFill>
                  <a:srgbClr val="512275"/>
                </a:solidFill>
                <a:latin typeface="Segoe Print" charset="0"/>
                <a:ea typeface="Verdana" panose="020B0604030504040204" pitchFamily="34" charset="0"/>
                <a:cs typeface="Segoe Print" charset="0"/>
              </a:rPr>
              <a:t>Coping Strategies: </a:t>
            </a:r>
            <a:r>
              <a:rPr lang="en-GB" sz="3600" dirty="0">
                <a:solidFill>
                  <a:srgbClr val="490092"/>
                </a:solidFill>
                <a:latin typeface="Segoe Print" panose="02000600000000000000" pitchFamily="2" charset="0"/>
                <a:ea typeface="Verdana" panose="020B0604030504040204" pitchFamily="34" charset="0"/>
                <a:cs typeface="Segoe Print" charset="0"/>
              </a:rPr>
              <a:t>D</a:t>
            </a:r>
            <a:r>
              <a:rPr lang="en-GB" sz="3600" dirty="0">
                <a:solidFill>
                  <a:srgbClr val="490092"/>
                </a:solidFill>
                <a:latin typeface="Segoe Print" panose="02000600000000000000" pitchFamily="2" charset="0"/>
              </a:rPr>
              <a:t>ifferential muscle relaxation</a:t>
            </a:r>
            <a:endParaRPr lang="en-GB" sz="3600" dirty="0">
              <a:solidFill>
                <a:srgbClr val="490092"/>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37796948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37883"/>
            <a:ext cx="11877676" cy="678542"/>
          </a:xfrm>
        </p:spPr>
        <p:txBody>
          <a:bodyPr anchor="b">
            <a:normAutofit/>
          </a:bodyPr>
          <a:lstStyle/>
          <a:p>
            <a:r>
              <a:rPr lang="en-GB" sz="4000" b="1" dirty="0">
                <a:latin typeface="Segoe Print" panose="02000600000000000000" pitchFamily="2" charset="0"/>
              </a:rPr>
              <a:t>Practise – differential muscle relaxation</a:t>
            </a:r>
          </a:p>
        </p:txBody>
      </p:sp>
      <p:graphicFrame>
        <p:nvGraphicFramePr>
          <p:cNvPr id="4" name="Table 3">
            <a:extLst>
              <a:ext uri="{FF2B5EF4-FFF2-40B4-BE49-F238E27FC236}">
                <a16:creationId xmlns:a16="http://schemas.microsoft.com/office/drawing/2014/main" id="{FDFB9FEE-DCBF-4830-9542-6FCFFA5F1D4F}"/>
              </a:ext>
            </a:extLst>
          </p:cNvPr>
          <p:cNvGraphicFramePr>
            <a:graphicFrameLocks noGrp="1"/>
          </p:cNvGraphicFramePr>
          <p:nvPr/>
        </p:nvGraphicFramePr>
        <p:xfrm>
          <a:off x="238125" y="1090026"/>
          <a:ext cx="11950826" cy="6173440"/>
        </p:xfrm>
        <a:graphic>
          <a:graphicData uri="http://schemas.openxmlformats.org/drawingml/2006/table">
            <a:tbl>
              <a:tblPr firstRow="1" firstCol="1" bandRow="1"/>
              <a:tblGrid>
                <a:gridCol w="2540803">
                  <a:extLst>
                    <a:ext uri="{9D8B030D-6E8A-4147-A177-3AD203B41FA5}">
                      <a16:colId xmlns:a16="http://schemas.microsoft.com/office/drawing/2014/main" val="3966034421"/>
                    </a:ext>
                  </a:extLst>
                </a:gridCol>
                <a:gridCol w="9410023">
                  <a:extLst>
                    <a:ext uri="{9D8B030D-6E8A-4147-A177-3AD203B41FA5}">
                      <a16:colId xmlns:a16="http://schemas.microsoft.com/office/drawing/2014/main" val="3612597161"/>
                    </a:ext>
                  </a:extLst>
                </a:gridCol>
              </a:tblGrid>
              <a:tr h="349326">
                <a:tc gridSpan="2">
                  <a:txBody>
                    <a:bodyPr/>
                    <a:lstStyle/>
                    <a:p>
                      <a:pPr marL="82296" algn="l" fontAlgn="t">
                        <a:lnSpc>
                          <a:spcPct val="105000"/>
                        </a:lnSpc>
                        <a:spcBef>
                          <a:spcPts val="495"/>
                        </a:spcBef>
                        <a:spcAft>
                          <a:spcPts val="0"/>
                        </a:spcAft>
                      </a:pPr>
                      <a:r>
                        <a:rPr lang="en-US" sz="1800" b="1" i="0" u="none" strike="noStrike">
                          <a:solidFill>
                            <a:srgbClr val="FFFFFF"/>
                          </a:solidFill>
                          <a:effectLst/>
                          <a:latin typeface="Verdana Pro" panose="020B0604030504040204" pitchFamily="34" charset="0"/>
                          <a:ea typeface="Calibri" panose="020F0502020204030204" pitchFamily="34" charset="0"/>
                        </a:rPr>
                        <a:t>Technique for differential muscle relaxation</a:t>
                      </a:r>
                      <a:endParaRPr lang="en-US" sz="3600" b="0" i="0" u="none" strike="noStrike">
                        <a:effectLst/>
                        <a:latin typeface="Verdana Pro" panose="020B0604030504040204" pitchFamily="34" charset="0"/>
                      </a:endParaRPr>
                    </a:p>
                  </a:txBody>
                  <a:tcPr marL="79048" marR="79048" marT="39524" marB="39524">
                    <a:lnL>
                      <a:noFill/>
                    </a:lnL>
                    <a:lnR>
                      <a:noFill/>
                    </a:lnR>
                    <a:lnT>
                      <a:noFill/>
                    </a:lnT>
                    <a:lnB>
                      <a:noFill/>
                    </a:lnB>
                    <a:solidFill>
                      <a:srgbClr val="231F20"/>
                    </a:solidFill>
                  </a:tcPr>
                </a:tc>
                <a:tc hMerge="1">
                  <a:txBody>
                    <a:bodyPr/>
                    <a:lstStyle/>
                    <a:p>
                      <a:endParaRPr lang="en-GB"/>
                    </a:p>
                  </a:txBody>
                  <a:tcPr/>
                </a:tc>
                <a:extLst>
                  <a:ext uri="{0D108BD9-81ED-4DB2-BD59-A6C34878D82A}">
                    <a16:rowId xmlns:a16="http://schemas.microsoft.com/office/drawing/2014/main" val="1191171070"/>
                  </a:ext>
                </a:extLst>
              </a:tr>
              <a:tr h="738575">
                <a:tc gridSpan="2">
                  <a:txBody>
                    <a:bodyPr/>
                    <a:lstStyle/>
                    <a:p>
                      <a:pPr marL="73152" marR="146304" algn="l" fontAlgn="t">
                        <a:spcBef>
                          <a:spcPts val="265"/>
                        </a:spcBef>
                        <a:spcAft>
                          <a:spcPts val="0"/>
                        </a:spcAft>
                      </a:pPr>
                      <a:r>
                        <a:rPr lang="en-US" sz="1800" b="0" i="0" u="none" strike="noStrike" dirty="0">
                          <a:solidFill>
                            <a:srgbClr val="FFFFFF"/>
                          </a:solidFill>
                          <a:effectLst/>
                          <a:latin typeface="Verdana Pro" panose="020B0604030504040204" pitchFamily="34" charset="0"/>
                          <a:ea typeface="Calibri" panose="020F0502020204030204" pitchFamily="34" charset="0"/>
                        </a:rPr>
                        <a:t>Using the list </a:t>
                      </a:r>
                      <a:r>
                        <a:rPr lang="en-US" sz="1800" b="0" i="0" u="none" strike="noStrike" spc="-15" dirty="0">
                          <a:solidFill>
                            <a:srgbClr val="FFFFFF"/>
                          </a:solidFill>
                          <a:effectLst/>
                          <a:latin typeface="Verdana Pro" panose="020B0604030504040204" pitchFamily="34" charset="0"/>
                          <a:ea typeface="Calibri" panose="020F0502020204030204" pitchFamily="34" charset="0"/>
                        </a:rPr>
                        <a:t>below, tense, </a:t>
                      </a:r>
                      <a:r>
                        <a:rPr lang="en-US" sz="1800" b="0" i="0" u="none" strike="noStrike" dirty="0">
                          <a:solidFill>
                            <a:srgbClr val="FFFFFF"/>
                          </a:solidFill>
                          <a:effectLst/>
                          <a:latin typeface="Verdana Pro" panose="020B0604030504040204" pitchFamily="34" charset="0"/>
                          <a:ea typeface="Calibri" panose="020F0502020204030204" pitchFamily="34" charset="0"/>
                        </a:rPr>
                        <a:t>observe and then relax all the muscle groups in </a:t>
                      </a:r>
                      <a:r>
                        <a:rPr lang="en-US" sz="1800" b="0" i="0" u="none" strike="noStrike" spc="-15" dirty="0">
                          <a:solidFill>
                            <a:srgbClr val="FFFFFF"/>
                          </a:solidFill>
                          <a:effectLst/>
                          <a:latin typeface="Verdana Pro" panose="020B0604030504040204" pitchFamily="34" charset="0"/>
                          <a:ea typeface="Calibri" panose="020F0502020204030204" pitchFamily="34" charset="0"/>
                        </a:rPr>
                        <a:t>your </a:t>
                      </a:r>
                      <a:r>
                        <a:rPr lang="en-US" sz="1800" b="0" i="0" u="none" strike="noStrike" spc="-25" dirty="0">
                          <a:solidFill>
                            <a:srgbClr val="FFFFFF"/>
                          </a:solidFill>
                          <a:effectLst/>
                          <a:latin typeface="Verdana Pro" panose="020B0604030504040204" pitchFamily="34" charset="0"/>
                          <a:ea typeface="Calibri" panose="020F0502020204030204" pitchFamily="34" charset="0"/>
                        </a:rPr>
                        <a:t>body. </a:t>
                      </a:r>
                      <a:r>
                        <a:rPr lang="en-US" sz="1800" b="0" i="0" u="none" strike="noStrike" dirty="0" err="1">
                          <a:solidFill>
                            <a:srgbClr val="FFFFFF"/>
                          </a:solidFill>
                          <a:effectLst/>
                          <a:latin typeface="Verdana Pro" panose="020B0604030504040204" pitchFamily="34" charset="0"/>
                          <a:ea typeface="Calibri" panose="020F0502020204030204" pitchFamily="34" charset="0"/>
                        </a:rPr>
                        <a:t>Practise</a:t>
                      </a:r>
                      <a:r>
                        <a:rPr lang="en-US" sz="1800" b="0" i="0" u="none" strike="noStrike" dirty="0">
                          <a:solidFill>
                            <a:srgbClr val="FFFFFF"/>
                          </a:solidFill>
                          <a:effectLst/>
                          <a:latin typeface="Verdana Pro" panose="020B0604030504040204" pitchFamily="34" charset="0"/>
                          <a:ea typeface="Calibri" panose="020F0502020204030204" pitchFamily="34" charset="0"/>
                        </a:rPr>
                        <a:t> a </a:t>
                      </a:r>
                      <a:r>
                        <a:rPr lang="en-US" sz="1800" b="0" i="0" u="none" strike="noStrike" spc="-15" dirty="0">
                          <a:solidFill>
                            <a:srgbClr val="FFFFFF"/>
                          </a:solidFill>
                          <a:effectLst/>
                          <a:latin typeface="Verdana Pro" panose="020B0604030504040204" pitchFamily="34" charset="0"/>
                          <a:ea typeface="Calibri" panose="020F0502020204030204" pitchFamily="34" charset="0"/>
                        </a:rPr>
                        <a:t>few </a:t>
                      </a:r>
                      <a:r>
                        <a:rPr lang="en-US" sz="1800" b="0" i="0" u="none" strike="noStrike" dirty="0">
                          <a:solidFill>
                            <a:srgbClr val="FFFFFF"/>
                          </a:solidFill>
                          <a:effectLst/>
                          <a:latin typeface="Verdana Pro" panose="020B0604030504040204" pitchFamily="34" charset="0"/>
                          <a:ea typeface="Calibri" panose="020F0502020204030204" pitchFamily="34" charset="0"/>
                        </a:rPr>
                        <a:t>times using the list so that </a:t>
                      </a:r>
                      <a:r>
                        <a:rPr lang="en-US" sz="1800" b="0" i="0" u="none" strike="noStrike" spc="-15" dirty="0">
                          <a:solidFill>
                            <a:srgbClr val="FFFFFF"/>
                          </a:solidFill>
                          <a:effectLst/>
                          <a:latin typeface="Verdana Pro" panose="020B0604030504040204" pitchFamily="34" charset="0"/>
                          <a:ea typeface="Calibri" panose="020F0502020204030204" pitchFamily="34" charset="0"/>
                        </a:rPr>
                        <a:t>you </a:t>
                      </a:r>
                      <a:r>
                        <a:rPr lang="en-US" sz="1800" b="0" i="0" u="none" strike="noStrike" dirty="0">
                          <a:solidFill>
                            <a:srgbClr val="FFFFFF"/>
                          </a:solidFill>
                          <a:effectLst/>
                          <a:latin typeface="Verdana Pro" panose="020B0604030504040204" pitchFamily="34" charset="0"/>
                          <a:ea typeface="Calibri" panose="020F0502020204030204" pitchFamily="34" charset="0"/>
                        </a:rPr>
                        <a:t>become familiar with the different </a:t>
                      </a:r>
                      <a:r>
                        <a:rPr lang="en-US" sz="1800" b="0" i="0" u="none" strike="noStrike" spc="-15" dirty="0">
                          <a:solidFill>
                            <a:srgbClr val="FFFFFF"/>
                          </a:solidFill>
                          <a:effectLst/>
                          <a:latin typeface="Verdana Pro" panose="020B0604030504040204" pitchFamily="34" charset="0"/>
                          <a:ea typeface="Calibri" panose="020F0502020204030204" pitchFamily="34" charset="0"/>
                        </a:rPr>
                        <a:t>exercises:</a:t>
                      </a:r>
                      <a:endParaRPr lang="en-US" sz="3600" b="0" i="0" u="none" strike="noStrike" dirty="0">
                        <a:effectLst/>
                        <a:latin typeface="Verdana Pro" panose="020B0604030504040204" pitchFamily="34" charset="0"/>
                      </a:endParaRPr>
                    </a:p>
                  </a:txBody>
                  <a:tcPr marL="79048" marR="79048" marT="39524" marB="39524">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8D5BA5"/>
                    </a:solidFill>
                  </a:tcPr>
                </a:tc>
                <a:tc hMerge="1">
                  <a:txBody>
                    <a:bodyPr/>
                    <a:lstStyle/>
                    <a:p>
                      <a:endParaRPr lang="en-GB"/>
                    </a:p>
                  </a:txBody>
                  <a:tcPr/>
                </a:tc>
                <a:extLst>
                  <a:ext uri="{0D108BD9-81ED-4DB2-BD59-A6C34878D82A}">
                    <a16:rowId xmlns:a16="http://schemas.microsoft.com/office/drawing/2014/main" val="333316417"/>
                  </a:ext>
                </a:extLst>
              </a:tr>
              <a:tr h="259915">
                <a:tc>
                  <a:txBody>
                    <a:bodyPr/>
                    <a:lstStyle/>
                    <a:p>
                      <a:pPr marL="73152" algn="l" fontAlgn="t">
                        <a:lnSpc>
                          <a:spcPct val="105000"/>
                        </a:lnSpc>
                        <a:spcBef>
                          <a:spcPts val="265"/>
                        </a:spcBef>
                        <a:spcAft>
                          <a:spcPts val="0"/>
                        </a:spcAft>
                      </a:pPr>
                      <a:r>
                        <a:rPr lang="en-US" sz="1800" b="1" i="0" u="none" strike="noStrike">
                          <a:solidFill>
                            <a:srgbClr val="231F20"/>
                          </a:solidFill>
                          <a:effectLst/>
                          <a:latin typeface="Verdana Pro" panose="020B0604030504040204" pitchFamily="34" charset="0"/>
                          <a:ea typeface="Calibri" panose="020F0502020204030204" pitchFamily="34" charset="0"/>
                        </a:rPr>
                        <a:t>Hands</a:t>
                      </a:r>
                      <a:endParaRPr lang="en-US" sz="3600" b="0" i="0" u="none" strike="noStrike">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5000"/>
                        </a:lnSpc>
                        <a:spcBef>
                          <a:spcPts val="265"/>
                        </a:spcBef>
                        <a:spcAft>
                          <a:spcPts val="0"/>
                        </a:spcAft>
                      </a:pPr>
                      <a:r>
                        <a:rPr lang="en-US" sz="1800" b="0" i="0" u="none" strike="noStrike">
                          <a:solidFill>
                            <a:srgbClr val="231F20"/>
                          </a:solidFill>
                          <a:effectLst/>
                          <a:latin typeface="Verdana Pro" panose="020B0604030504040204" pitchFamily="34" charset="0"/>
                          <a:ea typeface="Calibri" panose="020F0502020204030204" pitchFamily="34" charset="0"/>
                        </a:rPr>
                        <a:t>Tense your hands by making a fist and relax. Repeat.</a:t>
                      </a:r>
                      <a:endParaRPr lang="en-US" sz="3600" b="0" i="0" u="none" strike="noStrike">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AD8EC"/>
                    </a:solidFill>
                  </a:tcPr>
                </a:tc>
                <a:extLst>
                  <a:ext uri="{0D108BD9-81ED-4DB2-BD59-A6C34878D82A}">
                    <a16:rowId xmlns:a16="http://schemas.microsoft.com/office/drawing/2014/main" val="1236140767"/>
                  </a:ext>
                </a:extLst>
              </a:tr>
              <a:tr h="449549">
                <a:tc>
                  <a:txBody>
                    <a:bodyPr/>
                    <a:lstStyle/>
                    <a:p>
                      <a:pPr marL="73152" algn="l" fontAlgn="t">
                        <a:lnSpc>
                          <a:spcPct val="105000"/>
                        </a:lnSpc>
                        <a:spcBef>
                          <a:spcPts val="265"/>
                        </a:spcBef>
                        <a:spcAft>
                          <a:spcPts val="0"/>
                        </a:spcAft>
                      </a:pPr>
                      <a:r>
                        <a:rPr lang="en-US" sz="1800" b="1" i="0" u="none" strike="noStrike">
                          <a:solidFill>
                            <a:srgbClr val="231F20"/>
                          </a:solidFill>
                          <a:effectLst/>
                          <a:latin typeface="Verdana Pro" panose="020B0604030504040204" pitchFamily="34" charset="0"/>
                          <a:ea typeface="Calibri" panose="020F0502020204030204" pitchFamily="34" charset="0"/>
                        </a:rPr>
                        <a:t>Forearms</a:t>
                      </a:r>
                      <a:endParaRPr lang="en-US" sz="3600" b="0" i="0" u="none" strike="noStrike">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marR="265176" algn="l" fontAlgn="t">
                        <a:spcBef>
                          <a:spcPts val="265"/>
                        </a:spcBef>
                        <a:spcAft>
                          <a:spcPts val="0"/>
                        </a:spcAft>
                      </a:pPr>
                      <a:r>
                        <a:rPr lang="en-US" sz="1800" b="0" i="0" u="none" strike="noStrike">
                          <a:solidFill>
                            <a:srgbClr val="231F20"/>
                          </a:solidFill>
                          <a:effectLst/>
                          <a:latin typeface="Verdana Pro" panose="020B0604030504040204" pitchFamily="34" charset="0"/>
                          <a:ea typeface="Calibri" panose="020F0502020204030204" pitchFamily="34" charset="0"/>
                        </a:rPr>
                        <a:t>Bend your hands at the wrists and point your fingers upwards and relax. Repeat.</a:t>
                      </a:r>
                      <a:endParaRPr lang="en-US" sz="3600" b="0" i="0" u="none" strike="noStrike">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AD8EC"/>
                    </a:solidFill>
                  </a:tcPr>
                </a:tc>
                <a:extLst>
                  <a:ext uri="{0D108BD9-81ED-4DB2-BD59-A6C34878D82A}">
                    <a16:rowId xmlns:a16="http://schemas.microsoft.com/office/drawing/2014/main" val="585679957"/>
                  </a:ext>
                </a:extLst>
              </a:tr>
              <a:tr h="449549">
                <a:tc>
                  <a:txBody>
                    <a:bodyPr/>
                    <a:lstStyle/>
                    <a:p>
                      <a:pPr marL="73152" algn="l" fontAlgn="t">
                        <a:lnSpc>
                          <a:spcPct val="105000"/>
                        </a:lnSpc>
                        <a:spcBef>
                          <a:spcPts val="265"/>
                        </a:spcBef>
                        <a:spcAft>
                          <a:spcPts val="0"/>
                        </a:spcAft>
                      </a:pPr>
                      <a:r>
                        <a:rPr lang="en-US" sz="1800" b="1" i="0" u="none" strike="noStrike">
                          <a:solidFill>
                            <a:srgbClr val="231F20"/>
                          </a:solidFill>
                          <a:effectLst/>
                          <a:latin typeface="Verdana Pro" panose="020B0604030504040204" pitchFamily="34" charset="0"/>
                          <a:ea typeface="Calibri" panose="020F0502020204030204" pitchFamily="34" charset="0"/>
                        </a:rPr>
                        <a:t>Upper arms</a:t>
                      </a:r>
                      <a:endParaRPr lang="en-US" sz="3600" b="0" i="0" u="none" strike="noStrike">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marR="246888" algn="l" fontAlgn="t">
                        <a:spcBef>
                          <a:spcPts val="265"/>
                        </a:spcBef>
                        <a:spcAft>
                          <a:spcPts val="0"/>
                        </a:spcAft>
                      </a:pPr>
                      <a:r>
                        <a:rPr lang="en-US" sz="1800" b="0" i="0" u="none" strike="noStrike">
                          <a:solidFill>
                            <a:srgbClr val="231F20"/>
                          </a:solidFill>
                          <a:effectLst/>
                          <a:latin typeface="Verdana Pro" panose="020B0604030504040204" pitchFamily="34" charset="0"/>
                          <a:ea typeface="Calibri" panose="020F0502020204030204" pitchFamily="34" charset="0"/>
                        </a:rPr>
                        <a:t>Bring your wrists towards your shoulders, feel the tension and relax. Repeat.</a:t>
                      </a:r>
                      <a:endParaRPr lang="en-US" sz="3600" b="0" i="0" u="none" strike="noStrike">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AD8EC"/>
                    </a:solidFill>
                  </a:tcPr>
                </a:tc>
                <a:extLst>
                  <a:ext uri="{0D108BD9-81ED-4DB2-BD59-A6C34878D82A}">
                    <a16:rowId xmlns:a16="http://schemas.microsoft.com/office/drawing/2014/main" val="997630879"/>
                  </a:ext>
                </a:extLst>
              </a:tr>
              <a:tr h="449549">
                <a:tc>
                  <a:txBody>
                    <a:bodyPr/>
                    <a:lstStyle/>
                    <a:p>
                      <a:pPr marL="73152" algn="l" fontAlgn="t">
                        <a:lnSpc>
                          <a:spcPct val="105000"/>
                        </a:lnSpc>
                        <a:spcBef>
                          <a:spcPts val="265"/>
                        </a:spcBef>
                        <a:spcAft>
                          <a:spcPts val="0"/>
                        </a:spcAft>
                      </a:pPr>
                      <a:r>
                        <a:rPr lang="en-US" sz="1800" b="1" i="0" u="none" strike="noStrike">
                          <a:solidFill>
                            <a:srgbClr val="231F20"/>
                          </a:solidFill>
                          <a:effectLst/>
                          <a:latin typeface="Verdana Pro" panose="020B0604030504040204" pitchFamily="34" charset="0"/>
                          <a:ea typeface="Calibri" panose="020F0502020204030204" pitchFamily="34" charset="0"/>
                        </a:rPr>
                        <a:t>Shoulders</a:t>
                      </a:r>
                      <a:endParaRPr lang="en-US" sz="3600" b="0" i="0" u="none" strike="noStrike">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marR="128016" algn="l" fontAlgn="t">
                        <a:spcBef>
                          <a:spcPts val="265"/>
                        </a:spcBef>
                        <a:spcAft>
                          <a:spcPts val="0"/>
                        </a:spcAft>
                      </a:pPr>
                      <a:r>
                        <a:rPr lang="en-US" sz="1800" b="0" i="0" u="none" strike="noStrike">
                          <a:solidFill>
                            <a:srgbClr val="231F20"/>
                          </a:solidFill>
                          <a:effectLst/>
                          <a:latin typeface="Verdana Pro" panose="020B0604030504040204" pitchFamily="34" charset="0"/>
                          <a:ea typeface="Calibri" panose="020F0502020204030204" pitchFamily="34" charset="0"/>
                        </a:rPr>
                        <a:t>Bring your shoulders up towards your ears, feel the tension and relax. Repeat.</a:t>
                      </a:r>
                      <a:endParaRPr lang="en-US" sz="3600" b="0" i="0" u="none" strike="noStrike">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AD8EC"/>
                    </a:solidFill>
                  </a:tcPr>
                </a:tc>
                <a:extLst>
                  <a:ext uri="{0D108BD9-81ED-4DB2-BD59-A6C34878D82A}">
                    <a16:rowId xmlns:a16="http://schemas.microsoft.com/office/drawing/2014/main" val="2282651569"/>
                  </a:ext>
                </a:extLst>
              </a:tr>
              <a:tr h="449549">
                <a:tc>
                  <a:txBody>
                    <a:bodyPr/>
                    <a:lstStyle/>
                    <a:p>
                      <a:pPr marL="73152" algn="l" fontAlgn="t">
                        <a:lnSpc>
                          <a:spcPct val="105000"/>
                        </a:lnSpc>
                        <a:spcBef>
                          <a:spcPts val="265"/>
                        </a:spcBef>
                        <a:spcAft>
                          <a:spcPts val="0"/>
                        </a:spcAft>
                      </a:pPr>
                      <a:r>
                        <a:rPr lang="en-US" sz="1800" b="1" i="0" u="none" strike="noStrike">
                          <a:solidFill>
                            <a:srgbClr val="231F20"/>
                          </a:solidFill>
                          <a:effectLst/>
                          <a:latin typeface="Verdana Pro" panose="020B0604030504040204" pitchFamily="34" charset="0"/>
                          <a:ea typeface="Calibri" panose="020F0502020204030204" pitchFamily="34" charset="0"/>
                        </a:rPr>
                        <a:t>Forehead</a:t>
                      </a:r>
                      <a:endParaRPr lang="en-US" sz="3600" b="0" i="0" u="none" strike="noStrike">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marR="283464" algn="l" fontAlgn="t">
                        <a:spcBef>
                          <a:spcPts val="265"/>
                        </a:spcBef>
                        <a:spcAft>
                          <a:spcPts val="0"/>
                        </a:spcAft>
                      </a:pPr>
                      <a:r>
                        <a:rPr lang="en-US" sz="1800" b="0" i="0" u="none" strike="noStrike">
                          <a:solidFill>
                            <a:srgbClr val="231F20"/>
                          </a:solidFill>
                          <a:effectLst/>
                          <a:latin typeface="Verdana Pro" panose="020B0604030504040204" pitchFamily="34" charset="0"/>
                          <a:ea typeface="Calibri" panose="020F0502020204030204" pitchFamily="34" charset="0"/>
                        </a:rPr>
                        <a:t>Raise your eyebrows up toward the top of your head, feel the tension and relax. Repeat.</a:t>
                      </a:r>
                      <a:endParaRPr lang="en-US" sz="3600" b="0" i="0" u="none" strike="noStrike">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AD8EC"/>
                    </a:solidFill>
                  </a:tcPr>
                </a:tc>
                <a:extLst>
                  <a:ext uri="{0D108BD9-81ED-4DB2-BD59-A6C34878D82A}">
                    <a16:rowId xmlns:a16="http://schemas.microsoft.com/office/drawing/2014/main" val="1801622267"/>
                  </a:ext>
                </a:extLst>
              </a:tr>
              <a:tr h="449549">
                <a:tc>
                  <a:txBody>
                    <a:bodyPr/>
                    <a:lstStyle/>
                    <a:p>
                      <a:pPr marL="73152" algn="l" fontAlgn="t">
                        <a:lnSpc>
                          <a:spcPct val="105000"/>
                        </a:lnSpc>
                        <a:spcBef>
                          <a:spcPts val="265"/>
                        </a:spcBef>
                        <a:spcAft>
                          <a:spcPts val="0"/>
                        </a:spcAft>
                      </a:pPr>
                      <a:r>
                        <a:rPr lang="en-US" sz="1800" b="1" i="0" u="none" strike="noStrike">
                          <a:solidFill>
                            <a:srgbClr val="231F20"/>
                          </a:solidFill>
                          <a:effectLst/>
                          <a:latin typeface="Verdana Pro" panose="020B0604030504040204" pitchFamily="34" charset="0"/>
                          <a:ea typeface="Calibri" panose="020F0502020204030204" pitchFamily="34" charset="0"/>
                        </a:rPr>
                        <a:t>Face</a:t>
                      </a:r>
                      <a:endParaRPr lang="en-US" sz="3600" b="0" i="0" u="none" strike="noStrike">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marR="429768" algn="l" fontAlgn="t">
                        <a:spcBef>
                          <a:spcPts val="265"/>
                        </a:spcBef>
                        <a:spcAft>
                          <a:spcPts val="0"/>
                        </a:spcAft>
                      </a:pPr>
                      <a:r>
                        <a:rPr lang="en-US" sz="1800" b="0" i="0" u="none" strike="noStrike">
                          <a:solidFill>
                            <a:srgbClr val="231F20"/>
                          </a:solidFill>
                          <a:effectLst/>
                          <a:latin typeface="Verdana Pro" panose="020B0604030504040204" pitchFamily="34" charset="0"/>
                          <a:ea typeface="Calibri" panose="020F0502020204030204" pitchFamily="34" charset="0"/>
                        </a:rPr>
                        <a:t>Tightly wrinkle </a:t>
                      </a:r>
                      <a:r>
                        <a:rPr lang="en-US" sz="1800" b="0" i="0" u="none" strike="noStrike" spc="-15">
                          <a:solidFill>
                            <a:srgbClr val="231F20"/>
                          </a:solidFill>
                          <a:effectLst/>
                          <a:latin typeface="Verdana Pro" panose="020B0604030504040204" pitchFamily="34" charset="0"/>
                          <a:ea typeface="Calibri" panose="020F0502020204030204" pitchFamily="34" charset="0"/>
                        </a:rPr>
                        <a:t>your </a:t>
                      </a:r>
                      <a:r>
                        <a:rPr lang="en-US" sz="1800" b="0" i="0" u="none" strike="noStrike">
                          <a:solidFill>
                            <a:srgbClr val="231F20"/>
                          </a:solidFill>
                          <a:effectLst/>
                          <a:latin typeface="Verdana Pro" panose="020B0604030504040204" pitchFamily="34" charset="0"/>
                          <a:ea typeface="Calibri" panose="020F0502020204030204" pitchFamily="34" charset="0"/>
                        </a:rPr>
                        <a:t>nose and shut </a:t>
                      </a:r>
                      <a:r>
                        <a:rPr lang="en-US" sz="1800" b="0" i="0" u="none" strike="noStrike" spc="-15">
                          <a:solidFill>
                            <a:srgbClr val="231F20"/>
                          </a:solidFill>
                          <a:effectLst/>
                          <a:latin typeface="Verdana Pro" panose="020B0604030504040204" pitchFamily="34" charset="0"/>
                          <a:ea typeface="Calibri" panose="020F0502020204030204" pitchFamily="34" charset="0"/>
                        </a:rPr>
                        <a:t>your </a:t>
                      </a:r>
                      <a:r>
                        <a:rPr lang="en-US" sz="1800" b="0" i="0" u="none" strike="noStrike" spc="-20">
                          <a:solidFill>
                            <a:srgbClr val="231F20"/>
                          </a:solidFill>
                          <a:effectLst/>
                          <a:latin typeface="Verdana Pro" panose="020B0604030504040204" pitchFamily="34" charset="0"/>
                          <a:ea typeface="Calibri" panose="020F0502020204030204" pitchFamily="34" charset="0"/>
                        </a:rPr>
                        <a:t>eyes tightly, </a:t>
                      </a:r>
                      <a:r>
                        <a:rPr lang="en-US" sz="1800" b="0" i="0" u="none" strike="noStrike">
                          <a:solidFill>
                            <a:srgbClr val="231F20"/>
                          </a:solidFill>
                          <a:effectLst/>
                          <a:latin typeface="Verdana Pro" panose="020B0604030504040204" pitchFamily="34" charset="0"/>
                          <a:ea typeface="Calibri" panose="020F0502020204030204" pitchFamily="34" charset="0"/>
                        </a:rPr>
                        <a:t>feel the tension and relax.</a:t>
                      </a:r>
                      <a:r>
                        <a:rPr lang="en-US" sz="1800" b="0" i="0" u="none" strike="noStrike" spc="-15">
                          <a:solidFill>
                            <a:srgbClr val="231F20"/>
                          </a:solidFill>
                          <a:effectLst/>
                          <a:latin typeface="Verdana Pro" panose="020B0604030504040204" pitchFamily="34" charset="0"/>
                          <a:ea typeface="Calibri" panose="020F0502020204030204" pitchFamily="34" charset="0"/>
                        </a:rPr>
                        <a:t> Repeat.</a:t>
                      </a:r>
                      <a:endParaRPr lang="en-US" sz="3600" b="0" i="0" u="none" strike="noStrike">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AD8EC"/>
                    </a:solidFill>
                  </a:tcPr>
                </a:tc>
                <a:extLst>
                  <a:ext uri="{0D108BD9-81ED-4DB2-BD59-A6C34878D82A}">
                    <a16:rowId xmlns:a16="http://schemas.microsoft.com/office/drawing/2014/main" val="4101787087"/>
                  </a:ext>
                </a:extLst>
              </a:tr>
              <a:tr h="259915">
                <a:tc>
                  <a:txBody>
                    <a:bodyPr/>
                    <a:lstStyle/>
                    <a:p>
                      <a:pPr marL="73152" algn="l" fontAlgn="t">
                        <a:lnSpc>
                          <a:spcPct val="105000"/>
                        </a:lnSpc>
                        <a:spcBef>
                          <a:spcPts val="265"/>
                        </a:spcBef>
                        <a:spcAft>
                          <a:spcPts val="0"/>
                        </a:spcAft>
                      </a:pPr>
                      <a:r>
                        <a:rPr lang="en-US" sz="1800" b="1" i="0" u="none" strike="noStrike">
                          <a:solidFill>
                            <a:srgbClr val="231F20"/>
                          </a:solidFill>
                          <a:effectLst/>
                          <a:latin typeface="Verdana Pro" panose="020B0604030504040204" pitchFamily="34" charset="0"/>
                          <a:ea typeface="Calibri" panose="020F0502020204030204" pitchFamily="34" charset="0"/>
                        </a:rPr>
                        <a:t>Mouth</a:t>
                      </a:r>
                      <a:endParaRPr lang="en-US" sz="3600" b="0" i="0" u="none" strike="noStrike">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algn="l" fontAlgn="t">
                        <a:lnSpc>
                          <a:spcPct val="105000"/>
                        </a:lnSpc>
                        <a:spcBef>
                          <a:spcPts val="265"/>
                        </a:spcBef>
                        <a:spcAft>
                          <a:spcPts val="0"/>
                        </a:spcAft>
                      </a:pPr>
                      <a:r>
                        <a:rPr lang="en-US" sz="1800" b="0" i="0" u="none" strike="noStrike">
                          <a:solidFill>
                            <a:srgbClr val="231F20"/>
                          </a:solidFill>
                          <a:effectLst/>
                          <a:latin typeface="Verdana Pro" panose="020B0604030504040204" pitchFamily="34" charset="0"/>
                          <a:ea typeface="Calibri" panose="020F0502020204030204" pitchFamily="34" charset="0"/>
                        </a:rPr>
                        <a:t>Clench your teeth tightly, feel the tension and relax. Repeat.</a:t>
                      </a:r>
                      <a:endParaRPr lang="en-US" sz="3600" b="0" i="0" u="none" strike="noStrike">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AD8EC"/>
                    </a:solidFill>
                  </a:tcPr>
                </a:tc>
                <a:extLst>
                  <a:ext uri="{0D108BD9-81ED-4DB2-BD59-A6C34878D82A}">
                    <a16:rowId xmlns:a16="http://schemas.microsoft.com/office/drawing/2014/main" val="2376954335"/>
                  </a:ext>
                </a:extLst>
              </a:tr>
              <a:tr h="449549">
                <a:tc>
                  <a:txBody>
                    <a:bodyPr/>
                    <a:lstStyle/>
                    <a:p>
                      <a:pPr marL="73152" algn="l" fontAlgn="t">
                        <a:lnSpc>
                          <a:spcPct val="105000"/>
                        </a:lnSpc>
                        <a:spcBef>
                          <a:spcPts val="265"/>
                        </a:spcBef>
                        <a:spcAft>
                          <a:spcPts val="0"/>
                        </a:spcAft>
                      </a:pPr>
                      <a:r>
                        <a:rPr lang="en-US" sz="1800" b="1" i="0" u="none" strike="noStrike">
                          <a:solidFill>
                            <a:srgbClr val="231F20"/>
                          </a:solidFill>
                          <a:effectLst/>
                          <a:latin typeface="Verdana Pro" panose="020B0604030504040204" pitchFamily="34" charset="0"/>
                          <a:ea typeface="Calibri" panose="020F0502020204030204" pitchFamily="34" charset="0"/>
                        </a:rPr>
                        <a:t>Neck</a:t>
                      </a:r>
                      <a:endParaRPr lang="en-US" sz="3600" b="0" i="0" u="none" strike="noStrike">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marR="137160" algn="l" fontAlgn="t">
                        <a:spcBef>
                          <a:spcPts val="265"/>
                        </a:spcBef>
                        <a:spcAft>
                          <a:spcPts val="0"/>
                        </a:spcAft>
                      </a:pPr>
                      <a:r>
                        <a:rPr lang="en-US" sz="1800" b="0" i="0" u="none" strike="noStrike">
                          <a:solidFill>
                            <a:srgbClr val="231F20"/>
                          </a:solidFill>
                          <a:effectLst/>
                          <a:latin typeface="Verdana Pro" panose="020B0604030504040204" pitchFamily="34" charset="0"/>
                          <a:ea typeface="Calibri" panose="020F0502020204030204" pitchFamily="34" charset="0"/>
                        </a:rPr>
                        <a:t>Press your head back into the pillow, feel the tension and relax. Repeat</a:t>
                      </a:r>
                      <a:endParaRPr lang="en-US" sz="3600" b="0" i="0" u="none" strike="noStrike">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AD8EC"/>
                    </a:solidFill>
                  </a:tcPr>
                </a:tc>
                <a:extLst>
                  <a:ext uri="{0D108BD9-81ED-4DB2-BD59-A6C34878D82A}">
                    <a16:rowId xmlns:a16="http://schemas.microsoft.com/office/drawing/2014/main" val="4181911306"/>
                  </a:ext>
                </a:extLst>
              </a:tr>
              <a:tr h="449549">
                <a:tc>
                  <a:txBody>
                    <a:bodyPr/>
                    <a:lstStyle/>
                    <a:p>
                      <a:pPr marL="73152" algn="l" fontAlgn="t">
                        <a:lnSpc>
                          <a:spcPct val="105000"/>
                        </a:lnSpc>
                        <a:spcBef>
                          <a:spcPts val="265"/>
                        </a:spcBef>
                        <a:spcAft>
                          <a:spcPts val="0"/>
                        </a:spcAft>
                      </a:pPr>
                      <a:r>
                        <a:rPr lang="en-US" sz="1800" b="1" i="0" u="none" strike="noStrike">
                          <a:solidFill>
                            <a:srgbClr val="231F20"/>
                          </a:solidFill>
                          <a:effectLst/>
                          <a:latin typeface="Verdana Pro" panose="020B0604030504040204" pitchFamily="34" charset="0"/>
                          <a:ea typeface="Calibri" panose="020F0502020204030204" pitchFamily="34" charset="0"/>
                        </a:rPr>
                        <a:t>Stomach</a:t>
                      </a:r>
                      <a:endParaRPr lang="en-US" sz="3600" b="0" i="0" u="none" strike="noStrike">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marR="164592" algn="l" fontAlgn="t">
                        <a:spcBef>
                          <a:spcPts val="265"/>
                        </a:spcBef>
                        <a:spcAft>
                          <a:spcPts val="0"/>
                        </a:spcAft>
                      </a:pPr>
                      <a:r>
                        <a:rPr lang="en-US" sz="1800" b="0" i="0" u="none" strike="noStrike">
                          <a:solidFill>
                            <a:srgbClr val="231F20"/>
                          </a:solidFill>
                          <a:effectLst/>
                          <a:latin typeface="Verdana Pro" panose="020B0604030504040204" pitchFamily="34" charset="0"/>
                          <a:ea typeface="Calibri" panose="020F0502020204030204" pitchFamily="34" charset="0"/>
                        </a:rPr>
                        <a:t>Press your stomach flat into your spine by breathing it inwards, feel the tension and relax. Repeat .</a:t>
                      </a:r>
                      <a:endParaRPr lang="en-US" sz="3600" b="0" i="0" u="none" strike="noStrike">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AD8EC"/>
                    </a:solidFill>
                  </a:tcPr>
                </a:tc>
                <a:extLst>
                  <a:ext uri="{0D108BD9-81ED-4DB2-BD59-A6C34878D82A}">
                    <a16:rowId xmlns:a16="http://schemas.microsoft.com/office/drawing/2014/main" val="3350331629"/>
                  </a:ext>
                </a:extLst>
              </a:tr>
              <a:tr h="449549">
                <a:tc>
                  <a:txBody>
                    <a:bodyPr/>
                    <a:lstStyle/>
                    <a:p>
                      <a:pPr marL="73152" algn="l" fontAlgn="t">
                        <a:lnSpc>
                          <a:spcPct val="105000"/>
                        </a:lnSpc>
                        <a:spcBef>
                          <a:spcPts val="265"/>
                        </a:spcBef>
                        <a:spcAft>
                          <a:spcPts val="0"/>
                        </a:spcAft>
                      </a:pPr>
                      <a:r>
                        <a:rPr lang="en-US" sz="1800" b="1" i="0" u="none" strike="noStrike">
                          <a:solidFill>
                            <a:srgbClr val="231F20"/>
                          </a:solidFill>
                          <a:effectLst/>
                          <a:latin typeface="Verdana Pro" panose="020B0604030504040204" pitchFamily="34" charset="0"/>
                          <a:ea typeface="Calibri" panose="020F0502020204030204" pitchFamily="34" charset="0"/>
                        </a:rPr>
                        <a:t>Legs</a:t>
                      </a:r>
                      <a:endParaRPr lang="en-US" sz="3600" b="0" i="0" u="none" strike="noStrike">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marR="502920" algn="l" fontAlgn="t">
                        <a:spcBef>
                          <a:spcPts val="265"/>
                        </a:spcBef>
                        <a:spcAft>
                          <a:spcPts val="0"/>
                        </a:spcAft>
                      </a:pPr>
                      <a:r>
                        <a:rPr lang="en-US" sz="1800" b="0" i="0" u="none" strike="noStrike">
                          <a:solidFill>
                            <a:srgbClr val="231F20"/>
                          </a:solidFill>
                          <a:effectLst/>
                          <a:latin typeface="Verdana Pro" panose="020B0604030504040204" pitchFamily="34" charset="0"/>
                          <a:ea typeface="Calibri" panose="020F0502020204030204" pitchFamily="34" charset="0"/>
                        </a:rPr>
                        <a:t>Raise your legs up off the floor, feel the tension and relax. Repeat.</a:t>
                      </a:r>
                      <a:endParaRPr lang="en-US" sz="3600" b="0" i="0" u="none" strike="noStrike">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AD8EC"/>
                    </a:solidFill>
                  </a:tcPr>
                </a:tc>
                <a:extLst>
                  <a:ext uri="{0D108BD9-81ED-4DB2-BD59-A6C34878D82A}">
                    <a16:rowId xmlns:a16="http://schemas.microsoft.com/office/drawing/2014/main" val="3197799570"/>
                  </a:ext>
                </a:extLst>
              </a:tr>
              <a:tr h="449549">
                <a:tc>
                  <a:txBody>
                    <a:bodyPr/>
                    <a:lstStyle/>
                    <a:p>
                      <a:pPr marL="73152" algn="l" fontAlgn="t">
                        <a:lnSpc>
                          <a:spcPct val="105000"/>
                        </a:lnSpc>
                        <a:spcBef>
                          <a:spcPts val="265"/>
                        </a:spcBef>
                        <a:spcAft>
                          <a:spcPts val="0"/>
                        </a:spcAft>
                      </a:pPr>
                      <a:r>
                        <a:rPr lang="en-US" sz="1800" b="1" i="0" u="none" strike="noStrike">
                          <a:solidFill>
                            <a:srgbClr val="231F20"/>
                          </a:solidFill>
                          <a:effectLst/>
                          <a:latin typeface="Verdana Pro" panose="020B0604030504040204" pitchFamily="34" charset="0"/>
                          <a:ea typeface="Calibri" panose="020F0502020204030204" pitchFamily="34" charset="0"/>
                        </a:rPr>
                        <a:t>Calves and feet</a:t>
                      </a:r>
                      <a:endParaRPr lang="en-US" sz="3600" b="0" i="0" u="none" strike="noStrike">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3152" marR="27432" algn="l" fontAlgn="t">
                        <a:spcBef>
                          <a:spcPts val="265"/>
                        </a:spcBef>
                        <a:spcAft>
                          <a:spcPts val="0"/>
                        </a:spcAft>
                      </a:pPr>
                      <a:r>
                        <a:rPr lang="en-US" sz="1800" b="0" i="0" u="none" strike="noStrike" dirty="0">
                          <a:solidFill>
                            <a:srgbClr val="231F20"/>
                          </a:solidFill>
                          <a:effectLst/>
                          <a:latin typeface="Verdana Pro" panose="020B0604030504040204" pitchFamily="34" charset="0"/>
                          <a:ea typeface="Calibri" panose="020F0502020204030204" pitchFamily="34" charset="0"/>
                        </a:rPr>
                        <a:t>Curl your toes upwards towards your ankles, feel the tension and relax. Repeat.</a:t>
                      </a:r>
                      <a:endParaRPr lang="en-US" sz="3600" b="0" i="0" u="none" strike="noStrike" dirty="0">
                        <a:effectLst/>
                        <a:latin typeface="Verdana Pro" panose="020B0604030504040204" pitchFamily="34" charset="0"/>
                      </a:endParaRPr>
                    </a:p>
                  </a:txBody>
                  <a:tcPr marL="8234" marR="8234" marT="8234"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AD8EC"/>
                    </a:solidFill>
                  </a:tcPr>
                </a:tc>
                <a:extLst>
                  <a:ext uri="{0D108BD9-81ED-4DB2-BD59-A6C34878D82A}">
                    <a16:rowId xmlns:a16="http://schemas.microsoft.com/office/drawing/2014/main" val="3560302193"/>
                  </a:ext>
                </a:extLst>
              </a:tr>
            </a:tbl>
          </a:graphicData>
        </a:graphic>
      </p:graphicFrame>
    </p:spTree>
    <p:extLst>
      <p:ext uri="{BB962C8B-B14F-4D97-AF65-F5344CB8AC3E}">
        <p14:creationId xmlns:p14="http://schemas.microsoft.com/office/powerpoint/2010/main" val="38050492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3735658" y="1948173"/>
            <a:ext cx="8196146" cy="47981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490092"/>
                </a:solidFill>
                <a:latin typeface="Verdana" panose="020B0604030504040204" pitchFamily="34" charset="0"/>
                <a:ea typeface="Verdana" panose="020B0604030504040204" pitchFamily="34" charset="0"/>
              </a:rPr>
              <a:t>Summarise what has been covered in the session (or ask patient/group participants to summarise and say what they learned).</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sz="2400" dirty="0">
                <a:solidFill>
                  <a:srgbClr val="490092"/>
                </a:solidFill>
                <a:latin typeface="Verdana" panose="020B0604030504040204" pitchFamily="34" charset="0"/>
                <a:ea typeface="Verdana" panose="020B0604030504040204" pitchFamily="34" charset="0"/>
              </a:rPr>
              <a:t>Offer further work on topic if any patients are interested (from nurse/psychologist). Discuss this with Ros.</a:t>
            </a:r>
          </a:p>
          <a:p>
            <a:pPr marL="0" indent="0">
              <a:buNone/>
            </a:pPr>
            <a:endParaRPr lang="en-GB" dirty="0">
              <a:solidFill>
                <a:srgbClr val="490092"/>
              </a:solidFill>
              <a:latin typeface="Verdana" panose="020B0604030504040204" pitchFamily="34" charset="0"/>
              <a:ea typeface="Verdana" panose="020B0604030504040204" pitchFamily="34" charset="0"/>
            </a:endParaRPr>
          </a:p>
          <a:p>
            <a:pPr marL="0" indent="0">
              <a:buNone/>
            </a:pPr>
            <a:r>
              <a:rPr lang="en-GB" sz="2400" dirty="0">
                <a:solidFill>
                  <a:srgbClr val="490092"/>
                </a:solidFill>
                <a:latin typeface="Verdana" panose="020B0604030504040204" pitchFamily="34" charset="0"/>
                <a:ea typeface="Verdana" panose="020B0604030504040204" pitchFamily="34" charset="0"/>
              </a:rPr>
              <a:t>Ask for feedback:</a:t>
            </a:r>
          </a:p>
          <a:p>
            <a:pPr>
              <a:buFontTx/>
              <a:buChar char="-"/>
            </a:pPr>
            <a:r>
              <a:rPr lang="en-GB" sz="2000" dirty="0">
                <a:solidFill>
                  <a:srgbClr val="490092"/>
                </a:solidFill>
                <a:latin typeface="Verdana" panose="020B0604030504040204" pitchFamily="34" charset="0"/>
                <a:ea typeface="Verdana" panose="020B0604030504040204" pitchFamily="34" charset="0"/>
              </a:rPr>
              <a:t>How did you find the session/group?</a:t>
            </a:r>
          </a:p>
          <a:p>
            <a:pPr>
              <a:buFontTx/>
              <a:buChar char="-"/>
            </a:pPr>
            <a:r>
              <a:rPr lang="en-GB" sz="2000" dirty="0">
                <a:solidFill>
                  <a:srgbClr val="490092"/>
                </a:solidFill>
                <a:latin typeface="Verdana" panose="020B0604030504040204" pitchFamily="34" charset="0"/>
                <a:ea typeface="Verdana" panose="020B0604030504040204" pitchFamily="34" charset="0"/>
              </a:rPr>
              <a:t>What was helpful?</a:t>
            </a:r>
          </a:p>
          <a:p>
            <a:pPr>
              <a:buFontTx/>
              <a:buChar char="-"/>
            </a:pPr>
            <a:r>
              <a:rPr lang="en-GB" sz="2000" dirty="0">
                <a:solidFill>
                  <a:srgbClr val="490092"/>
                </a:solidFill>
                <a:latin typeface="Verdana" panose="020B0604030504040204" pitchFamily="34" charset="0"/>
                <a:ea typeface="Verdana" panose="020B0604030504040204" pitchFamily="34" charset="0"/>
              </a:rPr>
              <a:t>What was unhelpful?</a:t>
            </a:r>
          </a:p>
          <a:p>
            <a:pPr marL="0" indent="0">
              <a:buNone/>
            </a:pPr>
            <a:endParaRPr lang="en-GB" dirty="0">
              <a:solidFill>
                <a:srgbClr val="490092"/>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F407B39B-4E41-4926-851B-839CF9F2B704}"/>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4">
            <a:extLst>
              <a:ext uri="{FF2B5EF4-FFF2-40B4-BE49-F238E27FC236}">
                <a16:creationId xmlns:a16="http://schemas.microsoft.com/office/drawing/2014/main" id="{6DEC845D-6EDD-48DA-8C24-DA682F092B31}"/>
              </a:ext>
            </a:extLst>
          </p:cNvPr>
          <p:cNvSpPr/>
          <p:nvPr/>
        </p:nvSpPr>
        <p:spPr>
          <a:xfrm>
            <a:off x="1401095" y="637310"/>
            <a:ext cx="6159431" cy="103994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1646590" y="908229"/>
            <a:ext cx="6895244"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dirty="0">
                <a:solidFill>
                  <a:srgbClr val="512275"/>
                </a:solidFill>
                <a:latin typeface="Segoe Print" charset="0"/>
                <a:ea typeface="Verdana" panose="020B0604030504040204" pitchFamily="34" charset="0"/>
                <a:cs typeface="Segoe Print" charset="0"/>
              </a:rPr>
              <a:t>Ending the session</a:t>
            </a:r>
            <a:endParaRPr lang="en-GB" sz="36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159535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3735658" y="1948173"/>
            <a:ext cx="8196146" cy="47981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490092"/>
                </a:solidFill>
                <a:latin typeface="Verdana" panose="020B0604030504040204" pitchFamily="34" charset="0"/>
                <a:ea typeface="Verdana" panose="020B0604030504040204" pitchFamily="34" charset="0"/>
              </a:rPr>
              <a:t>Ask the group:</a:t>
            </a:r>
          </a:p>
          <a:p>
            <a:pPr marL="0" indent="0">
              <a:buNone/>
            </a:pPr>
            <a:endParaRPr lang="en-GB" dirty="0">
              <a:solidFill>
                <a:srgbClr val="490092"/>
              </a:solidFill>
              <a:latin typeface="Verdana" panose="020B0604030504040204" pitchFamily="34" charset="0"/>
              <a:ea typeface="Verdana" panose="020B0604030504040204" pitchFamily="34" charset="0"/>
            </a:endParaRPr>
          </a:p>
          <a:p>
            <a:pPr marL="0" indent="0">
              <a:buNone/>
            </a:pPr>
            <a:r>
              <a:rPr lang="en-GB" dirty="0">
                <a:solidFill>
                  <a:srgbClr val="490092"/>
                </a:solidFill>
                <a:latin typeface="Verdana" panose="020B0604030504040204" pitchFamily="34" charset="0"/>
                <a:ea typeface="Verdana" panose="020B0604030504040204" pitchFamily="34" charset="0"/>
              </a:rPr>
              <a:t>Why do people self harm? </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What are the reasons people self harm?</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endParaRPr lang="en-GB" dirty="0">
              <a:solidFill>
                <a:srgbClr val="490092"/>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F407B39B-4E41-4926-851B-839CF9F2B704}"/>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4">
            <a:extLst>
              <a:ext uri="{FF2B5EF4-FFF2-40B4-BE49-F238E27FC236}">
                <a16:creationId xmlns:a16="http://schemas.microsoft.com/office/drawing/2014/main" id="{6DEC845D-6EDD-48DA-8C24-DA682F092B31}"/>
              </a:ext>
            </a:extLst>
          </p:cNvPr>
          <p:cNvSpPr/>
          <p:nvPr/>
        </p:nvSpPr>
        <p:spPr>
          <a:xfrm>
            <a:off x="1401096" y="637310"/>
            <a:ext cx="2201086" cy="103994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1378961" y="908229"/>
            <a:ext cx="4141641"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dirty="0">
                <a:solidFill>
                  <a:srgbClr val="512275"/>
                </a:solidFill>
                <a:latin typeface="Segoe Print" charset="0"/>
                <a:ea typeface="Verdana" panose="020B0604030504040204" pitchFamily="34" charset="0"/>
                <a:cs typeface="Segoe Print" charset="0"/>
              </a:rPr>
              <a:t>Reasons</a:t>
            </a:r>
            <a:endParaRPr lang="en-GB" sz="36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278845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1381979" y="248911"/>
            <a:ext cx="9428041" cy="81153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Common reasons for self-harm</a:t>
            </a:r>
            <a:endParaRPr lang="en-GB" sz="6000" dirty="0">
              <a:solidFill>
                <a:srgbClr val="512275"/>
              </a:solidFill>
              <a:latin typeface="Segoe Print" charset="0"/>
              <a:ea typeface="Segoe Print" charset="0"/>
              <a:cs typeface="Segoe Print" charset="0"/>
            </a:endParaRPr>
          </a:p>
        </p:txBody>
      </p:sp>
      <p:graphicFrame>
        <p:nvGraphicFramePr>
          <p:cNvPr id="6" name="Diagram 5"/>
          <p:cNvGraphicFramePr/>
          <p:nvPr>
            <p:extLst>
              <p:ext uri="{D42A27DB-BD31-4B8C-83A1-F6EECF244321}">
                <p14:modId xmlns:p14="http://schemas.microsoft.com/office/powerpoint/2010/main" val="1856543173"/>
              </p:ext>
            </p:extLst>
          </p:nvPr>
        </p:nvGraphicFramePr>
        <p:xfrm>
          <a:off x="-95354" y="1659988"/>
          <a:ext cx="6169152" cy="5068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ext uri="{D42A27DB-BD31-4B8C-83A1-F6EECF244321}">
                <p14:modId xmlns:p14="http://schemas.microsoft.com/office/powerpoint/2010/main" val="1074480105"/>
              </p:ext>
            </p:extLst>
          </p:nvPr>
        </p:nvGraphicFramePr>
        <p:xfrm>
          <a:off x="5995580" y="1530800"/>
          <a:ext cx="6169152" cy="50688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10992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3735658" y="510989"/>
            <a:ext cx="8196146" cy="623538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solidFill>
                  <a:srgbClr val="490092"/>
                </a:solidFill>
                <a:latin typeface="Verdana" panose="020B0604030504040204" pitchFamily="34" charset="0"/>
                <a:ea typeface="Verdana" panose="020B0604030504040204" pitchFamily="34" charset="0"/>
              </a:rPr>
              <a:t>Ask the patient/group if they have any experiences of anxiety they would like to share.</a:t>
            </a:r>
          </a:p>
          <a:p>
            <a:pPr marL="0" indent="0">
              <a:buNone/>
            </a:pPr>
            <a:endParaRPr lang="en-US" sz="2800"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Ask:</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“What triggers your self harm”</a:t>
            </a:r>
          </a:p>
          <a:p>
            <a:pPr marL="0" indent="0">
              <a:buNone/>
            </a:pPr>
            <a:r>
              <a:rPr lang="en-US" dirty="0">
                <a:solidFill>
                  <a:srgbClr val="490092"/>
                </a:solidFill>
                <a:latin typeface="Verdana" panose="020B0604030504040204" pitchFamily="34" charset="0"/>
                <a:ea typeface="Verdana" panose="020B0604030504040204" pitchFamily="34" charset="0"/>
              </a:rPr>
              <a:t>“What was the situation?”</a:t>
            </a:r>
          </a:p>
          <a:p>
            <a:pPr marL="0" indent="0">
              <a:buNone/>
            </a:pPr>
            <a:r>
              <a:rPr lang="en-US" dirty="0">
                <a:solidFill>
                  <a:srgbClr val="490092"/>
                </a:solidFill>
                <a:latin typeface="Verdana" panose="020B0604030504040204" pitchFamily="34" charset="0"/>
                <a:ea typeface="Verdana" panose="020B0604030504040204" pitchFamily="34" charset="0"/>
              </a:rPr>
              <a:t>“Who were you with?</a:t>
            </a:r>
          </a:p>
          <a:p>
            <a:pPr marL="0" indent="0">
              <a:buNone/>
            </a:pPr>
            <a:r>
              <a:rPr lang="en-US" dirty="0">
                <a:solidFill>
                  <a:srgbClr val="490092"/>
                </a:solidFill>
                <a:latin typeface="Verdana" panose="020B0604030504040204" pitchFamily="34" charset="0"/>
                <a:ea typeface="Verdana" panose="020B0604030504040204" pitchFamily="34" charset="0"/>
              </a:rPr>
              <a:t>“Where were you?”</a:t>
            </a:r>
          </a:p>
          <a:p>
            <a:pPr marL="0" indent="0">
              <a:buNone/>
            </a:pPr>
            <a:r>
              <a:rPr lang="en-US" dirty="0">
                <a:solidFill>
                  <a:srgbClr val="490092"/>
                </a:solidFill>
                <a:latin typeface="Verdana" panose="020B0604030504040204" pitchFamily="34" charset="0"/>
                <a:ea typeface="Verdana" panose="020B0604030504040204" pitchFamily="34" charset="0"/>
              </a:rPr>
              <a:t>“What had happened?”</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Write these on a large piece of paper and point out similarities between group members</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r>
              <a:rPr lang="en-US" dirty="0">
                <a:solidFill>
                  <a:srgbClr val="490092"/>
                </a:solidFill>
                <a:latin typeface="Verdana" panose="020B0604030504040204" pitchFamily="34" charset="0"/>
                <a:ea typeface="Verdana" panose="020B0604030504040204" pitchFamily="34" charset="0"/>
              </a:rPr>
              <a:t>Then go though the examples on next slide (these are on the patient handout)</a:t>
            </a: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endParaRPr lang="en-US" dirty="0">
              <a:solidFill>
                <a:srgbClr val="490092"/>
              </a:solidFill>
              <a:latin typeface="Verdana" panose="020B0604030504040204" pitchFamily="34" charset="0"/>
              <a:ea typeface="Verdana" panose="020B0604030504040204" pitchFamily="34" charset="0"/>
            </a:endParaRPr>
          </a:p>
          <a:p>
            <a:pPr marL="0" indent="0">
              <a:buNone/>
            </a:pPr>
            <a:endParaRPr lang="en-US" dirty="0">
              <a:solidFill>
                <a:srgbClr val="490092"/>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F407B39B-4E41-4926-851B-839CF9F2B704}"/>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4">
            <a:extLst>
              <a:ext uri="{FF2B5EF4-FFF2-40B4-BE49-F238E27FC236}">
                <a16:creationId xmlns:a16="http://schemas.microsoft.com/office/drawing/2014/main" id="{6DEC845D-6EDD-48DA-8C24-DA682F092B31}"/>
              </a:ext>
            </a:extLst>
          </p:cNvPr>
          <p:cNvSpPr/>
          <p:nvPr/>
        </p:nvSpPr>
        <p:spPr>
          <a:xfrm>
            <a:off x="917001" y="388256"/>
            <a:ext cx="2673363" cy="1238838"/>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7;p12">
            <a:extLst>
              <a:ext uri="{FF2B5EF4-FFF2-40B4-BE49-F238E27FC236}">
                <a16:creationId xmlns:a16="http://schemas.microsoft.com/office/drawing/2014/main" id="{BC2D801E-0DB6-4A50-9315-EC3875484A54}"/>
              </a:ext>
            </a:extLst>
          </p:cNvPr>
          <p:cNvSpPr txBox="1">
            <a:spLocks/>
          </p:cNvSpPr>
          <p:nvPr/>
        </p:nvSpPr>
        <p:spPr>
          <a:xfrm>
            <a:off x="917002" y="388257"/>
            <a:ext cx="4141641" cy="10399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dirty="0">
                <a:solidFill>
                  <a:srgbClr val="512275"/>
                </a:solidFill>
                <a:latin typeface="Segoe Print" charset="0"/>
                <a:ea typeface="Verdana" panose="020B0604030504040204" pitchFamily="34" charset="0"/>
                <a:cs typeface="Segoe Print" charset="0"/>
              </a:rPr>
              <a:t>Triggers</a:t>
            </a:r>
            <a:endParaRPr lang="en-GB" sz="36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2388067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5373</Words>
  <Application>Microsoft Office PowerPoint</Application>
  <PresentationFormat>Widescreen</PresentationFormat>
  <Paragraphs>813</Paragraphs>
  <Slides>63</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Arial</vt:lpstr>
      <vt:lpstr>Arial Narrow</vt:lpstr>
      <vt:lpstr>Calibri</vt:lpstr>
      <vt:lpstr>Calibri Light</vt:lpstr>
      <vt:lpstr>Segoe Print</vt:lpstr>
      <vt:lpstr>Times New Roman</vt:lpstr>
      <vt:lpstr>Verdana</vt:lpstr>
      <vt:lpstr>Verdana Pro</vt:lpstr>
      <vt:lpstr>Wingdings</vt:lpstr>
      <vt:lpstr>Office Theme</vt:lpstr>
      <vt:lpstr>Self-harm  Group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Changing the things that affect arousal: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Grounding and Distraction:</vt:lpstr>
      <vt:lpstr>Explain and Practice – Diaphragmatic breathing</vt:lpstr>
      <vt:lpstr>PowerPoint Presentation</vt:lpstr>
      <vt:lpstr>PowerPoint Presentation</vt:lpstr>
      <vt:lpstr>Practise – differential muscle relaxation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Self-harm: Running a 1:1/group </dc:title>
  <dc:creator>Rosalyn Hartwell</dc:creator>
  <cp:lastModifiedBy>Adam O'Neill</cp:lastModifiedBy>
  <cp:revision>37</cp:revision>
  <dcterms:created xsi:type="dcterms:W3CDTF">2021-05-05T14:21:28Z</dcterms:created>
  <dcterms:modified xsi:type="dcterms:W3CDTF">2025-08-08T16:32:00Z</dcterms:modified>
</cp:coreProperties>
</file>