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3" r:id="rId1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28" y="19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5264" tIns="47632" rIns="95264" bIns="4763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5264" tIns="47632" rIns="95264" bIns="47632" rtlCol="0"/>
          <a:lstStyle>
            <a:lvl1pPr algn="r">
              <a:defRPr sz="1300"/>
            </a:lvl1pPr>
          </a:lstStyle>
          <a:p>
            <a:fld id="{81FF6267-0038-4733-9D9E-1E0E43FC4453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64" tIns="47632" rIns="95264" bIns="4763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8"/>
            <a:ext cx="5438140" cy="4443413"/>
          </a:xfrm>
          <a:prstGeom prst="rect">
            <a:avLst/>
          </a:prstGeom>
        </p:spPr>
        <p:txBody>
          <a:bodyPr vert="horz" lIns="95264" tIns="47632" rIns="95264" bIns="4763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5264" tIns="47632" rIns="95264" bIns="4763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5264" tIns="47632" rIns="95264" bIns="47632" rtlCol="0" anchor="b"/>
          <a:lstStyle>
            <a:lvl1pPr algn="r">
              <a:defRPr sz="1300"/>
            </a:lvl1pPr>
          </a:lstStyle>
          <a:p>
            <a:fld id="{E9C2D961-31DB-483C-8109-14562E9EA8C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1420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2D961-31DB-483C-8109-14562E9EA8C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9054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2D961-31DB-483C-8109-14562E9EA8C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905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0967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06465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3244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27363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28195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2977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003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554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6819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10477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0263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26D8D-C76A-4740-8400-E1D4CD81698C}" type="datetimeFigureOut">
              <a:rPr lang="en-GB" smtClean="0"/>
              <a:pPr/>
              <a:t>17/04/2013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92BC9-E18E-4529-B231-440B9656CB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9003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49882" y="260648"/>
            <a:ext cx="333758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 smtClean="0"/>
              <a:t>EPS – Web Site Project Update</a:t>
            </a:r>
          </a:p>
          <a:p>
            <a:pPr algn="ctr"/>
            <a:endParaRPr lang="en-GB" b="1" dirty="0"/>
          </a:p>
          <a:p>
            <a:pPr algn="ctr"/>
            <a:r>
              <a:rPr lang="en-GB" b="1" dirty="0" smtClean="0"/>
              <a:t>Anthony Taylor &amp; Patrick Hackett</a:t>
            </a:r>
          </a:p>
          <a:p>
            <a:pPr algn="ctr"/>
            <a:endParaRPr lang="en-GB" b="1" dirty="0"/>
          </a:p>
          <a:p>
            <a:pPr algn="ctr"/>
            <a:r>
              <a:rPr lang="en-GB" b="1" dirty="0" smtClean="0"/>
              <a:t>April 2013</a:t>
            </a:r>
          </a:p>
        </p:txBody>
      </p:sp>
      <p:pic>
        <p:nvPicPr>
          <p:cNvPr id="3" name="Picture 3" descr="C:\Users\mpciiat\Desktop\AT\AT\seaes-home-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06356">
            <a:off x="-336929" y="2193906"/>
            <a:ext cx="5254646" cy="675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mpciiat\Desktop\AT\AT\seaes-home-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61704">
            <a:off x="611560" y="2420888"/>
            <a:ext cx="5254646" cy="675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18713"/>
            <a:ext cx="5693028" cy="679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mpciiat\Desktop\AT\AT\chemistry-home-p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1047">
            <a:off x="2742501" y="3768476"/>
            <a:ext cx="5180278" cy="617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3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pciiat\Desktop\AT\AT\seaes-home-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" y="51978"/>
            <a:ext cx="5254646" cy="675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508104" y="188640"/>
            <a:ext cx="34563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en-GB" b="1" dirty="0"/>
              <a:t>SEAES </a:t>
            </a:r>
          </a:p>
          <a:p>
            <a:pPr defTabSz="457200">
              <a:defRPr/>
            </a:pPr>
            <a:r>
              <a:rPr lang="en-GB" dirty="0"/>
              <a:t>Launched 21/11/12</a:t>
            </a:r>
          </a:p>
          <a:p>
            <a:pPr lvl="0" defTabSz="457200">
              <a:defRPr/>
            </a:pPr>
            <a:endParaRPr lang="en-GB" dirty="0"/>
          </a:p>
          <a:p>
            <a:pPr lvl="0" defTabSz="457200">
              <a:defRPr/>
            </a:pPr>
            <a:endParaRPr lang="en-GB" dirty="0" smtClean="0"/>
          </a:p>
          <a:p>
            <a:pPr marL="285750" lvl="0" indent="-285750" defTabSz="457200">
              <a:buFont typeface="Arial" pitchFamily="34" charset="0"/>
              <a:buChar char="•"/>
              <a:defRPr/>
            </a:pPr>
            <a:r>
              <a:rPr lang="en-GB" dirty="0" smtClean="0"/>
              <a:t>Teething problems as we got to ‘know’ T4</a:t>
            </a:r>
          </a:p>
          <a:p>
            <a:pPr marL="285750" lvl="0" indent="-285750" defTabSz="457200">
              <a:buFont typeface="Arial" pitchFamily="34" charset="0"/>
              <a:buChar char="•"/>
              <a:defRPr/>
            </a:pPr>
            <a:r>
              <a:rPr lang="en-GB" dirty="0" smtClean="0"/>
              <a:t>Established on-going support mechanisms</a:t>
            </a:r>
          </a:p>
          <a:p>
            <a:pPr marL="285750" lvl="0" indent="-285750" defTabSz="457200">
              <a:buFont typeface="Arial" pitchFamily="34" charset="0"/>
              <a:buChar char="•"/>
              <a:defRPr/>
            </a:pPr>
            <a:r>
              <a:rPr lang="en-GB" dirty="0" smtClean="0"/>
              <a:t>Design underwent a few iterations to meet central requirements</a:t>
            </a:r>
          </a:p>
          <a:p>
            <a:pPr marL="285750" lvl="0" indent="-285750" defTabSz="457200">
              <a:buFont typeface="Arial" pitchFamily="34" charset="0"/>
              <a:buChar char="•"/>
              <a:defRPr/>
            </a:pPr>
            <a:r>
              <a:rPr lang="en-GB" dirty="0" smtClean="0"/>
              <a:t>Staff training requirements – addressing that now with our own T4 Training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5213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0"/>
            <a:ext cx="5693028" cy="679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167730"/>
            <a:ext cx="34583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Materials </a:t>
            </a:r>
          </a:p>
          <a:p>
            <a:r>
              <a:rPr lang="en-GB" dirty="0" smtClean="0"/>
              <a:t>Launched 27/02/13</a:t>
            </a:r>
          </a:p>
          <a:p>
            <a:endParaRPr lang="en-GB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Post launch issues resolved quickly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Training Requirement again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Course unit migration to Faculty database underway -&gt; Camp Solutions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0996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8104" y="260648"/>
            <a:ext cx="33123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Chemistry</a:t>
            </a:r>
          </a:p>
          <a:p>
            <a:r>
              <a:rPr lang="en-GB" dirty="0" smtClean="0"/>
              <a:t>Launched 25/03/13</a:t>
            </a:r>
          </a:p>
          <a:p>
            <a:endParaRPr lang="en-GB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Content and minor technical changes have been easily resolved through a more robust (complex) </a:t>
            </a:r>
            <a:r>
              <a:rPr lang="en-GB" dirty="0" err="1" smtClean="0"/>
              <a:t>templating</a:t>
            </a:r>
            <a:r>
              <a:rPr lang="en-GB" dirty="0" smtClean="0"/>
              <a:t> system.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Much easier for us to debug and change site elements through configuration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Again Training Requirement for staff</a:t>
            </a:r>
          </a:p>
          <a:p>
            <a:endParaRPr lang="en-GB" dirty="0"/>
          </a:p>
        </p:txBody>
      </p:sp>
      <p:pic>
        <p:nvPicPr>
          <p:cNvPr id="3074" name="Picture 2" descr="C:\Users\mpciiat\Desktop\AT\AT\chemistry-home-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449" y="188640"/>
            <a:ext cx="5180278" cy="617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807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260648"/>
            <a:ext cx="30963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MACE</a:t>
            </a:r>
          </a:p>
          <a:p>
            <a:r>
              <a:rPr lang="en-GB" dirty="0" smtClean="0"/>
              <a:t>Launched 26/03/13</a:t>
            </a:r>
          </a:p>
          <a:p>
            <a:endParaRPr lang="en-GB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Beginning to build up portfolio of page configurations for re-use on Homepages and Leader pages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Sites becoming easier to roll out &amp; change quickly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Introduced version control on code, </a:t>
            </a:r>
            <a:r>
              <a:rPr lang="en-GB" dirty="0" err="1" smtClean="0"/>
              <a:t>css</a:t>
            </a:r>
            <a:r>
              <a:rPr lang="en-GB" dirty="0" smtClean="0"/>
              <a:t>, </a:t>
            </a:r>
            <a:r>
              <a:rPr lang="en-GB" dirty="0" err="1" smtClean="0"/>
              <a:t>js</a:t>
            </a:r>
            <a:endParaRPr lang="en-GB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93"/>
            <a:ext cx="5442945" cy="669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807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 smtClean="0"/>
              <a:t>Coming Soon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95536" y="1268760"/>
            <a:ext cx="584299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 smtClean="0"/>
              <a:t>4 Down, 5 to go</a:t>
            </a:r>
            <a:endParaRPr lang="en-GB" b="1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87052508"/>
              </p:ext>
            </p:extLst>
          </p:nvPr>
        </p:nvGraphicFramePr>
        <p:xfrm>
          <a:off x="395288" y="2348880"/>
          <a:ext cx="8353177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311"/>
                <a:gridCol w="1399225"/>
                <a:gridCol w="1080120"/>
                <a:gridCol w="1100588"/>
                <a:gridCol w="1193311"/>
                <a:gridCol w="1193311"/>
                <a:gridCol w="1193311"/>
              </a:tblGrid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Key </a:t>
                      </a:r>
                      <a:r>
                        <a:rPr lang="en-GB" sz="1600" b="0" dirty="0" err="1" smtClean="0"/>
                        <a:t>Mes</a:t>
                      </a:r>
                      <a:r>
                        <a:rPr lang="en-GB" sz="1600" b="0" dirty="0" smtClean="0"/>
                        <a:t>.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Content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Photos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Staff Dir.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Course U.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Profiles</a:t>
                      </a:r>
                      <a:endParaRPr lang="en-GB" sz="1600" b="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CEAS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 process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</a:t>
                      </a:r>
                      <a:r>
                        <a:rPr lang="en-GB" sz="1600" baseline="0" dirty="0" smtClean="0"/>
                        <a:t>itiated</a:t>
                      </a:r>
                      <a:endParaRPr lang="en-GB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School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 process</a:t>
                      </a:r>
                      <a:endParaRPr lang="en-GB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Comp </a:t>
                      </a:r>
                      <a:r>
                        <a:rPr lang="en-GB" dirty="0" err="1" smtClean="0">
                          <a:solidFill>
                            <a:schemeClr val="bg1"/>
                          </a:solidFill>
                        </a:rPr>
                        <a:t>Sci</a:t>
                      </a:r>
                      <a:endParaRPr lang="en-GB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aseline="0" dirty="0" smtClean="0"/>
                        <a:t>Done (school)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 process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Initiated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Bespoke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Low</a:t>
                      </a:r>
                      <a:r>
                        <a:rPr lang="en-GB" sz="1600" baseline="0" dirty="0" smtClean="0"/>
                        <a:t> return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EEE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 (school)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Begun</a:t>
                      </a:r>
                      <a:endParaRPr lang="en-GB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Done</a:t>
                      </a:r>
                      <a:endParaRPr lang="en-GB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Low</a:t>
                      </a:r>
                      <a:r>
                        <a:rPr lang="en-GB" sz="1600" baseline="0" dirty="0" smtClean="0"/>
                        <a:t> return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Maths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Site</a:t>
                      </a:r>
                      <a:r>
                        <a:rPr lang="en-GB" sz="1600" baseline="0" dirty="0" smtClean="0"/>
                        <a:t> S. only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 progress</a:t>
                      </a:r>
                      <a:endParaRPr lang="en-GB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In progress</a:t>
                      </a:r>
                      <a:endParaRPr lang="en-GB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Physics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Required</a:t>
                      </a:r>
                      <a:endParaRPr lang="en-GB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1707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pciiat\Desktop\AT\AT\webGuidelinesV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74" b="67145"/>
          <a:stretch/>
        </p:blipFill>
        <p:spPr bwMode="auto">
          <a:xfrm rot="450743">
            <a:off x="5878910" y="-226780"/>
            <a:ext cx="4650501" cy="755740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pciiat\Desktop\AT\AT\webGuidelinesV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0" t="665" b="85569"/>
          <a:stretch/>
        </p:blipFill>
        <p:spPr bwMode="auto">
          <a:xfrm rot="450743">
            <a:off x="2941282" y="525168"/>
            <a:ext cx="4587732" cy="59947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73063" y="404664"/>
            <a:ext cx="584299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 smtClean="0"/>
              <a:t>Guidelines</a:t>
            </a:r>
          </a:p>
          <a:p>
            <a:pPr algn="l"/>
            <a:endParaRPr lang="en-GB" b="1" dirty="0" smtClean="0"/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Developing comprehensive set of guidelines for :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Visual Identity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Content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Development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0811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25523">
            <a:off x="2721478" y="359581"/>
            <a:ext cx="8277225" cy="895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73063" y="404664"/>
            <a:ext cx="584299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 smtClean="0"/>
              <a:t>Training</a:t>
            </a:r>
          </a:p>
          <a:p>
            <a:pPr algn="l"/>
            <a:endParaRPr lang="en-GB" b="1" dirty="0" smtClean="0"/>
          </a:p>
          <a:p>
            <a:pPr algn="l"/>
            <a:r>
              <a:rPr lang="en-GB" sz="1600" b="1" dirty="0" smtClean="0"/>
              <a:t>Working with Edwin </a:t>
            </a:r>
            <a:r>
              <a:rPr lang="en-GB" sz="1600" b="1" dirty="0" err="1" smtClean="0"/>
              <a:t>Coyler</a:t>
            </a:r>
            <a:endParaRPr lang="en-GB" sz="1600" b="1" dirty="0" smtClean="0"/>
          </a:p>
          <a:p>
            <a:pPr algn="l"/>
            <a:r>
              <a:rPr lang="en-GB" sz="1600" b="1" dirty="0" smtClean="0"/>
              <a:t>to develop Faculty specific</a:t>
            </a:r>
          </a:p>
          <a:p>
            <a:pPr algn="l"/>
            <a:r>
              <a:rPr lang="en-GB" sz="1600" b="1" dirty="0"/>
              <a:t>t</a:t>
            </a:r>
            <a:r>
              <a:rPr lang="en-GB" sz="1600" b="1" dirty="0" smtClean="0"/>
              <a:t>raining materials on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our templates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writing and content guidelines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1600" b="1" dirty="0" smtClean="0"/>
              <a:t>using T4</a:t>
            </a:r>
          </a:p>
          <a:p>
            <a:pPr algn="l"/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5394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cifiportal.eu/wp-content/uploads/2013/04/Write-the-Fu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64705" y="-774848"/>
            <a:ext cx="12115629" cy="76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73063" y="404664"/>
            <a:ext cx="584299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 smtClean="0"/>
              <a:t>Coming Soon</a:t>
            </a:r>
          </a:p>
          <a:p>
            <a:pPr algn="l"/>
            <a:endParaRPr lang="en-GB" b="1" dirty="0" smtClean="0"/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2800" b="1" dirty="0" smtClean="0"/>
              <a:t>REF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2800" b="1" dirty="0" smtClean="0"/>
              <a:t>Research Websites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GB" sz="2800" b="1" dirty="0" smtClean="0"/>
              <a:t>User Testing</a:t>
            </a:r>
          </a:p>
          <a:p>
            <a:pPr algn="l"/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9635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</TotalTime>
  <Words>260</Words>
  <Application>Microsoft Office PowerPoint</Application>
  <PresentationFormat>On-screen Show (4:3)</PresentationFormat>
  <Paragraphs>95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University of Manchester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mpciiat</dc:creator>
  <cp:lastModifiedBy>mjrssfc</cp:lastModifiedBy>
  <cp:revision>15</cp:revision>
  <cp:lastPrinted>2013-04-16T10:50:17Z</cp:lastPrinted>
  <dcterms:created xsi:type="dcterms:W3CDTF">2013-04-15T12:49:17Z</dcterms:created>
  <dcterms:modified xsi:type="dcterms:W3CDTF">2013-04-17T10:46:22Z</dcterms:modified>
</cp:coreProperties>
</file>