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27" r:id="rId5"/>
    <p:sldId id="326" r:id="rId6"/>
    <p:sldId id="330" r:id="rId7"/>
    <p:sldId id="332" r:id="rId8"/>
    <p:sldId id="335" r:id="rId9"/>
    <p:sldId id="336" r:id="rId10"/>
    <p:sldId id="337" r:id="rId11"/>
    <p:sldId id="334" r:id="rId12"/>
    <p:sldId id="333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4533" autoAdjust="0"/>
  </p:normalViewPr>
  <p:slideViewPr>
    <p:cSldViewPr>
      <p:cViewPr>
        <p:scale>
          <a:sx n="100" d="100"/>
          <a:sy n="100" d="100"/>
        </p:scale>
        <p:origin x="-88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23/02/2017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23/02/2017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FA316-C039-41C9-815F-99F7721A29E3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139952" y="0"/>
            <a:ext cx="500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Change Management</a:t>
            </a:r>
            <a:r>
              <a:rPr lang="en-GB" b="1" baseline="0" dirty="0" smtClean="0">
                <a:solidFill>
                  <a:schemeClr val="bg1">
                    <a:lumMod val="75000"/>
                  </a:schemeClr>
                </a:solidFill>
              </a:rPr>
              <a:t> and Process Improvement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7DC88-5158-40C4-947D-2FB165289A61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4E097-4A8F-4BA4-AC0E-D60D4B29E773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A8DC-2D6B-44D0-AFC0-701030FB8463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139952" y="0"/>
            <a:ext cx="500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Change Management</a:t>
            </a:r>
            <a:r>
              <a:rPr lang="en-GB" b="1" baseline="0" dirty="0" smtClean="0">
                <a:solidFill>
                  <a:schemeClr val="bg1">
                    <a:lumMod val="75000"/>
                  </a:schemeClr>
                </a:solidFill>
              </a:rPr>
              <a:t> and Process Improvement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016-F0EC-487D-8EA1-9E6D30FC1575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8D521-B067-4F72-9607-F0EE271BA64B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3E9CA-3808-496F-BF52-401F4855E893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1233-9303-468C-906F-B6AE856C8AC1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C928-109D-4364-A5A1-E7AC55DF6DA2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EF5A-70D2-43DF-8EDC-4CAD7427CF7A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284A-D8D3-4452-9A05-479A5E6D18ED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67823-F05A-4ADE-9097-D1FE49E9BD2E}" type="datetime1">
              <a:rPr lang="en-GB" smtClean="0"/>
              <a:t>23/02/2017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 descr="TAB_col_white_background.ep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28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ffnet.manchester.ac.uk/services/change-management-process-improvemen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Creating a Skills and </a:t>
            </a:r>
            <a:br>
              <a:rPr lang="en-GB" b="1" dirty="0" smtClean="0">
                <a:solidFill>
                  <a:schemeClr val="accent4"/>
                </a:solidFill>
              </a:rPr>
            </a:br>
            <a:r>
              <a:rPr lang="en-GB" b="1" dirty="0" smtClean="0">
                <a:solidFill>
                  <a:schemeClr val="accent4"/>
                </a:solidFill>
              </a:rPr>
              <a:t>Training Matrix</a:t>
            </a:r>
            <a:endParaRPr lang="en-GB" b="1" dirty="0">
              <a:solidFill>
                <a:schemeClr val="accent4"/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/>
          <a:lstStyle/>
          <a:p>
            <a:endParaRPr lang="en-GB" b="1" dirty="0" smtClean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6237312"/>
            <a:ext cx="8460432" cy="6206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u="sng" dirty="0" smtClean="0">
                <a:hlinkClick r:id="rId2"/>
              </a:rPr>
              <a:t>http</a:t>
            </a:r>
            <a:r>
              <a:rPr lang="en-GB" sz="1600" u="sng" dirty="0">
                <a:hlinkClick r:id="rId2"/>
              </a:rPr>
              <a:t>://www.staffnet.manchester.ac.uk/services/change-management-process-improvement</a:t>
            </a:r>
            <a:r>
              <a:rPr lang="en-GB" sz="1600" u="sng" dirty="0" smtClean="0">
                <a:hlinkClick r:id="rId2"/>
              </a:rPr>
              <a:t>/</a:t>
            </a:r>
            <a:endParaRPr lang="en-GB" sz="1600" u="sng" dirty="0" smtClean="0"/>
          </a:p>
          <a:p>
            <a:pPr algn="l"/>
            <a:r>
              <a:rPr lang="en-GB" sz="1600" smtClean="0"/>
              <a:t>July 2016</a:t>
            </a:r>
            <a:endParaRPr lang="en-GB" sz="16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6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Why create a Skills and </a:t>
            </a:r>
            <a:br>
              <a:rPr lang="en-GB" b="1" dirty="0" smtClean="0">
                <a:solidFill>
                  <a:schemeClr val="accent4"/>
                </a:solidFill>
              </a:rPr>
            </a:br>
            <a:r>
              <a:rPr lang="en-GB" b="1" dirty="0" smtClean="0">
                <a:solidFill>
                  <a:schemeClr val="accent4"/>
                </a:solidFill>
              </a:rPr>
              <a:t>Training Matrix?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 skills and training matrix should be completed by a change project to highlight any individual or group training needs to ensure the effective implementation of the change.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7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What you need before you start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A stakeholder matrix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9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How to create a Skills and </a:t>
            </a:r>
            <a:br>
              <a:rPr lang="en-GB" b="1" dirty="0" smtClean="0">
                <a:solidFill>
                  <a:schemeClr val="accent4"/>
                </a:solidFill>
              </a:rPr>
            </a:br>
            <a:r>
              <a:rPr lang="en-GB" b="1" dirty="0" smtClean="0">
                <a:solidFill>
                  <a:schemeClr val="accent4"/>
                </a:solidFill>
              </a:rPr>
              <a:t>Training Matrix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Use the stakeholder matrix and additional brainstorming to identify all the groups and individuals that require training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Brainstorm and cluster the competencies and skills required to implement the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62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4"/>
                </a:solidFill>
              </a:rPr>
              <a:t>Skills and Training Matrix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68760"/>
            <a:ext cx="8029525" cy="518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81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How to create a Skills and Training Matrix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List the skills in the column on the right and the individual or group along the row at the top (see Slide 5 and Template available)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For each skill identify the current level of training received from ‘Requires Training’ (leave the squares blank) to ‘Able to Train Others’ (all four squares completed)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Strikethrough where a skill is not applicable to a person or group</a:t>
            </a:r>
          </a:p>
          <a:p>
            <a:pPr marL="514350" indent="-514350">
              <a:buFont typeface="+mj-lt"/>
              <a:buAutoNum type="arabicPeriod" startAt="3"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273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621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accent4"/>
                </a:solidFill>
              </a:rPr>
              <a:t>Example Skills and Training Matrix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2183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78735"/>
            <a:ext cx="7632848" cy="5534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291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Tips for creating a Skills and Training Matrix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The matrix can be used to identify skills for groups of people or to help design a training plan for individual members of staff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567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What Next?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Create actions for the action plan to deliver the required training to the appropriate staff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69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Creating a Skills and Training Matrix</Description0>
  </documentManagement>
</p:properties>
</file>

<file path=customXml/itemProps1.xml><?xml version="1.0" encoding="utf-8"?>
<ds:datastoreItem xmlns:ds="http://schemas.openxmlformats.org/officeDocument/2006/customXml" ds:itemID="{AA77DC89-CAB0-4768-B2F2-EB93682318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842922-3A08-4D40-BEC6-E81C427CD2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7943AF-D985-450C-8095-B1608797CC25}">
  <ds:schemaRefs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d7c532db-36d0-4a61-bbe2-053c71439119"/>
    <ds:schemaRef ds:uri="http://www.w3.org/XML/1998/namespace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239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Creating a Skills and  Training Matrix</vt:lpstr>
      <vt:lpstr>Why create a Skills and  Training Matrix?</vt:lpstr>
      <vt:lpstr>What you need before you start</vt:lpstr>
      <vt:lpstr>How to create a Skills and  Training Matrix</vt:lpstr>
      <vt:lpstr>Skills and Training Matrix</vt:lpstr>
      <vt:lpstr>How to create a Skills and Training Matrix</vt:lpstr>
      <vt:lpstr>Example Skills and Training Matrix</vt:lpstr>
      <vt:lpstr>Tips for creating a Skills and Training Matrix</vt:lpstr>
      <vt:lpstr>What Next?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Skills and Training Matrix Presentation - Project Charter: Ensuring the project is Meaningful; Manageable and Measurable</dc:title>
  <dc:creator>MDEHSSHE</dc:creator>
  <cp:lastModifiedBy>Joanne Davidson</cp:lastModifiedBy>
  <cp:revision>146</cp:revision>
  <dcterms:created xsi:type="dcterms:W3CDTF">2011-10-17T08:31:54Z</dcterms:created>
  <dcterms:modified xsi:type="dcterms:W3CDTF">2017-02-23T10:33:45Z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