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59767" autoAdjust="0"/>
  </p:normalViewPr>
  <p:slideViewPr>
    <p:cSldViewPr snapToGrid="0">
      <p:cViewPr varScale="1">
        <p:scale>
          <a:sx n="69" d="100"/>
          <a:sy n="69" d="100"/>
        </p:scale>
        <p:origin x="1902" y="60"/>
      </p:cViewPr>
      <p:guideLst/>
    </p:cSldViewPr>
  </p:slideViewPr>
  <p:notesTextViewPr>
    <p:cViewPr>
      <p:scale>
        <a:sx n="1" d="1"/>
        <a:sy n="1" d="1"/>
      </p:scale>
      <p:origin x="0" y="-41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5414F-E837-4B92-AF4D-3FBC206EA64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E33FA-B21F-45E5-B889-3C413AC77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E33FA-B21F-45E5-B889-3C413AC77B6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403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Notes for</a:t>
            </a:r>
            <a:r>
              <a:rPr lang="en-US" b="1" baseline="0" dirty="0" smtClean="0"/>
              <a:t> presenters: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Counts towards the </a:t>
            </a:r>
            <a:r>
              <a:rPr lang="en-US" baseline="0" dirty="0" err="1" smtClean="0"/>
              <a:t>Stellify</a:t>
            </a:r>
            <a:r>
              <a:rPr lang="en-US" baseline="0" dirty="0" smtClean="0"/>
              <a:t> Award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Students can also sign up for other WPE Challenge options if interested.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Led &amp; facilitated by healthcare practitioners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GB" b="1" dirty="0" smtClean="0"/>
              <a:t>Student</a:t>
            </a:r>
            <a:r>
              <a:rPr lang="en-GB" b="1" baseline="0" dirty="0" smtClean="0"/>
              <a:t> feedback</a:t>
            </a:r>
          </a:p>
          <a:p>
            <a:r>
              <a:rPr lang="en-GB" baseline="0" dirty="0" smtClean="0"/>
              <a:t>Pharmacy: </a:t>
            </a:r>
          </a:p>
          <a:p>
            <a:r>
              <a:rPr lang="en-GB" baseline="0" dirty="0" smtClean="0"/>
              <a:t>“fantastic stimulating scenarios, good inter-professional working”</a:t>
            </a:r>
          </a:p>
          <a:p>
            <a:r>
              <a:rPr lang="en-GB" baseline="0" dirty="0" smtClean="0"/>
              <a:t>“learnt a lot from other HCPs and got to see things from their point of view”</a:t>
            </a:r>
          </a:p>
          <a:p>
            <a:r>
              <a:rPr lang="en-GB" baseline="0" dirty="0" smtClean="0"/>
              <a:t>“prepared us for potentially difficult but common situations”</a:t>
            </a:r>
          </a:p>
          <a:p>
            <a:endParaRPr lang="en-GB" baseline="0" dirty="0" smtClean="0"/>
          </a:p>
          <a:p>
            <a:r>
              <a:rPr lang="en-GB" baseline="0" dirty="0" smtClean="0"/>
              <a:t>Nursing </a:t>
            </a:r>
          </a:p>
          <a:p>
            <a:r>
              <a:rPr lang="en-GB" baseline="0" dirty="0" smtClean="0"/>
              <a:t>“working with students from other courses allowed us to introduce views from other courses and </a:t>
            </a:r>
            <a:r>
              <a:rPr lang="en-GB" baseline="0" dirty="0" err="1" smtClean="0"/>
              <a:t>intergrate</a:t>
            </a:r>
            <a:r>
              <a:rPr lang="en-GB" baseline="0" dirty="0" smtClean="0"/>
              <a:t> them into our future practice”</a:t>
            </a:r>
          </a:p>
          <a:p>
            <a:r>
              <a:rPr lang="en-GB" dirty="0" smtClean="0"/>
              <a:t>“really interesting topics covered, good discussion and great to hear perspectives of different professionals”</a:t>
            </a:r>
          </a:p>
          <a:p>
            <a:r>
              <a:rPr lang="en-GB" dirty="0" smtClean="0"/>
              <a:t>“a very good workshop which will impact future clinical practice”</a:t>
            </a:r>
          </a:p>
          <a:p>
            <a:r>
              <a:rPr lang="en-GB" dirty="0" smtClean="0"/>
              <a:t>“enjoyed</a:t>
            </a:r>
            <a:r>
              <a:rPr lang="en-GB" baseline="0" dirty="0" smtClean="0"/>
              <a:t> working with other fields, very relevant for me in placement and nearly qualified”</a:t>
            </a:r>
          </a:p>
          <a:p>
            <a:r>
              <a:rPr lang="en-GB" baseline="0" dirty="0" smtClean="0"/>
              <a:t>“it really gets you thinking”</a:t>
            </a:r>
          </a:p>
          <a:p>
            <a:endParaRPr lang="en-GB" baseline="0" dirty="0" smtClean="0"/>
          </a:p>
          <a:p>
            <a:r>
              <a:rPr lang="en-GB" baseline="0" dirty="0" smtClean="0"/>
              <a:t>Midwifery:</a:t>
            </a:r>
          </a:p>
          <a:p>
            <a:r>
              <a:rPr lang="en-GB" baseline="0" dirty="0" smtClean="0"/>
              <a:t>“I found it very interesting, the stories were realistic and gave insights into real life, I enjoyed meeting people from other disciplines”</a:t>
            </a:r>
            <a:endParaRPr lang="en-GB" dirty="0" smtClean="0"/>
          </a:p>
          <a:p>
            <a:r>
              <a:rPr lang="en-GB" dirty="0" smtClean="0"/>
              <a:t>“introduction to aspects of subconscious bias outside of that which I have previously considered”</a:t>
            </a:r>
          </a:p>
          <a:p>
            <a:r>
              <a:rPr lang="en-GB" dirty="0" smtClean="0"/>
              <a:t>“An opportunity to discuss workplace issues with colleagues in other disciplines”</a:t>
            </a:r>
          </a:p>
          <a:p>
            <a:endParaRPr lang="en-GB" dirty="0" smtClean="0"/>
          </a:p>
          <a:p>
            <a:r>
              <a:rPr lang="en-GB" dirty="0" smtClean="0"/>
              <a:t>Dentistry:</a:t>
            </a:r>
          </a:p>
          <a:p>
            <a:r>
              <a:rPr lang="en-GB" dirty="0" smtClean="0"/>
              <a:t>“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real-life scenarios well thought out and explored and discussed with other colleagues in different healthcare fields”</a:t>
            </a:r>
            <a:endParaRPr lang="en-GB" dirty="0" smtClean="0"/>
          </a:p>
          <a:p>
            <a:r>
              <a:rPr lang="en-GB" dirty="0" smtClean="0"/>
              <a:t>“interesting scenarios, interesting working with other courses”</a:t>
            </a:r>
          </a:p>
          <a:p>
            <a:r>
              <a:rPr lang="en-GB" dirty="0" smtClean="0"/>
              <a:t>“I really enjoyed seeing points of view from other specialities . . ., fast paced and</a:t>
            </a:r>
            <a:r>
              <a:rPr lang="en-GB" baseline="0" dirty="0" smtClean="0"/>
              <a:t> </a:t>
            </a:r>
            <a:r>
              <a:rPr lang="en-GB" dirty="0" smtClean="0"/>
              <a:t>interesting”</a:t>
            </a:r>
          </a:p>
          <a:p>
            <a:endParaRPr lang="en-GB" dirty="0" smtClean="0"/>
          </a:p>
          <a:p>
            <a:r>
              <a:rPr lang="en-GB" dirty="0" smtClean="0"/>
              <a:t>Speech &amp;</a:t>
            </a:r>
            <a:r>
              <a:rPr lang="en-GB" baseline="0" dirty="0" smtClean="0"/>
              <a:t> language Therapy:</a:t>
            </a:r>
          </a:p>
          <a:p>
            <a:r>
              <a:rPr lang="en-GB" baseline="0" dirty="0" smtClean="0"/>
              <a:t>“emphasis on people with learning disabilities - there is a real issue with ignorance amongst healthcare professionals and discussing these issues can only be beneficial”</a:t>
            </a:r>
          </a:p>
          <a:p>
            <a:r>
              <a:rPr lang="en-GB" baseline="0" dirty="0" smtClean="0"/>
              <a:t>“opportunity for multidisciplinary discussion and learning, discussion of our responsibilities to challenge both indirect and direct discrimination, interesting activities”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E33FA-B21F-45E5-B889-3C413AC77B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23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5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00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25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72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8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52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www.egc.manchester.ac.uk/workplace-ethi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PE.TitleSlid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1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4815" y="1772529"/>
            <a:ext cx="8420033" cy="40282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fontAlgn="base"/>
            <a:r>
              <a:rPr lang="en-GB" sz="2400" dirty="0"/>
              <a:t>Part of your timetable in Semester 2. </a:t>
            </a:r>
          </a:p>
          <a:p>
            <a:pPr fontAlgn="base"/>
            <a:endParaRPr lang="en-GB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Join final year students from a range of healthcare programmes.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Explore real-world scenarios and ethical challenges </a:t>
            </a:r>
            <a:r>
              <a:rPr lang="en-GB" sz="2400" dirty="0" smtClean="0"/>
              <a:t>not covered </a:t>
            </a:r>
            <a:r>
              <a:rPr lang="en-GB" sz="2400" dirty="0"/>
              <a:t>in most healthcare focused programmes.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Learn </a:t>
            </a:r>
            <a:r>
              <a:rPr lang="en-GB" sz="2400" dirty="0"/>
              <a:t>new perspectives on ethical </a:t>
            </a:r>
            <a:r>
              <a:rPr lang="en-GB" sz="2400" dirty="0" smtClean="0"/>
              <a:t>practice.</a:t>
            </a:r>
          </a:p>
          <a:p>
            <a:endParaRPr lang="en-GB" sz="2400" dirty="0" smtClean="0"/>
          </a:p>
          <a:p>
            <a:pPr algn="ctr"/>
            <a:r>
              <a:rPr lang="en-GB" sz="2400" i="1" dirty="0" smtClean="0"/>
              <a:t>“</a:t>
            </a:r>
            <a:r>
              <a:rPr lang="en-GB" sz="2400" i="1" dirty="0" smtClean="0">
                <a:solidFill>
                  <a:srgbClr val="FF0000"/>
                </a:solidFill>
              </a:rPr>
              <a:t>Your student feedback quote here?” </a:t>
            </a:r>
          </a:p>
          <a:p>
            <a:pPr algn="ctr"/>
            <a:r>
              <a:rPr lang="en-GB" sz="2400" i="1" dirty="0" smtClean="0">
                <a:solidFill>
                  <a:srgbClr val="FF0000"/>
                </a:solidFill>
              </a:rPr>
              <a:t>(see notes field for a selection)</a:t>
            </a:r>
          </a:p>
          <a:p>
            <a:endParaRPr lang="en-GB" sz="2400" dirty="0"/>
          </a:p>
          <a:p>
            <a:endParaRPr lang="en-GB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84815" y="5983148"/>
            <a:ext cx="103385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 smtClean="0"/>
              <a:t>Find out more at: </a:t>
            </a:r>
            <a:r>
              <a:rPr lang="en-GB" sz="2100" b="1" dirty="0" smtClean="0">
                <a:hlinkClick r:id="rId4"/>
              </a:rPr>
              <a:t>http://www.egc.manchester.ac.uk/workplace-ethics/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31866" y="1056934"/>
            <a:ext cx="113232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GB" sz="3200" b="1" cap="all" dirty="0" smtClean="0">
                <a:solidFill>
                  <a:prstClr val="black"/>
                </a:solidFill>
              </a:rPr>
              <a:t>WORKPLACE </a:t>
            </a:r>
            <a:r>
              <a:rPr lang="en-GB" sz="3200" b="1" cap="all" dirty="0">
                <a:solidFill>
                  <a:prstClr val="black"/>
                </a:solidFill>
              </a:rPr>
              <a:t>ETHICS </a:t>
            </a:r>
            <a:r>
              <a:rPr lang="en-GB" sz="3200" b="1" cap="all" dirty="0" smtClean="0">
                <a:solidFill>
                  <a:prstClr val="black"/>
                </a:solidFill>
              </a:rPr>
              <a:t>CHALLENGE - Healthcare </a:t>
            </a:r>
            <a:endParaRPr lang="en-GB" sz="3200" b="1" cap="all" dirty="0">
              <a:solidFill>
                <a:prstClr val="black"/>
              </a:solidFill>
            </a:endParaRPr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6"/>
          <a:stretch/>
        </p:blipFill>
        <p:spPr>
          <a:xfrm>
            <a:off x="9028718" y="1881689"/>
            <a:ext cx="2820968" cy="1950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718" y="4102503"/>
            <a:ext cx="2820968" cy="18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8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378</Words>
  <Application>Microsoft Office PowerPoint</Application>
  <PresentationFormat>Widescreen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Hemsley</dc:creator>
  <cp:lastModifiedBy>Sam Hemsley</cp:lastModifiedBy>
  <cp:revision>9</cp:revision>
  <cp:lastPrinted>2019-09-04T11:30:28Z</cp:lastPrinted>
  <dcterms:created xsi:type="dcterms:W3CDTF">2019-09-04T10:50:55Z</dcterms:created>
  <dcterms:modified xsi:type="dcterms:W3CDTF">2019-09-04T16:18:05Z</dcterms:modified>
</cp:coreProperties>
</file>