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8" r:id="rId11"/>
    <p:sldId id="265" r:id="rId12"/>
    <p:sldId id="266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98EBBD2-A657-442B-BF0F-46242121198E}" v="6" dt="2021-03-05T09:00:37.5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iguel Martinez" userId="f4fa19d5c879ce3a" providerId="LiveId" clId="{598EBBD2-A657-442B-BF0F-46242121198E}"/>
    <pc:docChg chg="undo custSel addSld delSld modSld">
      <pc:chgData name="Miguel Martinez" userId="f4fa19d5c879ce3a" providerId="LiveId" clId="{598EBBD2-A657-442B-BF0F-46242121198E}" dt="2021-03-05T09:01:04.181" v="8211" actId="255"/>
      <pc:docMkLst>
        <pc:docMk/>
      </pc:docMkLst>
      <pc:sldChg chg="addSp delSp modSp mod setBg setClrOvrMap">
        <pc:chgData name="Miguel Martinez" userId="f4fa19d5c879ce3a" providerId="LiveId" clId="{598EBBD2-A657-442B-BF0F-46242121198E}" dt="2021-03-05T09:01:04.181" v="8211" actId="255"/>
        <pc:sldMkLst>
          <pc:docMk/>
          <pc:sldMk cId="428419391" sldId="256"/>
        </pc:sldMkLst>
        <pc:spChg chg="mod">
          <ac:chgData name="Miguel Martinez" userId="f4fa19d5c879ce3a" providerId="LiveId" clId="{598EBBD2-A657-442B-BF0F-46242121198E}" dt="2021-03-05T09:01:04.181" v="8211" actId="255"/>
          <ac:spMkLst>
            <pc:docMk/>
            <pc:sldMk cId="428419391" sldId="256"/>
            <ac:spMk id="2" creationId="{8E3DBDEB-7791-46E0-898C-769CE63D84F9}"/>
          </ac:spMkLst>
        </pc:spChg>
        <pc:spChg chg="mod">
          <ac:chgData name="Miguel Martinez" userId="f4fa19d5c879ce3a" providerId="LiveId" clId="{598EBBD2-A657-442B-BF0F-46242121198E}" dt="2021-03-02T16:24:33.049" v="7792" actId="255"/>
          <ac:spMkLst>
            <pc:docMk/>
            <pc:sldMk cId="428419391" sldId="256"/>
            <ac:spMk id="3" creationId="{97DF0B62-1082-4B10-BB6A-9D52BF60ACC6}"/>
          </ac:spMkLst>
        </pc:spChg>
        <pc:spChg chg="add del">
          <ac:chgData name="Miguel Martinez" userId="f4fa19d5c879ce3a" providerId="LiveId" clId="{598EBBD2-A657-442B-BF0F-46242121198E}" dt="2021-02-25T13:46:41.391" v="7503" actId="26606"/>
          <ac:spMkLst>
            <pc:docMk/>
            <pc:sldMk cId="428419391" sldId="256"/>
            <ac:spMk id="13" creationId="{053FB2EE-284F-4C87-AB3D-BBF87A9FAB97}"/>
          </ac:spMkLst>
        </pc:spChg>
        <pc:spChg chg="add">
          <ac:chgData name="Miguel Martinez" userId="f4fa19d5c879ce3a" providerId="LiveId" clId="{598EBBD2-A657-442B-BF0F-46242121198E}" dt="2021-02-25T13:46:41.391" v="7503" actId="26606"/>
          <ac:spMkLst>
            <pc:docMk/>
            <pc:sldMk cId="428419391" sldId="256"/>
            <ac:spMk id="18" creationId="{01C9CC24-B375-4226-BF2B-61FADBBA696A}"/>
          </ac:spMkLst>
        </pc:spChg>
        <pc:spChg chg="add">
          <ac:chgData name="Miguel Martinez" userId="f4fa19d5c879ce3a" providerId="LiveId" clId="{598EBBD2-A657-442B-BF0F-46242121198E}" dt="2021-02-25T13:46:41.391" v="7503" actId="26606"/>
          <ac:spMkLst>
            <pc:docMk/>
            <pc:sldMk cId="428419391" sldId="256"/>
            <ac:spMk id="20" creationId="{CD70A28E-4FD8-4474-A206-E15B5EBB303F}"/>
          </ac:spMkLst>
        </pc:spChg>
        <pc:grpChg chg="add del">
          <ac:chgData name="Miguel Martinez" userId="f4fa19d5c879ce3a" providerId="LiveId" clId="{598EBBD2-A657-442B-BF0F-46242121198E}" dt="2021-02-25T13:46:41.391" v="7503" actId="26606"/>
          <ac:grpSpMkLst>
            <pc:docMk/>
            <pc:sldMk cId="428419391" sldId="256"/>
            <ac:grpSpMk id="8" creationId="{D2C4BFA1-2075-4901-9E24-E41D1FDD51FD}"/>
          </ac:grpSpMkLst>
        </pc:grpChg>
        <pc:picChg chg="add">
          <ac:chgData name="Miguel Martinez" userId="f4fa19d5c879ce3a" providerId="LiveId" clId="{598EBBD2-A657-442B-BF0F-46242121198E}" dt="2021-02-25T13:46:41.391" v="7503" actId="26606"/>
          <ac:picMkLst>
            <pc:docMk/>
            <pc:sldMk cId="428419391" sldId="256"/>
            <ac:picMk id="22" creationId="{39647E21-5366-4638-AC97-D8CD4111EB57}"/>
          </ac:picMkLst>
        </pc:picChg>
      </pc:sldChg>
      <pc:sldChg chg="addSp modSp mod setBg">
        <pc:chgData name="Miguel Martinez" userId="f4fa19d5c879ce3a" providerId="LiveId" clId="{598EBBD2-A657-442B-BF0F-46242121198E}" dt="2021-03-02T16:24:44.067" v="7793" actId="255"/>
        <pc:sldMkLst>
          <pc:docMk/>
          <pc:sldMk cId="105487452" sldId="257"/>
        </pc:sldMkLst>
        <pc:spChg chg="mod">
          <ac:chgData name="Miguel Martinez" userId="f4fa19d5c879ce3a" providerId="LiveId" clId="{598EBBD2-A657-442B-BF0F-46242121198E}" dt="2021-02-25T13:46:46.737" v="7504" actId="26606"/>
          <ac:spMkLst>
            <pc:docMk/>
            <pc:sldMk cId="105487452" sldId="257"/>
            <ac:spMk id="2" creationId="{8C2DBCEB-313F-44A1-96E4-9A09D297BAF8}"/>
          </ac:spMkLst>
        </pc:spChg>
        <pc:spChg chg="mod">
          <ac:chgData name="Miguel Martinez" userId="f4fa19d5c879ce3a" providerId="LiveId" clId="{598EBBD2-A657-442B-BF0F-46242121198E}" dt="2021-03-02T16:24:44.067" v="7793" actId="255"/>
          <ac:spMkLst>
            <pc:docMk/>
            <pc:sldMk cId="105487452" sldId="257"/>
            <ac:spMk id="3" creationId="{8DCC6EED-F9DA-4116-BC40-EE375AA93AD4}"/>
          </ac:spMkLst>
        </pc:spChg>
        <pc:spChg chg="add">
          <ac:chgData name="Miguel Martinez" userId="f4fa19d5c879ce3a" providerId="LiveId" clId="{598EBBD2-A657-442B-BF0F-46242121198E}" dt="2021-02-25T13:46:46.737" v="7504" actId="26606"/>
          <ac:spMkLst>
            <pc:docMk/>
            <pc:sldMk cId="105487452" sldId="257"/>
            <ac:spMk id="8" creationId="{4351DFE5-F63D-4BE0-BDA9-E3EB88F01AA5}"/>
          </ac:spMkLst>
        </pc:spChg>
        <pc:picChg chg="add">
          <ac:chgData name="Miguel Martinez" userId="f4fa19d5c879ce3a" providerId="LiveId" clId="{598EBBD2-A657-442B-BF0F-46242121198E}" dt="2021-02-25T13:46:46.737" v="7504" actId="26606"/>
          <ac:picMkLst>
            <pc:docMk/>
            <pc:sldMk cId="105487452" sldId="257"/>
            <ac:picMk id="10" creationId="{3AA16612-ACD2-4A16-8F2B-4514FD6BF28F}"/>
          </ac:picMkLst>
        </pc:picChg>
      </pc:sldChg>
      <pc:sldChg chg="addSp delSp modSp mod setBg">
        <pc:chgData name="Miguel Martinez" userId="f4fa19d5c879ce3a" providerId="LiveId" clId="{598EBBD2-A657-442B-BF0F-46242121198E}" dt="2021-03-05T08:53:52.222" v="8180" actId="26606"/>
        <pc:sldMkLst>
          <pc:docMk/>
          <pc:sldMk cId="2887246588" sldId="258"/>
        </pc:sldMkLst>
        <pc:spChg chg="mod">
          <ac:chgData name="Miguel Martinez" userId="f4fa19d5c879ce3a" providerId="LiveId" clId="{598EBBD2-A657-442B-BF0F-46242121198E}" dt="2021-03-05T08:53:52.222" v="8180" actId="26606"/>
          <ac:spMkLst>
            <pc:docMk/>
            <pc:sldMk cId="2887246588" sldId="258"/>
            <ac:spMk id="2" creationId="{1522B113-98CA-48C1-9921-828E03E0C28F}"/>
          </ac:spMkLst>
        </pc:spChg>
        <pc:spChg chg="mod">
          <ac:chgData name="Miguel Martinez" userId="f4fa19d5c879ce3a" providerId="LiveId" clId="{598EBBD2-A657-442B-BF0F-46242121198E}" dt="2021-03-05T08:53:52.222" v="8180" actId="26606"/>
          <ac:spMkLst>
            <pc:docMk/>
            <pc:sldMk cId="2887246588" sldId="258"/>
            <ac:spMk id="3" creationId="{899934F6-3BB1-4F8C-B9AF-C7EB40FDF33E}"/>
          </ac:spMkLst>
        </pc:spChg>
        <pc:spChg chg="add del">
          <ac:chgData name="Miguel Martinez" userId="f4fa19d5c879ce3a" providerId="LiveId" clId="{598EBBD2-A657-442B-BF0F-46242121198E}" dt="2021-03-05T08:53:52.222" v="8180" actId="26606"/>
          <ac:spMkLst>
            <pc:docMk/>
            <pc:sldMk cId="2887246588" sldId="258"/>
            <ac:spMk id="8" creationId="{4351DFE5-F63D-4BE0-BDA9-E3EB88F01AA5}"/>
          </ac:spMkLst>
        </pc:spChg>
        <pc:spChg chg="add">
          <ac:chgData name="Miguel Martinez" userId="f4fa19d5c879ce3a" providerId="LiveId" clId="{598EBBD2-A657-442B-BF0F-46242121198E}" dt="2021-03-05T08:53:52.222" v="8180" actId="26606"/>
          <ac:spMkLst>
            <pc:docMk/>
            <pc:sldMk cId="2887246588" sldId="258"/>
            <ac:spMk id="15" creationId="{09588DA8-065E-4F6F-8EFD-43104AB2E0CF}"/>
          </ac:spMkLst>
        </pc:spChg>
        <pc:spChg chg="add">
          <ac:chgData name="Miguel Martinez" userId="f4fa19d5c879ce3a" providerId="LiveId" clId="{598EBBD2-A657-442B-BF0F-46242121198E}" dt="2021-03-05T08:53:52.222" v="8180" actId="26606"/>
          <ac:spMkLst>
            <pc:docMk/>
            <pc:sldMk cId="2887246588" sldId="258"/>
            <ac:spMk id="17" creationId="{C4285719-470E-454C-AF62-8323075F1F5B}"/>
          </ac:spMkLst>
        </pc:spChg>
        <pc:spChg chg="add">
          <ac:chgData name="Miguel Martinez" userId="f4fa19d5c879ce3a" providerId="LiveId" clId="{598EBBD2-A657-442B-BF0F-46242121198E}" dt="2021-03-05T08:53:52.222" v="8180" actId="26606"/>
          <ac:spMkLst>
            <pc:docMk/>
            <pc:sldMk cId="2887246588" sldId="258"/>
            <ac:spMk id="19" creationId="{CD9FE4EF-C4D8-49A0-B2FF-81D8DB7D8A24}"/>
          </ac:spMkLst>
        </pc:spChg>
        <pc:spChg chg="add">
          <ac:chgData name="Miguel Martinez" userId="f4fa19d5c879ce3a" providerId="LiveId" clId="{598EBBD2-A657-442B-BF0F-46242121198E}" dt="2021-03-05T08:53:52.222" v="8180" actId="26606"/>
          <ac:spMkLst>
            <pc:docMk/>
            <pc:sldMk cId="2887246588" sldId="258"/>
            <ac:spMk id="21" creationId="{4300840D-0A0B-4512-BACA-B439D5B9C57C}"/>
          </ac:spMkLst>
        </pc:spChg>
        <pc:spChg chg="add">
          <ac:chgData name="Miguel Martinez" userId="f4fa19d5c879ce3a" providerId="LiveId" clId="{598EBBD2-A657-442B-BF0F-46242121198E}" dt="2021-03-05T08:53:52.222" v="8180" actId="26606"/>
          <ac:spMkLst>
            <pc:docMk/>
            <pc:sldMk cId="2887246588" sldId="258"/>
            <ac:spMk id="23" creationId="{D2B78728-A580-49A7-84F9-6EF6F583ADE0}"/>
          </ac:spMkLst>
        </pc:spChg>
        <pc:spChg chg="add">
          <ac:chgData name="Miguel Martinez" userId="f4fa19d5c879ce3a" providerId="LiveId" clId="{598EBBD2-A657-442B-BF0F-46242121198E}" dt="2021-03-05T08:53:52.222" v="8180" actId="26606"/>
          <ac:spMkLst>
            <pc:docMk/>
            <pc:sldMk cId="2887246588" sldId="258"/>
            <ac:spMk id="25" creationId="{38FAA1A1-D861-433F-88FA-1E9D6FD31D11}"/>
          </ac:spMkLst>
        </pc:spChg>
        <pc:spChg chg="add">
          <ac:chgData name="Miguel Martinez" userId="f4fa19d5c879ce3a" providerId="LiveId" clId="{598EBBD2-A657-442B-BF0F-46242121198E}" dt="2021-03-05T08:53:52.222" v="8180" actId="26606"/>
          <ac:spMkLst>
            <pc:docMk/>
            <pc:sldMk cId="2887246588" sldId="258"/>
            <ac:spMk id="27" creationId="{8D71EDA1-87BF-4D5D-AB79-F346FD19278A}"/>
          </ac:spMkLst>
        </pc:spChg>
        <pc:picChg chg="add del">
          <ac:chgData name="Miguel Martinez" userId="f4fa19d5c879ce3a" providerId="LiveId" clId="{598EBBD2-A657-442B-BF0F-46242121198E}" dt="2021-03-05T08:53:52.222" v="8180" actId="26606"/>
          <ac:picMkLst>
            <pc:docMk/>
            <pc:sldMk cId="2887246588" sldId="258"/>
            <ac:picMk id="10" creationId="{3AA16612-ACD2-4A16-8F2B-4514FD6BF28F}"/>
          </ac:picMkLst>
        </pc:picChg>
      </pc:sldChg>
      <pc:sldChg chg="addSp modSp mod setBg">
        <pc:chgData name="Miguel Martinez" userId="f4fa19d5c879ce3a" providerId="LiveId" clId="{598EBBD2-A657-442B-BF0F-46242121198E}" dt="2021-03-04T13:30:46.005" v="8120" actId="115"/>
        <pc:sldMkLst>
          <pc:docMk/>
          <pc:sldMk cId="2351582919" sldId="259"/>
        </pc:sldMkLst>
        <pc:spChg chg="mod">
          <ac:chgData name="Miguel Martinez" userId="f4fa19d5c879ce3a" providerId="LiveId" clId="{598EBBD2-A657-442B-BF0F-46242121198E}" dt="2021-02-25T13:46:53.640" v="7506" actId="26606"/>
          <ac:spMkLst>
            <pc:docMk/>
            <pc:sldMk cId="2351582919" sldId="259"/>
            <ac:spMk id="2" creationId="{0C10B26B-029A-48D8-A0E7-237C8A958A06}"/>
          </ac:spMkLst>
        </pc:spChg>
        <pc:spChg chg="mod">
          <ac:chgData name="Miguel Martinez" userId="f4fa19d5c879ce3a" providerId="LiveId" clId="{598EBBD2-A657-442B-BF0F-46242121198E}" dt="2021-03-04T13:30:46.005" v="8120" actId="115"/>
          <ac:spMkLst>
            <pc:docMk/>
            <pc:sldMk cId="2351582919" sldId="259"/>
            <ac:spMk id="3" creationId="{D6398429-15E9-45AA-A182-FEAAE568806D}"/>
          </ac:spMkLst>
        </pc:spChg>
        <pc:spChg chg="add">
          <ac:chgData name="Miguel Martinez" userId="f4fa19d5c879ce3a" providerId="LiveId" clId="{598EBBD2-A657-442B-BF0F-46242121198E}" dt="2021-02-25T13:46:53.640" v="7506" actId="26606"/>
          <ac:spMkLst>
            <pc:docMk/>
            <pc:sldMk cId="2351582919" sldId="259"/>
            <ac:spMk id="8" creationId="{4351DFE5-F63D-4BE0-BDA9-E3EB88F01AA5}"/>
          </ac:spMkLst>
        </pc:spChg>
        <pc:picChg chg="add">
          <ac:chgData name="Miguel Martinez" userId="f4fa19d5c879ce3a" providerId="LiveId" clId="{598EBBD2-A657-442B-BF0F-46242121198E}" dt="2021-02-25T13:46:53.640" v="7506" actId="26606"/>
          <ac:picMkLst>
            <pc:docMk/>
            <pc:sldMk cId="2351582919" sldId="259"/>
            <ac:picMk id="10" creationId="{3AA16612-ACD2-4A16-8F2B-4514FD6BF28F}"/>
          </ac:picMkLst>
        </pc:picChg>
      </pc:sldChg>
      <pc:sldChg chg="addSp delSp modSp mod setBg">
        <pc:chgData name="Miguel Martinez" userId="f4fa19d5c879ce3a" providerId="LiveId" clId="{598EBBD2-A657-442B-BF0F-46242121198E}" dt="2021-03-05T08:54:49.237" v="8184" actId="26606"/>
        <pc:sldMkLst>
          <pc:docMk/>
          <pc:sldMk cId="1254990492" sldId="260"/>
        </pc:sldMkLst>
        <pc:spChg chg="mod">
          <ac:chgData name="Miguel Martinez" userId="f4fa19d5c879ce3a" providerId="LiveId" clId="{598EBBD2-A657-442B-BF0F-46242121198E}" dt="2021-03-05T08:54:49.237" v="8184" actId="26606"/>
          <ac:spMkLst>
            <pc:docMk/>
            <pc:sldMk cId="1254990492" sldId="260"/>
            <ac:spMk id="2" creationId="{3B380AA9-3968-46F7-8E8F-71E8EEFE33A2}"/>
          </ac:spMkLst>
        </pc:spChg>
        <pc:spChg chg="mod">
          <ac:chgData name="Miguel Martinez" userId="f4fa19d5c879ce3a" providerId="LiveId" clId="{598EBBD2-A657-442B-BF0F-46242121198E}" dt="2021-03-05T08:54:49.237" v="8184" actId="26606"/>
          <ac:spMkLst>
            <pc:docMk/>
            <pc:sldMk cId="1254990492" sldId="260"/>
            <ac:spMk id="3" creationId="{1B63E85A-F4AD-4AAC-802B-E2ADA6736EE4}"/>
          </ac:spMkLst>
        </pc:spChg>
        <pc:spChg chg="add del">
          <ac:chgData name="Miguel Martinez" userId="f4fa19d5c879ce3a" providerId="LiveId" clId="{598EBBD2-A657-442B-BF0F-46242121198E}" dt="2021-03-05T08:54:49.237" v="8184" actId="26606"/>
          <ac:spMkLst>
            <pc:docMk/>
            <pc:sldMk cId="1254990492" sldId="260"/>
            <ac:spMk id="8" creationId="{4351DFE5-F63D-4BE0-BDA9-E3EB88F01AA5}"/>
          </ac:spMkLst>
        </pc:spChg>
        <pc:spChg chg="add del">
          <ac:chgData name="Miguel Martinez" userId="f4fa19d5c879ce3a" providerId="LiveId" clId="{598EBBD2-A657-442B-BF0F-46242121198E}" dt="2021-03-05T08:54:28.692" v="8182" actId="26606"/>
          <ac:spMkLst>
            <pc:docMk/>
            <pc:sldMk cId="1254990492" sldId="260"/>
            <ac:spMk id="15" creationId="{C54A3646-77FE-4862-96CE-45260829B18F}"/>
          </ac:spMkLst>
        </pc:spChg>
        <pc:spChg chg="add del">
          <ac:chgData name="Miguel Martinez" userId="f4fa19d5c879ce3a" providerId="LiveId" clId="{598EBBD2-A657-442B-BF0F-46242121198E}" dt="2021-03-05T08:54:49.237" v="8184" actId="26606"/>
          <ac:spMkLst>
            <pc:docMk/>
            <pc:sldMk cId="1254990492" sldId="260"/>
            <ac:spMk id="19" creationId="{BC4C4868-CB8F-4AF9-9CDB-8108F2C19B67}"/>
          </ac:spMkLst>
        </pc:spChg>
        <pc:spChg chg="add del">
          <ac:chgData name="Miguel Martinez" userId="f4fa19d5c879ce3a" providerId="LiveId" clId="{598EBBD2-A657-442B-BF0F-46242121198E}" dt="2021-03-05T08:54:49.237" v="8184" actId="26606"/>
          <ac:spMkLst>
            <pc:docMk/>
            <pc:sldMk cId="1254990492" sldId="260"/>
            <ac:spMk id="21" creationId="{375E0459-6403-40CD-989D-56A4407CA12E}"/>
          </ac:spMkLst>
        </pc:spChg>
        <pc:spChg chg="add del">
          <ac:chgData name="Miguel Martinez" userId="f4fa19d5c879ce3a" providerId="LiveId" clId="{598EBBD2-A657-442B-BF0F-46242121198E}" dt="2021-03-05T08:54:49.237" v="8184" actId="26606"/>
          <ac:spMkLst>
            <pc:docMk/>
            <pc:sldMk cId="1254990492" sldId="260"/>
            <ac:spMk id="23" creationId="{53E5B1A8-3AC9-4BD1-9BBC-78CA94F2D1BA}"/>
          </ac:spMkLst>
        </pc:spChg>
        <pc:spChg chg="add del">
          <ac:chgData name="Miguel Martinez" userId="f4fa19d5c879ce3a" providerId="LiveId" clId="{598EBBD2-A657-442B-BF0F-46242121198E}" dt="2021-03-05T08:54:49.237" v="8184" actId="26606"/>
          <ac:spMkLst>
            <pc:docMk/>
            <pc:sldMk cId="1254990492" sldId="260"/>
            <ac:spMk id="25" creationId="{B3FA1AAC-C1ED-4F77-BFA4-BE80FC0AC795}"/>
          </ac:spMkLst>
        </pc:spChg>
        <pc:spChg chg="add del">
          <ac:chgData name="Miguel Martinez" userId="f4fa19d5c879ce3a" providerId="LiveId" clId="{598EBBD2-A657-442B-BF0F-46242121198E}" dt="2021-03-05T08:54:28.692" v="8182" actId="26606"/>
          <ac:spMkLst>
            <pc:docMk/>
            <pc:sldMk cId="1254990492" sldId="260"/>
            <ac:spMk id="40" creationId="{700D0C16-8549-4373-8B7C-3555082CEA0B}"/>
          </ac:spMkLst>
        </pc:spChg>
        <pc:spChg chg="add del">
          <ac:chgData name="Miguel Martinez" userId="f4fa19d5c879ce3a" providerId="LiveId" clId="{598EBBD2-A657-442B-BF0F-46242121198E}" dt="2021-03-05T08:54:28.692" v="8182" actId="26606"/>
          <ac:spMkLst>
            <pc:docMk/>
            <pc:sldMk cId="1254990492" sldId="260"/>
            <ac:spMk id="42" creationId="{C7341777-0F86-4E1E-A07F-2076F00D04EC}"/>
          </ac:spMkLst>
        </pc:spChg>
        <pc:spChg chg="add del">
          <ac:chgData name="Miguel Martinez" userId="f4fa19d5c879ce3a" providerId="LiveId" clId="{598EBBD2-A657-442B-BF0F-46242121198E}" dt="2021-03-05T08:54:49.237" v="8184" actId="26606"/>
          <ac:spMkLst>
            <pc:docMk/>
            <pc:sldMk cId="1254990492" sldId="260"/>
            <ac:spMk id="44" creationId="{1B15ED52-F352-441B-82BF-E0EA34836D08}"/>
          </ac:spMkLst>
        </pc:spChg>
        <pc:spChg chg="add del">
          <ac:chgData name="Miguel Martinez" userId="f4fa19d5c879ce3a" providerId="LiveId" clId="{598EBBD2-A657-442B-BF0F-46242121198E}" dt="2021-03-05T08:54:49.237" v="8184" actId="26606"/>
          <ac:spMkLst>
            <pc:docMk/>
            <pc:sldMk cId="1254990492" sldId="260"/>
            <ac:spMk id="45" creationId="{3B2E3793-BFE6-45A2-9B7B-E18844431C99}"/>
          </ac:spMkLst>
        </pc:spChg>
        <pc:grpChg chg="add del">
          <ac:chgData name="Miguel Martinez" userId="f4fa19d5c879ce3a" providerId="LiveId" clId="{598EBBD2-A657-442B-BF0F-46242121198E}" dt="2021-03-05T08:54:28.692" v="8182" actId="26606"/>
          <ac:grpSpMkLst>
            <pc:docMk/>
            <pc:sldMk cId="1254990492" sldId="260"/>
            <ac:grpSpMk id="17" creationId="{3F6FA249-9C10-48B9-9F72-1F333D8A9486}"/>
          </ac:grpSpMkLst>
        </pc:grpChg>
        <pc:picChg chg="add del">
          <ac:chgData name="Miguel Martinez" userId="f4fa19d5c879ce3a" providerId="LiveId" clId="{598EBBD2-A657-442B-BF0F-46242121198E}" dt="2021-03-05T08:54:49.237" v="8184" actId="26606"/>
          <ac:picMkLst>
            <pc:docMk/>
            <pc:sldMk cId="1254990492" sldId="260"/>
            <ac:picMk id="10" creationId="{3AA16612-ACD2-4A16-8F2B-4514FD6BF28F}"/>
          </ac:picMkLst>
        </pc:picChg>
      </pc:sldChg>
      <pc:sldChg chg="addSp modSp new mod setBg">
        <pc:chgData name="Miguel Martinez" userId="f4fa19d5c879ce3a" providerId="LiveId" clId="{598EBBD2-A657-442B-BF0F-46242121198E}" dt="2021-03-04T13:32:15.992" v="8134" actId="27636"/>
        <pc:sldMkLst>
          <pc:docMk/>
          <pc:sldMk cId="2429723896" sldId="261"/>
        </pc:sldMkLst>
        <pc:spChg chg="mod">
          <ac:chgData name="Miguel Martinez" userId="f4fa19d5c879ce3a" providerId="LiveId" clId="{598EBBD2-A657-442B-BF0F-46242121198E}" dt="2021-03-02T16:27:17.836" v="7822" actId="14100"/>
          <ac:spMkLst>
            <pc:docMk/>
            <pc:sldMk cId="2429723896" sldId="261"/>
            <ac:spMk id="2" creationId="{A1D1F9B0-3228-49E4-B8C2-8BC65E146E2E}"/>
          </ac:spMkLst>
        </pc:spChg>
        <pc:spChg chg="mod">
          <ac:chgData name="Miguel Martinez" userId="f4fa19d5c879ce3a" providerId="LiveId" clId="{598EBBD2-A657-442B-BF0F-46242121198E}" dt="2021-03-04T13:32:15.992" v="8134" actId="27636"/>
          <ac:spMkLst>
            <pc:docMk/>
            <pc:sldMk cId="2429723896" sldId="261"/>
            <ac:spMk id="3" creationId="{D72C4761-6D1B-4912-B132-BA6A1715961D}"/>
          </ac:spMkLst>
        </pc:spChg>
        <pc:spChg chg="add">
          <ac:chgData name="Miguel Martinez" userId="f4fa19d5c879ce3a" providerId="LiveId" clId="{598EBBD2-A657-442B-BF0F-46242121198E}" dt="2021-02-25T13:46:59.811" v="7508" actId="26606"/>
          <ac:spMkLst>
            <pc:docMk/>
            <pc:sldMk cId="2429723896" sldId="261"/>
            <ac:spMk id="8" creationId="{4351DFE5-F63D-4BE0-BDA9-E3EB88F01AA5}"/>
          </ac:spMkLst>
        </pc:spChg>
        <pc:picChg chg="add">
          <ac:chgData name="Miguel Martinez" userId="f4fa19d5c879ce3a" providerId="LiveId" clId="{598EBBD2-A657-442B-BF0F-46242121198E}" dt="2021-02-25T13:46:59.811" v="7508" actId="26606"/>
          <ac:picMkLst>
            <pc:docMk/>
            <pc:sldMk cId="2429723896" sldId="261"/>
            <ac:picMk id="10" creationId="{3AA16612-ACD2-4A16-8F2B-4514FD6BF28F}"/>
          </ac:picMkLst>
        </pc:picChg>
      </pc:sldChg>
      <pc:sldChg chg="addSp modSp new mod setBg">
        <pc:chgData name="Miguel Martinez" userId="f4fa19d5c879ce3a" providerId="LiveId" clId="{598EBBD2-A657-442B-BF0F-46242121198E}" dt="2021-03-02T16:30:01.821" v="7874" actId="113"/>
        <pc:sldMkLst>
          <pc:docMk/>
          <pc:sldMk cId="1190619873" sldId="262"/>
        </pc:sldMkLst>
        <pc:spChg chg="mod">
          <ac:chgData name="Miguel Martinez" userId="f4fa19d5c879ce3a" providerId="LiveId" clId="{598EBBD2-A657-442B-BF0F-46242121198E}" dt="2021-02-25T13:47:03.717" v="7509" actId="26606"/>
          <ac:spMkLst>
            <pc:docMk/>
            <pc:sldMk cId="1190619873" sldId="262"/>
            <ac:spMk id="2" creationId="{59A04413-980B-4A72-974B-3915487A55D2}"/>
          </ac:spMkLst>
        </pc:spChg>
        <pc:spChg chg="mod">
          <ac:chgData name="Miguel Martinez" userId="f4fa19d5c879ce3a" providerId="LiveId" clId="{598EBBD2-A657-442B-BF0F-46242121198E}" dt="2021-03-02T16:30:01.821" v="7874" actId="113"/>
          <ac:spMkLst>
            <pc:docMk/>
            <pc:sldMk cId="1190619873" sldId="262"/>
            <ac:spMk id="3" creationId="{74AAFA5E-8355-49F6-B366-41FED45314FC}"/>
          </ac:spMkLst>
        </pc:spChg>
        <pc:spChg chg="add">
          <ac:chgData name="Miguel Martinez" userId="f4fa19d5c879ce3a" providerId="LiveId" clId="{598EBBD2-A657-442B-BF0F-46242121198E}" dt="2021-02-25T13:47:03.717" v="7509" actId="26606"/>
          <ac:spMkLst>
            <pc:docMk/>
            <pc:sldMk cId="1190619873" sldId="262"/>
            <ac:spMk id="8" creationId="{4351DFE5-F63D-4BE0-BDA9-E3EB88F01AA5}"/>
          </ac:spMkLst>
        </pc:spChg>
        <pc:picChg chg="add">
          <ac:chgData name="Miguel Martinez" userId="f4fa19d5c879ce3a" providerId="LiveId" clId="{598EBBD2-A657-442B-BF0F-46242121198E}" dt="2021-02-25T13:47:03.717" v="7509" actId="26606"/>
          <ac:picMkLst>
            <pc:docMk/>
            <pc:sldMk cId="1190619873" sldId="262"/>
            <ac:picMk id="10" creationId="{3AA16612-ACD2-4A16-8F2B-4514FD6BF28F}"/>
          </ac:picMkLst>
        </pc:picChg>
      </pc:sldChg>
      <pc:sldChg chg="addSp modSp new mod setBg">
        <pc:chgData name="Miguel Martinez" userId="f4fa19d5c879ce3a" providerId="LiveId" clId="{598EBBD2-A657-442B-BF0F-46242121198E}" dt="2021-03-05T08:55:45.415" v="8190" actId="255"/>
        <pc:sldMkLst>
          <pc:docMk/>
          <pc:sldMk cId="3836712098" sldId="263"/>
        </pc:sldMkLst>
        <pc:spChg chg="mod">
          <ac:chgData name="Miguel Martinez" userId="f4fa19d5c879ce3a" providerId="LiveId" clId="{598EBBD2-A657-442B-BF0F-46242121198E}" dt="2021-02-25T13:47:06.763" v="7510" actId="26606"/>
          <ac:spMkLst>
            <pc:docMk/>
            <pc:sldMk cId="3836712098" sldId="263"/>
            <ac:spMk id="2" creationId="{A7DA005F-5D31-424D-9A80-2EF137DB2890}"/>
          </ac:spMkLst>
        </pc:spChg>
        <pc:spChg chg="mod">
          <ac:chgData name="Miguel Martinez" userId="f4fa19d5c879ce3a" providerId="LiveId" clId="{598EBBD2-A657-442B-BF0F-46242121198E}" dt="2021-03-05T08:55:45.415" v="8190" actId="255"/>
          <ac:spMkLst>
            <pc:docMk/>
            <pc:sldMk cId="3836712098" sldId="263"/>
            <ac:spMk id="3" creationId="{EB2AEFC2-0A07-4CBB-895C-42A7700B1AC7}"/>
          </ac:spMkLst>
        </pc:spChg>
        <pc:spChg chg="add">
          <ac:chgData name="Miguel Martinez" userId="f4fa19d5c879ce3a" providerId="LiveId" clId="{598EBBD2-A657-442B-BF0F-46242121198E}" dt="2021-02-25T13:47:06.763" v="7510" actId="26606"/>
          <ac:spMkLst>
            <pc:docMk/>
            <pc:sldMk cId="3836712098" sldId="263"/>
            <ac:spMk id="8" creationId="{4351DFE5-F63D-4BE0-BDA9-E3EB88F01AA5}"/>
          </ac:spMkLst>
        </pc:spChg>
        <pc:picChg chg="add">
          <ac:chgData name="Miguel Martinez" userId="f4fa19d5c879ce3a" providerId="LiveId" clId="{598EBBD2-A657-442B-BF0F-46242121198E}" dt="2021-02-25T13:47:06.763" v="7510" actId="26606"/>
          <ac:picMkLst>
            <pc:docMk/>
            <pc:sldMk cId="3836712098" sldId="263"/>
            <ac:picMk id="10" creationId="{3AA16612-ACD2-4A16-8F2B-4514FD6BF28F}"/>
          </ac:picMkLst>
        </pc:picChg>
      </pc:sldChg>
      <pc:sldChg chg="modSp new del mod">
        <pc:chgData name="Miguel Martinez" userId="f4fa19d5c879ce3a" providerId="LiveId" clId="{598EBBD2-A657-442B-BF0F-46242121198E}" dt="2021-02-25T13:42:38.127" v="6982" actId="47"/>
        <pc:sldMkLst>
          <pc:docMk/>
          <pc:sldMk cId="3993459873" sldId="264"/>
        </pc:sldMkLst>
        <pc:spChg chg="mod">
          <ac:chgData name="Miguel Martinez" userId="f4fa19d5c879ce3a" providerId="LiveId" clId="{598EBBD2-A657-442B-BF0F-46242121198E}" dt="2021-02-25T10:05:14.743" v="2661" actId="122"/>
          <ac:spMkLst>
            <pc:docMk/>
            <pc:sldMk cId="3993459873" sldId="264"/>
            <ac:spMk id="2" creationId="{C6E31154-C2FD-4918-AAB6-0CB8D4460E00}"/>
          </ac:spMkLst>
        </pc:spChg>
        <pc:spChg chg="mod">
          <ac:chgData name="Miguel Martinez" userId="f4fa19d5c879ce3a" providerId="LiveId" clId="{598EBBD2-A657-442B-BF0F-46242121198E}" dt="2021-02-25T10:05:21.313" v="2662" actId="21"/>
          <ac:spMkLst>
            <pc:docMk/>
            <pc:sldMk cId="3993459873" sldId="264"/>
            <ac:spMk id="3" creationId="{27AE99F8-C9C0-49D9-9320-87F128895278}"/>
          </ac:spMkLst>
        </pc:spChg>
      </pc:sldChg>
      <pc:sldChg chg="addSp delSp modSp new mod setBg setClrOvrMap">
        <pc:chgData name="Miguel Martinez" userId="f4fa19d5c879ce3a" providerId="LiveId" clId="{598EBBD2-A657-442B-BF0F-46242121198E}" dt="2021-03-05T09:00:06.435" v="8210" actId="14100"/>
        <pc:sldMkLst>
          <pc:docMk/>
          <pc:sldMk cId="3184764094" sldId="265"/>
        </pc:sldMkLst>
        <pc:spChg chg="mod">
          <ac:chgData name="Miguel Martinez" userId="f4fa19d5c879ce3a" providerId="LiveId" clId="{598EBBD2-A657-442B-BF0F-46242121198E}" dt="2021-03-05T09:00:01.856" v="8209" actId="14100"/>
          <ac:spMkLst>
            <pc:docMk/>
            <pc:sldMk cId="3184764094" sldId="265"/>
            <ac:spMk id="2" creationId="{4B73B8B9-52FD-4E82-B49E-950D50E12FD6}"/>
          </ac:spMkLst>
        </pc:spChg>
        <pc:spChg chg="add del mod">
          <ac:chgData name="Miguel Martinez" userId="f4fa19d5c879ce3a" providerId="LiveId" clId="{598EBBD2-A657-442B-BF0F-46242121198E}" dt="2021-03-05T08:58:45.830" v="8199" actId="26606"/>
          <ac:spMkLst>
            <pc:docMk/>
            <pc:sldMk cId="3184764094" sldId="265"/>
            <ac:spMk id="3" creationId="{34D0335A-F1ED-490A-90FC-5B95F10BC532}"/>
          </ac:spMkLst>
        </pc:spChg>
        <pc:spChg chg="add del">
          <ac:chgData name="Miguel Martinez" userId="f4fa19d5c879ce3a" providerId="LiveId" clId="{598EBBD2-A657-442B-BF0F-46242121198E}" dt="2021-03-05T08:58:45.830" v="8199" actId="26606"/>
          <ac:spMkLst>
            <pc:docMk/>
            <pc:sldMk cId="3184764094" sldId="265"/>
            <ac:spMk id="8" creationId="{4351DFE5-F63D-4BE0-BDA9-E3EB88F01AA5}"/>
          </ac:spMkLst>
        </pc:spChg>
        <pc:spChg chg="add del">
          <ac:chgData name="Miguel Martinez" userId="f4fa19d5c879ce3a" providerId="LiveId" clId="{598EBBD2-A657-442B-BF0F-46242121198E}" dt="2021-03-05T08:58:37.720" v="8196" actId="26606"/>
          <ac:spMkLst>
            <pc:docMk/>
            <pc:sldMk cId="3184764094" sldId="265"/>
            <ac:spMk id="16" creationId="{08E89D5E-1885-4160-AC77-CC471DD1D0DB}"/>
          </ac:spMkLst>
        </pc:spChg>
        <pc:spChg chg="add del">
          <ac:chgData name="Miguel Martinez" userId="f4fa19d5c879ce3a" providerId="LiveId" clId="{598EBBD2-A657-442B-BF0F-46242121198E}" dt="2021-03-05T08:58:45.821" v="8198" actId="26606"/>
          <ac:spMkLst>
            <pc:docMk/>
            <pc:sldMk cId="3184764094" sldId="265"/>
            <ac:spMk id="17" creationId="{7654728C-67BF-4E79-A6C5-739E38E4EEE4}"/>
          </ac:spMkLst>
        </pc:spChg>
        <pc:spChg chg="add del">
          <ac:chgData name="Miguel Martinez" userId="f4fa19d5c879ce3a" providerId="LiveId" clId="{598EBBD2-A657-442B-BF0F-46242121198E}" dt="2021-03-05T08:58:45.821" v="8198" actId="26606"/>
          <ac:spMkLst>
            <pc:docMk/>
            <pc:sldMk cId="3184764094" sldId="265"/>
            <ac:spMk id="22" creationId="{34D0335A-F1ED-490A-90FC-5B95F10BC532}"/>
          </ac:spMkLst>
        </pc:spChg>
        <pc:spChg chg="add mod">
          <ac:chgData name="Miguel Martinez" userId="f4fa19d5c879ce3a" providerId="LiveId" clId="{598EBBD2-A657-442B-BF0F-46242121198E}" dt="2021-03-05T09:00:06.435" v="8210" actId="14100"/>
          <ac:spMkLst>
            <pc:docMk/>
            <pc:sldMk cId="3184764094" sldId="265"/>
            <ac:spMk id="24" creationId="{34D0335A-F1ED-490A-90FC-5B95F10BC532}"/>
          </ac:spMkLst>
        </pc:spChg>
        <pc:spChg chg="add">
          <ac:chgData name="Miguel Martinez" userId="f4fa19d5c879ce3a" providerId="LiveId" clId="{598EBBD2-A657-442B-BF0F-46242121198E}" dt="2021-03-05T08:58:45.830" v="8199" actId="26606"/>
          <ac:spMkLst>
            <pc:docMk/>
            <pc:sldMk cId="3184764094" sldId="265"/>
            <ac:spMk id="25" creationId="{59A309A7-1751-4ABE-A3C1-EEC40366AD89}"/>
          </ac:spMkLst>
        </pc:spChg>
        <pc:spChg chg="add">
          <ac:chgData name="Miguel Martinez" userId="f4fa19d5c879ce3a" providerId="LiveId" clId="{598EBBD2-A657-442B-BF0F-46242121198E}" dt="2021-03-05T08:58:45.830" v="8199" actId="26606"/>
          <ac:spMkLst>
            <pc:docMk/>
            <pc:sldMk cId="3184764094" sldId="265"/>
            <ac:spMk id="26" creationId="{967D8EB6-EAE1-4F9C-B398-83321E287204}"/>
          </ac:spMkLst>
        </pc:spChg>
        <pc:grpChg chg="add del">
          <ac:chgData name="Miguel Martinez" userId="f4fa19d5c879ce3a" providerId="LiveId" clId="{598EBBD2-A657-442B-BF0F-46242121198E}" dt="2021-03-05T08:58:45.821" v="8198" actId="26606"/>
          <ac:grpSpMkLst>
            <pc:docMk/>
            <pc:sldMk cId="3184764094" sldId="265"/>
            <ac:grpSpMk id="19" creationId="{543A8382-3FFB-447A-951B-056231F5FA05}"/>
          </ac:grpSpMkLst>
        </pc:grpChg>
        <pc:graphicFrameChg chg="add del">
          <ac:chgData name="Miguel Martinez" userId="f4fa19d5c879ce3a" providerId="LiveId" clId="{598EBBD2-A657-442B-BF0F-46242121198E}" dt="2021-03-05T08:58:37.720" v="8196" actId="26606"/>
          <ac:graphicFrameMkLst>
            <pc:docMk/>
            <pc:sldMk cId="3184764094" sldId="265"/>
            <ac:graphicFrameMk id="12" creationId="{0026A090-2CAE-48E0-8AA3-88F7A0677392}"/>
          </ac:graphicFrameMkLst>
        </pc:graphicFrameChg>
        <pc:picChg chg="add del">
          <ac:chgData name="Miguel Martinez" userId="f4fa19d5c879ce3a" providerId="LiveId" clId="{598EBBD2-A657-442B-BF0F-46242121198E}" dt="2021-03-05T08:58:45.830" v="8199" actId="26606"/>
          <ac:picMkLst>
            <pc:docMk/>
            <pc:sldMk cId="3184764094" sldId="265"/>
            <ac:picMk id="10" creationId="{3AA16612-ACD2-4A16-8F2B-4514FD6BF28F}"/>
          </ac:picMkLst>
        </pc:picChg>
        <pc:picChg chg="add del">
          <ac:chgData name="Miguel Martinez" userId="f4fa19d5c879ce3a" providerId="LiveId" clId="{598EBBD2-A657-442B-BF0F-46242121198E}" dt="2021-03-05T08:58:45.821" v="8198" actId="26606"/>
          <ac:picMkLst>
            <pc:docMk/>
            <pc:sldMk cId="3184764094" sldId="265"/>
            <ac:picMk id="14" creationId="{64AD291C-A27F-4862-82DF-1B0E88661E6A}"/>
          </ac:picMkLst>
        </pc:picChg>
        <pc:picChg chg="add">
          <ac:chgData name="Miguel Martinez" userId="f4fa19d5c879ce3a" providerId="LiveId" clId="{598EBBD2-A657-442B-BF0F-46242121198E}" dt="2021-03-05T08:58:45.830" v="8199" actId="26606"/>
          <ac:picMkLst>
            <pc:docMk/>
            <pc:sldMk cId="3184764094" sldId="265"/>
            <ac:picMk id="27" creationId="{509A25B8-581C-4F33-8689-CE6FE1401ABE}"/>
          </ac:picMkLst>
        </pc:picChg>
        <pc:cxnChg chg="add del">
          <ac:chgData name="Miguel Martinez" userId="f4fa19d5c879ce3a" providerId="LiveId" clId="{598EBBD2-A657-442B-BF0F-46242121198E}" dt="2021-03-05T08:58:37.720" v="8196" actId="26606"/>
          <ac:cxnSpMkLst>
            <pc:docMk/>
            <pc:sldMk cId="3184764094" sldId="265"/>
            <ac:cxnSpMk id="18" creationId="{EC15C128-8E68-44BD-BF94-FBA9CA4B0309}"/>
          </ac:cxnSpMkLst>
        </pc:cxnChg>
      </pc:sldChg>
      <pc:sldChg chg="addSp modSp new mod setBg">
        <pc:chgData name="Miguel Martinez" userId="f4fa19d5c879ce3a" providerId="LiveId" clId="{598EBBD2-A657-442B-BF0F-46242121198E}" dt="2021-03-04T13:34:15.873" v="8179" actId="255"/>
        <pc:sldMkLst>
          <pc:docMk/>
          <pc:sldMk cId="3228609258" sldId="266"/>
        </pc:sldMkLst>
        <pc:spChg chg="mod">
          <ac:chgData name="Miguel Martinez" userId="f4fa19d5c879ce3a" providerId="LiveId" clId="{598EBBD2-A657-442B-BF0F-46242121198E}" dt="2021-02-25T14:03:51.371" v="7791" actId="113"/>
          <ac:spMkLst>
            <pc:docMk/>
            <pc:sldMk cId="3228609258" sldId="266"/>
            <ac:spMk id="2" creationId="{35E2FAFA-5E42-4A88-83B9-B257F15EA715}"/>
          </ac:spMkLst>
        </pc:spChg>
        <pc:spChg chg="mod">
          <ac:chgData name="Miguel Martinez" userId="f4fa19d5c879ce3a" providerId="LiveId" clId="{598EBBD2-A657-442B-BF0F-46242121198E}" dt="2021-03-04T13:34:15.873" v="8179" actId="255"/>
          <ac:spMkLst>
            <pc:docMk/>
            <pc:sldMk cId="3228609258" sldId="266"/>
            <ac:spMk id="3" creationId="{EE4304BC-2902-4836-9ECC-254938A3E936}"/>
          </ac:spMkLst>
        </pc:spChg>
        <pc:spChg chg="add">
          <ac:chgData name="Miguel Martinez" userId="f4fa19d5c879ce3a" providerId="LiveId" clId="{598EBBD2-A657-442B-BF0F-46242121198E}" dt="2021-02-25T13:47:13.229" v="7512" actId="26606"/>
          <ac:spMkLst>
            <pc:docMk/>
            <pc:sldMk cId="3228609258" sldId="266"/>
            <ac:spMk id="8" creationId="{4351DFE5-F63D-4BE0-BDA9-E3EB88F01AA5}"/>
          </ac:spMkLst>
        </pc:spChg>
        <pc:picChg chg="add">
          <ac:chgData name="Miguel Martinez" userId="f4fa19d5c879ce3a" providerId="LiveId" clId="{598EBBD2-A657-442B-BF0F-46242121198E}" dt="2021-02-25T13:47:13.229" v="7512" actId="26606"/>
          <ac:picMkLst>
            <pc:docMk/>
            <pc:sldMk cId="3228609258" sldId="266"/>
            <ac:picMk id="10" creationId="{3AA16612-ACD2-4A16-8F2B-4514FD6BF28F}"/>
          </ac:picMkLst>
        </pc:picChg>
      </pc:sldChg>
      <pc:sldChg chg="addSp delSp modSp new mod setBg">
        <pc:chgData name="Miguel Martinez" userId="f4fa19d5c879ce3a" providerId="LiveId" clId="{598EBBD2-A657-442B-BF0F-46242121198E}" dt="2021-03-05T08:55:14.093" v="8186" actId="26606"/>
        <pc:sldMkLst>
          <pc:docMk/>
          <pc:sldMk cId="2681444914" sldId="267"/>
        </pc:sldMkLst>
        <pc:spChg chg="mod">
          <ac:chgData name="Miguel Martinez" userId="f4fa19d5c879ce3a" providerId="LiveId" clId="{598EBBD2-A657-442B-BF0F-46242121198E}" dt="2021-03-05T08:55:14.093" v="8186" actId="26606"/>
          <ac:spMkLst>
            <pc:docMk/>
            <pc:sldMk cId="2681444914" sldId="267"/>
            <ac:spMk id="2" creationId="{6916CDFE-E91C-4F53-B0AF-1672D7769B3C}"/>
          </ac:spMkLst>
        </pc:spChg>
        <pc:spChg chg="mod">
          <ac:chgData name="Miguel Martinez" userId="f4fa19d5c879ce3a" providerId="LiveId" clId="{598EBBD2-A657-442B-BF0F-46242121198E}" dt="2021-03-05T08:55:14.093" v="8186" actId="26606"/>
          <ac:spMkLst>
            <pc:docMk/>
            <pc:sldMk cId="2681444914" sldId="267"/>
            <ac:spMk id="3" creationId="{CFB6165B-D659-4620-8CF5-B2BCAFEC0EFF}"/>
          </ac:spMkLst>
        </pc:spChg>
        <pc:spChg chg="add del">
          <ac:chgData name="Miguel Martinez" userId="f4fa19d5c879ce3a" providerId="LiveId" clId="{598EBBD2-A657-442B-BF0F-46242121198E}" dt="2021-03-05T08:55:14.093" v="8186" actId="26606"/>
          <ac:spMkLst>
            <pc:docMk/>
            <pc:sldMk cId="2681444914" sldId="267"/>
            <ac:spMk id="8" creationId="{DE7FFD28-545C-4C88-A2E7-152FB234C92C}"/>
          </ac:spMkLst>
        </pc:spChg>
      </pc:sldChg>
      <pc:sldChg chg="modSp new mod">
        <pc:chgData name="Miguel Martinez" userId="f4fa19d5c879ce3a" providerId="LiveId" clId="{598EBBD2-A657-442B-BF0F-46242121198E}" dt="2021-03-05T08:55:35.901" v="8188"/>
        <pc:sldMkLst>
          <pc:docMk/>
          <pc:sldMk cId="4196971907" sldId="268"/>
        </pc:sldMkLst>
        <pc:spChg chg="mod">
          <ac:chgData name="Miguel Martinez" userId="f4fa19d5c879ce3a" providerId="LiveId" clId="{598EBBD2-A657-442B-BF0F-46242121198E}" dt="2021-03-05T08:55:35.901" v="8188"/>
          <ac:spMkLst>
            <pc:docMk/>
            <pc:sldMk cId="4196971907" sldId="268"/>
            <ac:spMk id="3" creationId="{D527C30C-3F44-4C8A-91C1-025F6B33408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5982B-1F44-4AB0-B751-A2BBBDF8C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92E7680-6F9F-4F8E-B5C6-5F44D7725CD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6780DD-96DE-49C2-8333-D8BADE1F97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5A6C-79B7-411A-8172-16E91B40810E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D64574-B320-4648-9AE9-5FAC92619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94BFF-315D-4D71-ADA4-7E5D91E6B1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F90D-9542-488F-86A7-0E87FF49C1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87601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B8418F-C423-4799-A6FD-766D95F452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6574EC7-2FAE-4D89-8DA2-B321DB6DA4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EAEBDD-0901-473B-9ACD-3F13185B15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5A6C-79B7-411A-8172-16E91B40810E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4F0699-E92D-4C3B-8D31-4CD786671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BDCEBD-4714-46FD-8314-CCF756B25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F90D-9542-488F-86A7-0E87FF49C1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866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90DDA5-FC29-4A35-AF1D-96AA00866E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A2314C0-FFA8-426B-AB2D-1E3E6CE076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1A7EC-C5EB-437B-9FC8-C28AE0882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5A6C-79B7-411A-8172-16E91B40810E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62641E-4139-40D5-B7EA-D8ECEAE1B7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D7F65-BBCD-4D3D-BE29-FC35D729A5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F90D-9542-488F-86A7-0E87FF49C1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05819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457640-D3FC-4586-AD40-38540A890A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ACC3C3-7292-4EE4-BD4C-2E286CA1DA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C675EC-9E5F-4205-BEED-6E6172A91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5A6C-79B7-411A-8172-16E91B40810E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F4250F-4FA8-46E7-BBC1-0A553707C2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4C8F8-575A-4670-963C-114B28E5D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F90D-9542-488F-86A7-0E87FF49C1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537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13D179-C1F9-48DA-A279-6CC83276ED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95FCED-2373-447A-92B9-FF3EAF18E8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437901-A10F-4466-9C71-03FBB92FE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5A6C-79B7-411A-8172-16E91B40810E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DE78FA-A2B4-4BCD-AC34-3A5C268B26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189BF8-60A5-491F-8E0C-CC49354327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F90D-9542-488F-86A7-0E87FF49C1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954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13832C-E2FE-48C5-B038-3D01FF1F24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FA17DF-DFB8-470A-8EF1-7A481E3DD0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1A6B4A-A1FD-4574-8682-ECF9D94AB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C01C6F-6DF8-4141-A8AC-1807D9756E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5A6C-79B7-411A-8172-16E91B40810E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AD3B228-F965-411F-91B8-FB666602E1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8625FF-5325-4C60-BCD4-B41BB65E6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F90D-9542-488F-86A7-0E87FF49C1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818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F490-AA14-42CD-AEC7-F12FC56A5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485289-9AC2-4618-91AF-60F1E8E0C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79E5CB-8177-4A3B-B55E-B9E815481D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315EC5B-9C19-4A81-829C-76180EDE299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7BC3E7-E8DB-40B6-9FD9-E2C91B25837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98ED550-D981-4413-8D54-B675C16014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5A6C-79B7-411A-8172-16E91B40810E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C8FD079-1515-48E6-B951-A47764160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A12D0FE-DA6B-4333-9E30-B384F0195B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F90D-9542-488F-86A7-0E87FF49C1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8402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AE4495-0B45-4465-A6B6-F2993011C0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8543F8-81E3-4F5B-A156-787777D39B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5A6C-79B7-411A-8172-16E91B40810E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31F1D42-AE56-44A1-9BE6-F9CD4E7F1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8E68BFC-EC70-443D-BEC9-FDAB71BA91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F90D-9542-488F-86A7-0E87FF49C1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5990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A048F-E10E-4F1E-86F6-903438421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5A6C-79B7-411A-8172-16E91B40810E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3F1D5C9-45C4-417F-A5F3-E4DD463B7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E50C97F-C16F-414F-A301-EAA1B3E07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F90D-9542-488F-86A7-0E87FF49C1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62547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DE03F-7475-4A3A-85A5-9115252B1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304DE-A224-4ADF-8EA0-568D252A0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8A604E3-C180-4210-B414-EAC1ECD9C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ABFCA5-58F3-48C4-BF9F-9EE4818FA5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5A6C-79B7-411A-8172-16E91B40810E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0509C4-A6A9-4254-A4C1-1058D832F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F72273-789B-46FE-AFCB-F09D73C980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F90D-9542-488F-86A7-0E87FF49C1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3977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E473EC-4E72-47ED-9FE1-984BAD4904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368D8C5-DC59-44DF-B63E-BBD2F76FAC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5BFC44C-8F63-4C4E-9A8C-23112B5F41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D81F358-87CD-45A0-A499-D2D27CC9B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035A6C-79B7-411A-8172-16E91B40810E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01E5CA-038F-414E-8D7E-6EFAE9BDA4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2C7707-ED9E-4712-9D28-4E68EE72A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EF90D-9542-488F-86A7-0E87FF49C1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31990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89080A-C64C-464D-AEE0-1A4C55FEBD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4901E0-A403-4AD5-AE2D-17594AF903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30B795-FF59-48B6-9379-1F260E2C74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035A6C-79B7-411A-8172-16E91B40810E}" type="datetimeFigureOut">
              <a:rPr lang="en-GB" smtClean="0"/>
              <a:t>05/03/2021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1DC3C3-F4E9-4B02-879F-B467179296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304876-8AF1-4FEE-97BD-9078C8D4DCE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EF90D-9542-488F-86A7-0E87FF49C13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5191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01C9CC24-B375-4226-BF2B-61FADBBA696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CD70A28E-4FD8-4474-A206-E15B5EBB303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1084747"/>
            <a:ext cx="12188952" cy="3294207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39647E21-5366-4638-AC97-D8CD4111EB5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35" r="8214" b="45501"/>
          <a:stretch>
            <a:fillRect/>
          </a:stretch>
        </p:blipFill>
        <p:spPr>
          <a:xfrm flipV="1">
            <a:off x="0" y="0"/>
            <a:ext cx="12191999" cy="4473360"/>
          </a:xfrm>
          <a:custGeom>
            <a:avLst/>
            <a:gdLst>
              <a:gd name="connsiteX0" fmla="*/ 0 w 12191999"/>
              <a:gd name="connsiteY0" fmla="*/ 4473360 h 4473360"/>
              <a:gd name="connsiteX1" fmla="*/ 12191999 w 12191999"/>
              <a:gd name="connsiteY1" fmla="*/ 4473360 h 4473360"/>
              <a:gd name="connsiteX2" fmla="*/ 12191999 w 12191999"/>
              <a:gd name="connsiteY2" fmla="*/ 0 h 4473360"/>
              <a:gd name="connsiteX3" fmla="*/ 0 w 12191999"/>
              <a:gd name="connsiteY3" fmla="*/ 0 h 44733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1999" h="4473360">
                <a:moveTo>
                  <a:pt x="0" y="4473360"/>
                </a:moveTo>
                <a:lnTo>
                  <a:pt x="12191999" y="4473360"/>
                </a:lnTo>
                <a:lnTo>
                  <a:pt x="12191999" y="0"/>
                </a:lnTo>
                <a:lnTo>
                  <a:pt x="0" y="0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3DBDEB-7791-46E0-898C-769CE63D84F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925" y="2076450"/>
            <a:ext cx="10684151" cy="1345134"/>
          </a:xfrm>
        </p:spPr>
        <p:txBody>
          <a:bodyPr anchor="ctr">
            <a:noAutofit/>
          </a:bodyPr>
          <a:lstStyle/>
          <a:p>
            <a:r>
              <a:rPr lang="en-GB" sz="2400" b="1" u="sng" dirty="0">
                <a:solidFill>
                  <a:srgbClr val="FFFFFF"/>
                </a:solidFill>
              </a:rPr>
              <a:t>Ethical Dilemmas and Challenges with Qualitative Research </a:t>
            </a:r>
            <a:r>
              <a:rPr lang="en-GB" sz="2400" dirty="0">
                <a:solidFill>
                  <a:srgbClr val="FFFFFF"/>
                </a:solidFill>
              </a:rPr>
              <a:t/>
            </a:r>
            <a:br>
              <a:rPr lang="en-GB" sz="2400" dirty="0">
                <a:solidFill>
                  <a:srgbClr val="FFFFFF"/>
                </a:solidFill>
              </a:rPr>
            </a:br>
            <a:r>
              <a:rPr lang="en-GB" sz="2400" dirty="0">
                <a:solidFill>
                  <a:srgbClr val="FFFFFF"/>
                </a:solidFill>
              </a:rPr>
              <a:t/>
            </a:r>
            <a:br>
              <a:rPr lang="en-GB" sz="2400" dirty="0">
                <a:solidFill>
                  <a:srgbClr val="FFFFFF"/>
                </a:solidFill>
              </a:rPr>
            </a:br>
            <a:r>
              <a:rPr lang="en-GB" sz="2400" dirty="0">
                <a:solidFill>
                  <a:srgbClr val="FFFFFF"/>
                </a:solidFill>
              </a:rPr>
              <a:t/>
            </a:r>
            <a:br>
              <a:rPr lang="en-GB" sz="2400" dirty="0">
                <a:solidFill>
                  <a:srgbClr val="FFFFFF"/>
                </a:solidFill>
              </a:rPr>
            </a:br>
            <a:r>
              <a:rPr lang="en-GB" sz="2400" b="1" dirty="0">
                <a:solidFill>
                  <a:srgbClr val="FFFFFF"/>
                </a:solidFill>
              </a:rPr>
              <a:t>WEI/PMO Research Ethics Session March 5</a:t>
            </a:r>
            <a:r>
              <a:rPr lang="en-GB" sz="2400" b="1" baseline="30000" dirty="0">
                <a:solidFill>
                  <a:srgbClr val="FFFFFF"/>
                </a:solidFill>
              </a:rPr>
              <a:t>th</a:t>
            </a:r>
            <a:r>
              <a:rPr lang="en-GB" sz="2400" b="1" dirty="0">
                <a:solidFill>
                  <a:srgbClr val="FFFFFF"/>
                </a:solidFill>
              </a:rPr>
              <a:t> 2021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DF0B62-1082-4B10-BB6A-9D52BF60ACC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71575" y="4473360"/>
            <a:ext cx="9469211" cy="865639"/>
          </a:xfrm>
        </p:spPr>
        <p:txBody>
          <a:bodyPr anchor="ctr">
            <a:noAutofit/>
          </a:bodyPr>
          <a:lstStyle/>
          <a:p>
            <a:r>
              <a:rPr lang="en-GB" sz="2000" dirty="0">
                <a:solidFill>
                  <a:srgbClr val="000000"/>
                </a:solidFill>
              </a:rPr>
              <a:t>Miguel Martínez Lucio</a:t>
            </a:r>
          </a:p>
          <a:p>
            <a:r>
              <a:rPr lang="en-GB" sz="2000" dirty="0">
                <a:solidFill>
                  <a:srgbClr val="000000"/>
                </a:solidFill>
              </a:rPr>
              <a:t>Work and Equalities Institute </a:t>
            </a:r>
          </a:p>
          <a:p>
            <a:r>
              <a:rPr lang="en-GB" sz="2000" dirty="0">
                <a:solidFill>
                  <a:srgbClr val="000000"/>
                </a:solidFill>
              </a:rPr>
              <a:t>Alliance Manchester Business School: The University of Manchester </a:t>
            </a:r>
          </a:p>
        </p:txBody>
      </p:sp>
    </p:spTree>
    <p:extLst>
      <p:ext uri="{BB962C8B-B14F-4D97-AF65-F5344CB8AC3E}">
        <p14:creationId xmlns:p14="http://schemas.microsoft.com/office/powerpoint/2010/main" val="428419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1F6F1A-B001-44E4-AE9B-D547C7E5BE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27C30C-3F44-4C8A-91C1-025F6B3340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GB" sz="2800" dirty="0">
                <a:solidFill>
                  <a:srgbClr val="000000"/>
                </a:solidFill>
              </a:rPr>
              <a:t>Understanding the reality of research and questions of power (</a:t>
            </a:r>
            <a:r>
              <a:rPr lang="en-GB" sz="2800" b="1" u="sng" dirty="0">
                <a:solidFill>
                  <a:srgbClr val="000000"/>
                </a:solidFill>
              </a:rPr>
              <a:t>what lies beneath</a:t>
            </a:r>
            <a:r>
              <a:rPr lang="en-GB" sz="2800" dirty="0">
                <a:solidFill>
                  <a:srgbClr val="000000"/>
                </a:solidFill>
              </a:rPr>
              <a:t>): ensuring transparency, not instrumentalising, and being available</a:t>
            </a:r>
          </a:p>
          <a:p>
            <a:pPr algn="just"/>
            <a:r>
              <a:rPr lang="en-GB" sz="2800" dirty="0">
                <a:solidFill>
                  <a:srgbClr val="000000"/>
                </a:solidFill>
              </a:rPr>
              <a:t>The nature of </a:t>
            </a:r>
            <a:r>
              <a:rPr lang="en-GB" sz="2800" b="1" u="sng" dirty="0">
                <a:solidFill>
                  <a:srgbClr val="000000"/>
                </a:solidFill>
              </a:rPr>
              <a:t>research is a process of extraction which is sometimes questionable – giving something back…</a:t>
            </a:r>
          </a:p>
          <a:p>
            <a:pPr algn="just"/>
            <a:r>
              <a:rPr lang="en-GB" sz="2800" b="1" u="sng" dirty="0">
                <a:solidFill>
                  <a:srgbClr val="000000"/>
                </a:solidFill>
              </a:rPr>
              <a:t>Who you feedback to and how </a:t>
            </a:r>
            <a:r>
              <a:rPr lang="en-GB" sz="2800" dirty="0">
                <a:solidFill>
                  <a:srgbClr val="000000"/>
                </a:solidFill>
              </a:rPr>
              <a:t>– what power relations do these reflect?</a:t>
            </a:r>
          </a:p>
          <a:p>
            <a:pPr algn="just"/>
            <a:r>
              <a:rPr lang="en-GB" sz="2800" dirty="0">
                <a:solidFill>
                  <a:srgbClr val="000000"/>
                </a:solidFill>
              </a:rPr>
              <a:t>In some respects </a:t>
            </a:r>
            <a:r>
              <a:rPr lang="en-GB" sz="2800" b="1" u="sng" dirty="0">
                <a:solidFill>
                  <a:srgbClr val="000000"/>
                </a:solidFill>
              </a:rPr>
              <a:t>research is collective and involves collating specific and general views </a:t>
            </a:r>
            <a:r>
              <a:rPr lang="en-GB" sz="2800" dirty="0">
                <a:solidFill>
                  <a:srgbClr val="000000"/>
                </a:solidFill>
              </a:rPr>
              <a:t>as well as reflections that sometimes are part of the analysis let alone the findings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96971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73B8B9-52FD-4E82-B49E-950D50E12F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040" y="627564"/>
            <a:ext cx="9245600" cy="1325563"/>
          </a:xfrm>
        </p:spPr>
        <p:txBody>
          <a:bodyPr>
            <a:normAutofit fontScale="90000"/>
          </a:bodyPr>
          <a:lstStyle/>
          <a:p>
            <a:r>
              <a:rPr lang="en-GB" sz="3200" b="1" dirty="0"/>
              <a:t>Understanding the reality of research and questions of power </a:t>
            </a:r>
            <a:br>
              <a:rPr lang="en-GB" sz="3200" b="1" dirty="0"/>
            </a:br>
            <a:r>
              <a:rPr lang="en-GB" sz="3200" b="1" dirty="0"/>
              <a:t>(what lies beneath) </a:t>
            </a:r>
            <a:r>
              <a:rPr lang="en-GB" sz="2100" dirty="0"/>
              <a:t/>
            </a:r>
            <a:br>
              <a:rPr lang="en-GB" sz="2100" dirty="0"/>
            </a:br>
            <a:endParaRPr lang="en-GB" sz="2100" dirty="0"/>
          </a:p>
        </p:txBody>
      </p:sp>
      <p:sp>
        <p:nvSpPr>
          <p:cNvPr id="24" name="Content Placeholder 2">
            <a:extLst>
              <a:ext uri="{FF2B5EF4-FFF2-40B4-BE49-F238E27FC236}">
                <a16:creationId xmlns:a16="http://schemas.microsoft.com/office/drawing/2014/main" id="{34D0335A-F1ED-490A-90FC-5B95F10BC5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36429" y="2358913"/>
            <a:ext cx="7621491" cy="4062206"/>
          </a:xfrm>
        </p:spPr>
        <p:txBody>
          <a:bodyPr anchor="ctr">
            <a:normAutofit/>
          </a:bodyPr>
          <a:lstStyle/>
          <a:p>
            <a:r>
              <a:rPr lang="en-GB" sz="2000" b="1" u="sng" dirty="0"/>
              <a:t>Regardless of who you enter through the ideas earlier have to be sustained</a:t>
            </a:r>
          </a:p>
          <a:p>
            <a:r>
              <a:rPr lang="en-GB" sz="2000" dirty="0"/>
              <a:t>There are key principles that are important and </a:t>
            </a:r>
            <a:r>
              <a:rPr lang="en-GB" sz="2000" b="1" u="sng" dirty="0"/>
              <a:t>the means do not justify the ends as such although there is discussion on this </a:t>
            </a:r>
          </a:p>
          <a:p>
            <a:r>
              <a:rPr lang="en-GB" sz="2000" dirty="0"/>
              <a:t>The key position is we are </a:t>
            </a:r>
            <a:r>
              <a:rPr lang="en-GB" sz="2000" b="1" u="sng" dirty="0"/>
              <a:t>not going to harm anyone but whether that means we are going to help them </a:t>
            </a:r>
            <a:r>
              <a:rPr lang="en-GB" sz="2000" dirty="0"/>
              <a:t>is another issue/dilemma</a:t>
            </a:r>
          </a:p>
          <a:p>
            <a:r>
              <a:rPr lang="en-GB" sz="2000" b="1" u="sng" dirty="0"/>
              <a:t>Managing research risk </a:t>
            </a:r>
            <a:r>
              <a:rPr lang="en-GB" sz="2000" dirty="0"/>
              <a:t>is now a much more </a:t>
            </a:r>
            <a:r>
              <a:rPr lang="en-GB" sz="2000" b="1" u="sng" dirty="0"/>
              <a:t>formalised process </a:t>
            </a:r>
            <a:r>
              <a:rPr lang="en-GB" sz="2000" dirty="0"/>
              <a:t>with a range of codes of conduct (not always similar but broadly they share some key points)</a:t>
            </a:r>
          </a:p>
          <a:p>
            <a:r>
              <a:rPr lang="en-GB" sz="2000" b="1" u="sng" dirty="0"/>
              <a:t>Is transparency in a non-transparent context possible?</a:t>
            </a:r>
          </a:p>
          <a:p>
            <a:r>
              <a:rPr lang="en-GB" sz="2000" dirty="0"/>
              <a:t>Being flexible and building in contingencies – and </a:t>
            </a:r>
            <a:r>
              <a:rPr lang="en-GB" sz="2000" b="1" u="sng" dirty="0"/>
              <a:t>knowing when to close-off and reorientate </a:t>
            </a:r>
          </a:p>
          <a:p>
            <a:endParaRPr lang="en-GB" sz="1500" dirty="0"/>
          </a:p>
          <a:p>
            <a:endParaRPr lang="en-GB" sz="1500" dirty="0"/>
          </a:p>
        </p:txBody>
      </p:sp>
      <p:sp>
        <p:nvSpPr>
          <p:cNvPr id="25" name="Rectangle 16">
            <a:extLst>
              <a:ext uri="{FF2B5EF4-FFF2-40B4-BE49-F238E27FC236}">
                <a16:creationId xmlns:a16="http://schemas.microsoft.com/office/drawing/2014/main" id="{59A309A7-1751-4ABE-A3C1-EEC40366AD8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88880" y="0"/>
            <a:ext cx="210312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18">
            <a:extLst>
              <a:ext uri="{FF2B5EF4-FFF2-40B4-BE49-F238E27FC236}">
                <a16:creationId xmlns:a16="http://schemas.microsoft.com/office/drawing/2014/main" id="{967D8EB6-EAE1-4F9C-B398-83321E28720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15400" y="2358913"/>
            <a:ext cx="2140172" cy="2140172"/>
          </a:xfrm>
          <a:prstGeom prst="ellipse">
            <a:avLst/>
          </a:prstGeom>
          <a:solidFill>
            <a:srgbClr val="FFFFFF"/>
          </a:solidFill>
          <a:ln w="222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7" name="Graphic 13" descr="Error">
            <a:extLst>
              <a:ext uri="{FF2B5EF4-FFF2-40B4-BE49-F238E27FC236}">
                <a16:creationId xmlns:a16="http://schemas.microsoft.com/office/drawing/2014/main" id="{509A25B8-581C-4F33-8689-CE6FE1401A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>
            <a:off x="9413987" y="2857501"/>
            <a:ext cx="1142998" cy="1142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4764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5E2FAFA-5E42-4A88-83B9-B257F15EA7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rgbClr val="FFFFFF"/>
                </a:solidFill>
              </a:rPr>
              <a:t>…finally…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4304BC-2902-4836-9ECC-254938A3E9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524125"/>
            <a:ext cx="9833548" cy="4152900"/>
          </a:xfrm>
        </p:spPr>
        <p:txBody>
          <a:bodyPr>
            <a:normAutofit/>
          </a:bodyPr>
          <a:lstStyle/>
          <a:p>
            <a:r>
              <a:rPr lang="en-GB" sz="2400" b="1" u="sng" dirty="0">
                <a:solidFill>
                  <a:srgbClr val="000000"/>
                </a:solidFill>
              </a:rPr>
              <a:t>Research is not easy - remember</a:t>
            </a:r>
          </a:p>
          <a:p>
            <a:r>
              <a:rPr lang="en-GB" sz="2400" dirty="0">
                <a:solidFill>
                  <a:srgbClr val="000000"/>
                </a:solidFill>
              </a:rPr>
              <a:t>Beneath every academic paper </a:t>
            </a:r>
            <a:r>
              <a:rPr lang="en-GB" sz="2400" b="1" u="sng" dirty="0">
                <a:solidFill>
                  <a:srgbClr val="000000"/>
                </a:solidFill>
              </a:rPr>
              <a:t>there are failed projects, uneven developments, and issues around access and sustainability </a:t>
            </a:r>
          </a:p>
          <a:p>
            <a:r>
              <a:rPr lang="en-GB" sz="2400" dirty="0">
                <a:solidFill>
                  <a:srgbClr val="000000"/>
                </a:solidFill>
              </a:rPr>
              <a:t>There is much on the </a:t>
            </a:r>
            <a:r>
              <a:rPr lang="en-GB" sz="2400" b="1" u="sng" dirty="0">
                <a:solidFill>
                  <a:srgbClr val="000000"/>
                </a:solidFill>
              </a:rPr>
              <a:t>‘cutting floor’ and ‘many make do situations’</a:t>
            </a:r>
          </a:p>
          <a:p>
            <a:r>
              <a:rPr lang="en-GB" sz="2400" dirty="0">
                <a:solidFill>
                  <a:srgbClr val="000000"/>
                </a:solidFill>
              </a:rPr>
              <a:t>Sustaining a sense of fairness, </a:t>
            </a:r>
            <a:r>
              <a:rPr lang="en-GB" sz="2400" b="1" u="sng" dirty="0">
                <a:solidFill>
                  <a:srgbClr val="000000"/>
                </a:solidFill>
              </a:rPr>
              <a:t>support for the vulnerable and a sense of respect for the participant is essential </a:t>
            </a:r>
          </a:p>
          <a:p>
            <a:r>
              <a:rPr lang="en-GB" sz="2400" dirty="0">
                <a:solidFill>
                  <a:srgbClr val="000000"/>
                </a:solidFill>
              </a:rPr>
              <a:t>Principles are important as well your position and ability to be trusted </a:t>
            </a:r>
          </a:p>
          <a:p>
            <a:r>
              <a:rPr lang="en-GB" sz="2400" b="1" u="sng" dirty="0">
                <a:solidFill>
                  <a:srgbClr val="000000"/>
                </a:solidFill>
              </a:rPr>
              <a:t>Reflecting on access, concerns around confidentiality, relationships etc is also worth doing as it may reveal much about the context of research</a:t>
            </a:r>
          </a:p>
        </p:txBody>
      </p:sp>
    </p:spTree>
    <p:extLst>
      <p:ext uri="{BB962C8B-B14F-4D97-AF65-F5344CB8AC3E}">
        <p14:creationId xmlns:p14="http://schemas.microsoft.com/office/powerpoint/2010/main" val="3228609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C2DBCEB-313F-44A1-96E4-9A09D297BA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b="1">
                <a:solidFill>
                  <a:srgbClr val="FFFFFF"/>
                </a:solidFill>
              </a:rPr>
              <a:t>Outline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CC6EED-F9DA-4116-BC40-EE375AA93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61920"/>
            <a:ext cx="9833548" cy="3799840"/>
          </a:xfrm>
        </p:spPr>
        <p:txBody>
          <a:bodyPr>
            <a:normAutofit/>
          </a:bodyPr>
          <a:lstStyle/>
          <a:p>
            <a:endParaRPr lang="en-GB" sz="2000" dirty="0">
              <a:solidFill>
                <a:srgbClr val="000000"/>
              </a:solidFill>
            </a:endParaRPr>
          </a:p>
          <a:p>
            <a:r>
              <a:rPr lang="en-GB" sz="2000" dirty="0">
                <a:solidFill>
                  <a:srgbClr val="000000"/>
                </a:solidFill>
              </a:rPr>
              <a:t>The researcher</a:t>
            </a:r>
          </a:p>
          <a:p>
            <a:r>
              <a:rPr lang="en-GB" sz="2000" dirty="0">
                <a:solidFill>
                  <a:srgbClr val="000000"/>
                </a:solidFill>
              </a:rPr>
              <a:t>Questions of responsibility, care and respect</a:t>
            </a:r>
          </a:p>
          <a:p>
            <a:r>
              <a:rPr lang="en-GB" sz="2000" dirty="0">
                <a:solidFill>
                  <a:srgbClr val="000000"/>
                </a:solidFill>
              </a:rPr>
              <a:t>Access</a:t>
            </a:r>
          </a:p>
          <a:p>
            <a:r>
              <a:rPr lang="en-GB" sz="2000" dirty="0">
                <a:solidFill>
                  <a:srgbClr val="000000"/>
                </a:solidFill>
              </a:rPr>
              <a:t>Consent</a:t>
            </a:r>
          </a:p>
          <a:p>
            <a:r>
              <a:rPr lang="en-GB" sz="2000" dirty="0">
                <a:solidFill>
                  <a:srgbClr val="000000"/>
                </a:solidFill>
              </a:rPr>
              <a:t>Confidentiality </a:t>
            </a:r>
          </a:p>
          <a:p>
            <a:r>
              <a:rPr lang="en-GB" sz="2000" dirty="0">
                <a:solidFill>
                  <a:srgbClr val="000000"/>
                </a:solidFill>
              </a:rPr>
              <a:t>Relationships </a:t>
            </a:r>
          </a:p>
          <a:p>
            <a:r>
              <a:rPr lang="en-GB" sz="2000" dirty="0">
                <a:solidFill>
                  <a:srgbClr val="000000"/>
                </a:solidFill>
              </a:rPr>
              <a:t>General Issues of protecting participants </a:t>
            </a:r>
          </a:p>
          <a:p>
            <a:r>
              <a:rPr lang="en-GB" sz="2000" dirty="0">
                <a:solidFill>
                  <a:srgbClr val="000000"/>
                </a:solidFill>
              </a:rPr>
              <a:t>Understanding the reality of research and questions of power (what lies beneath) </a:t>
            </a:r>
          </a:p>
        </p:txBody>
      </p:sp>
    </p:spTree>
    <p:extLst>
      <p:ext uri="{BB962C8B-B14F-4D97-AF65-F5344CB8AC3E}">
        <p14:creationId xmlns:p14="http://schemas.microsoft.com/office/powerpoint/2010/main" val="1054874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9588DA8-065E-4F6F-8EFD-43104AB2E0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C4285719-470E-454C-AF62-8323075F1F5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D9FE4EF-C4D8-49A0-B2FF-81D8DB7D8A2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300840D-0A0B-4512-BACA-B439D5B9C57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D2B78728-A580-49A7-84F9-6EF6F583ADE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Freeform: Shape 24">
            <a:extLst>
              <a:ext uri="{FF2B5EF4-FFF2-40B4-BE49-F238E27FC236}">
                <a16:creationId xmlns:a16="http://schemas.microsoft.com/office/drawing/2014/main" id="{38FAA1A1-D861-433F-88FA-1E9D6FD31D1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8D71EDA1-87BF-4D5D-AB79-F346FD19278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3" y="1399943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522B113-98CA-48C1-9921-828E03E0C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2" y="586855"/>
            <a:ext cx="3201366" cy="3387497"/>
          </a:xfrm>
        </p:spPr>
        <p:txBody>
          <a:bodyPr anchor="b">
            <a:normAutofit/>
          </a:bodyPr>
          <a:lstStyle/>
          <a:p>
            <a:pPr algn="r"/>
            <a:r>
              <a:rPr lang="en-GB" sz="4000" b="1">
                <a:solidFill>
                  <a:srgbClr val="FFFFFF"/>
                </a:solidFill>
              </a:rPr>
              <a:t>The researcher</a:t>
            </a:r>
            <a:r>
              <a:rPr lang="en-GB" sz="4000">
                <a:solidFill>
                  <a:srgbClr val="FFFFFF"/>
                </a:solidFill>
              </a:rPr>
              <a:t/>
            </a:r>
            <a:br>
              <a:rPr lang="en-GB" sz="4000">
                <a:solidFill>
                  <a:srgbClr val="FFFFFF"/>
                </a:solidFill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9934F6-3BB1-4F8C-B9AF-C7EB40FDF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10259" y="649480"/>
            <a:ext cx="6555347" cy="5546047"/>
          </a:xfrm>
        </p:spPr>
        <p:txBody>
          <a:bodyPr anchor="ctr">
            <a:normAutofit/>
          </a:bodyPr>
          <a:lstStyle/>
          <a:p>
            <a:r>
              <a:rPr lang="en-GB" sz="2000"/>
              <a:t>You </a:t>
            </a:r>
            <a:r>
              <a:rPr lang="en-GB" sz="2000" b="1" u="sng"/>
              <a:t>oscillate throughout your research projects between variable relations of power </a:t>
            </a:r>
            <a:r>
              <a:rPr lang="en-GB" sz="2000"/>
              <a:t>– you will stand at one point in a subordinate position and in another be in a dominant position as you move between gatekeepers, participants and others.  </a:t>
            </a:r>
          </a:p>
          <a:p>
            <a:r>
              <a:rPr lang="en-GB" sz="2000"/>
              <a:t>Your </a:t>
            </a:r>
            <a:r>
              <a:rPr lang="en-GB" sz="2000" b="1" u="sng"/>
              <a:t>own identity and background may prove to be a challenge or an asset as well </a:t>
            </a:r>
            <a:r>
              <a:rPr lang="en-GB" sz="2000"/>
              <a:t>– and mobilising your own cultural and social capital may be important but again care needs to be taken according to some as you need a degree of autonomy </a:t>
            </a:r>
          </a:p>
          <a:p>
            <a:r>
              <a:rPr lang="en-GB" sz="2000"/>
              <a:t>There will be</a:t>
            </a:r>
            <a:r>
              <a:rPr lang="en-GB" sz="2000" b="1" u="sng"/>
              <a:t> power and hierarchies in all environments </a:t>
            </a:r>
            <a:r>
              <a:rPr lang="en-GB" sz="2000"/>
              <a:t>and participants may not be protected or treated fairly by their own employer so this becomes an issue you need to reflect on  </a:t>
            </a:r>
          </a:p>
          <a:p>
            <a:r>
              <a:rPr lang="en-GB" sz="2000" b="1" u="sng"/>
              <a:t>Explaining your training, ethics, and standards </a:t>
            </a:r>
            <a:r>
              <a:rPr lang="en-GB" sz="2000"/>
              <a:t>is important at various stages and winning trust can be generated through this (hopefully) </a:t>
            </a:r>
          </a:p>
        </p:txBody>
      </p:sp>
    </p:spTree>
    <p:extLst>
      <p:ext uri="{BB962C8B-B14F-4D97-AF65-F5344CB8AC3E}">
        <p14:creationId xmlns:p14="http://schemas.microsoft.com/office/powerpoint/2010/main" val="2887246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C10B26B-029A-48D8-A0E7-237C8A958A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b="1">
                <a:solidFill>
                  <a:srgbClr val="FFFFFF"/>
                </a:solidFill>
              </a:rPr>
              <a:t>Questions of responsibility, care and respect</a:t>
            </a:r>
            <a:r>
              <a:rPr lang="en-GB" sz="4000">
                <a:solidFill>
                  <a:srgbClr val="FFFFFF"/>
                </a:solidFill>
              </a:rPr>
              <a:t/>
            </a:r>
            <a:br>
              <a:rPr lang="en-GB" sz="4000">
                <a:solidFill>
                  <a:srgbClr val="FFFFFF"/>
                </a:solidFill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98429-15E9-45AA-A182-FEAAE56880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025" y="2571749"/>
            <a:ext cx="11115675" cy="4181475"/>
          </a:xfrm>
        </p:spPr>
        <p:txBody>
          <a:bodyPr>
            <a:normAutofit lnSpcReduction="10000"/>
          </a:bodyPr>
          <a:lstStyle/>
          <a:p>
            <a:r>
              <a:rPr lang="en-GB" sz="2400" dirty="0">
                <a:solidFill>
                  <a:srgbClr val="000000"/>
                </a:solidFill>
              </a:rPr>
              <a:t>Either way there are a series of </a:t>
            </a:r>
            <a:r>
              <a:rPr lang="en-GB" sz="2400" b="1" u="sng" dirty="0">
                <a:solidFill>
                  <a:srgbClr val="000000"/>
                </a:solidFill>
              </a:rPr>
              <a:t>principles </a:t>
            </a:r>
            <a:r>
              <a:rPr lang="en-GB" sz="2400" dirty="0">
                <a:solidFill>
                  <a:srgbClr val="000000"/>
                </a:solidFill>
              </a:rPr>
              <a:t>regarding</a:t>
            </a:r>
            <a:r>
              <a:rPr lang="en-GB" sz="2400" b="1" u="sng" dirty="0">
                <a:solidFill>
                  <a:srgbClr val="000000"/>
                </a:solidFill>
              </a:rPr>
              <a:t>: respect for autonomy, justice, non-maleficence, and others</a:t>
            </a:r>
            <a:r>
              <a:rPr lang="en-GB" sz="2400" u="sng" dirty="0">
                <a:solidFill>
                  <a:srgbClr val="000000"/>
                </a:solidFill>
              </a:rPr>
              <a:t>. </a:t>
            </a:r>
            <a:r>
              <a:rPr lang="en-GB" sz="2400" dirty="0">
                <a:solidFill>
                  <a:srgbClr val="000000"/>
                </a:solidFill>
              </a:rPr>
              <a:t>These principles sometimes conflict with each other but the aim is to locate your approach in terms of a sense justice and non-harm at the very least.</a:t>
            </a:r>
          </a:p>
          <a:p>
            <a:r>
              <a:rPr lang="en-GB" sz="2400" dirty="0">
                <a:solidFill>
                  <a:srgbClr val="000000"/>
                </a:solidFill>
              </a:rPr>
              <a:t>There are varying perspectives and most frameworks that have been formally been adopted are fundamentally concerned with questions of </a:t>
            </a:r>
            <a:r>
              <a:rPr lang="en-GB" sz="2400" b="1" u="sng" dirty="0">
                <a:solidFill>
                  <a:srgbClr val="000000"/>
                </a:solidFill>
              </a:rPr>
              <a:t>care and protection</a:t>
            </a:r>
            <a:r>
              <a:rPr lang="en-GB" sz="2400" dirty="0">
                <a:solidFill>
                  <a:srgbClr val="000000"/>
                </a:solidFill>
              </a:rPr>
              <a:t>. In our business and organisational studies environment this does raise some issues as </a:t>
            </a:r>
            <a:r>
              <a:rPr lang="en-GB" sz="2400" b="1" u="sng" dirty="0">
                <a:solidFill>
                  <a:srgbClr val="000000"/>
                </a:solidFill>
              </a:rPr>
              <a:t>workplaces tend to be ‘closed’ and ‘encircled’ contexts</a:t>
            </a:r>
            <a:r>
              <a:rPr lang="en-GB" sz="2400" dirty="0">
                <a:solidFill>
                  <a:srgbClr val="000000"/>
                </a:solidFill>
              </a:rPr>
              <a:t>.  Ensuring to all, and to main gatekeepers, the importance of these principles is important and feedback cannot endanger. </a:t>
            </a:r>
          </a:p>
          <a:p>
            <a:r>
              <a:rPr lang="en-GB" sz="2400" dirty="0">
                <a:solidFill>
                  <a:srgbClr val="000000"/>
                </a:solidFill>
              </a:rPr>
              <a:t>Part of the problem is that an </a:t>
            </a:r>
            <a:r>
              <a:rPr lang="en-GB" sz="2400" b="1" u="sng" dirty="0">
                <a:solidFill>
                  <a:srgbClr val="000000"/>
                </a:solidFill>
              </a:rPr>
              <a:t>organisation may not share a socially responsible framework </a:t>
            </a:r>
            <a:r>
              <a:rPr lang="en-GB" sz="2400" dirty="0">
                <a:solidFill>
                  <a:srgbClr val="000000"/>
                </a:solidFill>
              </a:rPr>
              <a:t>akin to that of the researcher or understand. </a:t>
            </a:r>
          </a:p>
          <a:p>
            <a:endParaRPr lang="en-GB" sz="17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15829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B380AA9-3968-46F7-8E8F-71E8EEFE3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b="1">
                <a:solidFill>
                  <a:srgbClr val="FFFFFF"/>
                </a:solidFill>
              </a:rPr>
              <a:t>Access</a:t>
            </a:r>
            <a:r>
              <a:rPr lang="en-GB" sz="4000">
                <a:solidFill>
                  <a:srgbClr val="FFFFFF"/>
                </a:solidFill>
              </a:rPr>
              <a:t/>
            </a:r>
            <a:br>
              <a:rPr lang="en-GB" sz="4000">
                <a:solidFill>
                  <a:srgbClr val="FFFFFF"/>
                </a:solidFill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63E85A-F4AD-4AAC-802B-E2ADA6736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590800"/>
            <a:ext cx="9833548" cy="4057650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en-GB" sz="2000">
                <a:solidFill>
                  <a:srgbClr val="000000"/>
                </a:solidFill>
              </a:rPr>
              <a:t>The use of gatekeepers or multiple gatekeepers</a:t>
            </a:r>
          </a:p>
          <a:p>
            <a:r>
              <a:rPr lang="en-GB" sz="2000" b="1" u="sng">
                <a:solidFill>
                  <a:srgbClr val="000000"/>
                </a:solidFill>
              </a:rPr>
              <a:t>However</a:t>
            </a:r>
            <a:r>
              <a:rPr lang="en-GB" sz="2000" b="1">
                <a:solidFill>
                  <a:srgbClr val="000000"/>
                </a:solidFill>
              </a:rPr>
              <a:t>: </a:t>
            </a:r>
            <a:r>
              <a:rPr lang="en-GB" sz="2000">
                <a:solidFill>
                  <a:srgbClr val="000000"/>
                </a:solidFill>
              </a:rPr>
              <a:t>working through a particular set (management, specific constituencies of managers, trade unions, employer or management bodies, welfare agencies, etc) means that it </a:t>
            </a:r>
            <a:r>
              <a:rPr lang="en-GB" sz="2000" b="1" u="sng">
                <a:solidFill>
                  <a:srgbClr val="000000"/>
                </a:solidFill>
              </a:rPr>
              <a:t>is rare that you have an ideal typical pluralist entry point </a:t>
            </a:r>
            <a:r>
              <a:rPr lang="en-GB" sz="2000">
                <a:solidFill>
                  <a:srgbClr val="000000"/>
                </a:solidFill>
              </a:rPr>
              <a:t>so dealing with other stakeholders requires care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GB" sz="2000">
                <a:solidFill>
                  <a:srgbClr val="000000"/>
                </a:solidFill>
              </a:rPr>
              <a:t>Transparency of research and explanation </a:t>
            </a:r>
          </a:p>
          <a:p>
            <a:r>
              <a:rPr lang="en-GB" sz="2000" b="1" u="sng">
                <a:solidFill>
                  <a:srgbClr val="000000"/>
                </a:solidFill>
              </a:rPr>
              <a:t>However: participants or gatekeepers may not fully understand </a:t>
            </a:r>
            <a:r>
              <a:rPr lang="en-GB" sz="2000">
                <a:solidFill>
                  <a:srgbClr val="000000"/>
                </a:solidFill>
              </a:rPr>
              <a:t>the form or content of research; there may be a </a:t>
            </a:r>
            <a:r>
              <a:rPr lang="en-GB" sz="2000" b="1" u="sng">
                <a:solidFill>
                  <a:srgbClr val="000000"/>
                </a:solidFill>
              </a:rPr>
              <a:t>sensitive topic </a:t>
            </a:r>
            <a:r>
              <a:rPr lang="en-GB" sz="2000">
                <a:solidFill>
                  <a:srgbClr val="000000"/>
                </a:solidFill>
              </a:rPr>
              <a:t>that will require time to explain and to deal with; even if hard to deal with topics deception should be avoided at all times and some effort made to </a:t>
            </a:r>
            <a:r>
              <a:rPr lang="en-GB" sz="2000" b="1" u="sng">
                <a:solidFill>
                  <a:srgbClr val="000000"/>
                </a:solidFill>
              </a:rPr>
              <a:t>explain the content in some ways </a:t>
            </a:r>
            <a:r>
              <a:rPr lang="en-GB" sz="2000">
                <a:solidFill>
                  <a:srgbClr val="000000"/>
                </a:solidFill>
              </a:rPr>
              <a:t>– case of looking at issues such as work intensification or bullying. </a:t>
            </a:r>
          </a:p>
          <a:p>
            <a:pPr marL="0" indent="0">
              <a:buNone/>
            </a:pPr>
            <a:r>
              <a:rPr lang="en-GB" sz="2000" b="1" u="sng">
                <a:solidFill>
                  <a:srgbClr val="000000"/>
                </a:solidFill>
              </a:rPr>
              <a:t>Most of the time access does not happen </a:t>
            </a:r>
            <a:r>
              <a:rPr lang="en-GB" sz="2000">
                <a:solidFill>
                  <a:srgbClr val="000000"/>
                </a:solidFill>
              </a:rPr>
              <a:t>and there is always an element of compromise but it still means that protecting participants is key</a:t>
            </a:r>
            <a:endParaRPr lang="en-GB" sz="2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9904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1D1F9B0-3228-49E4-B8C2-8BC65E146E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b="1" dirty="0">
                <a:solidFill>
                  <a:srgbClr val="FFFFFF"/>
                </a:solidFill>
              </a:rPr>
              <a:t>Consent</a:t>
            </a:r>
            <a:r>
              <a:rPr lang="en-GB" sz="4000" dirty="0">
                <a:solidFill>
                  <a:srgbClr val="FFFFFF"/>
                </a:solidFill>
              </a:rPr>
              <a:t/>
            </a:r>
            <a:br>
              <a:rPr lang="en-GB" sz="4000" dirty="0">
                <a:solidFill>
                  <a:srgbClr val="FFFFFF"/>
                </a:solidFill>
              </a:rPr>
            </a:br>
            <a:endParaRPr lang="en-GB" sz="4000" dirty="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C4761-6D1B-4912-B132-BA6A171596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00960"/>
            <a:ext cx="9833548" cy="394208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GB" sz="2400" dirty="0">
                <a:solidFill>
                  <a:srgbClr val="000000"/>
                </a:solidFill>
              </a:rPr>
              <a:t>The importance of understanding and being able to voluntarily consent</a:t>
            </a:r>
          </a:p>
          <a:p>
            <a:r>
              <a:rPr lang="en-GB" sz="2400" b="1" u="sng" dirty="0">
                <a:solidFill>
                  <a:srgbClr val="000000"/>
                </a:solidFill>
              </a:rPr>
              <a:t>However, </a:t>
            </a:r>
            <a:r>
              <a:rPr lang="en-GB" sz="2400" dirty="0">
                <a:solidFill>
                  <a:srgbClr val="000000"/>
                </a:solidFill>
              </a:rPr>
              <a:t>the problem of written consent forms and issues related to not just literacy but </a:t>
            </a:r>
            <a:r>
              <a:rPr lang="en-GB" sz="2400" b="1" u="sng" dirty="0">
                <a:solidFill>
                  <a:srgbClr val="000000"/>
                </a:solidFill>
              </a:rPr>
              <a:t>fear of signing documents and cultural factors</a:t>
            </a:r>
            <a:r>
              <a:rPr lang="en-GB" sz="2400" dirty="0">
                <a:solidFill>
                  <a:srgbClr val="000000"/>
                </a:solidFill>
              </a:rPr>
              <a:t>. There may also be hierarchies within communities and organisations.</a:t>
            </a:r>
          </a:p>
          <a:p>
            <a:r>
              <a:rPr lang="en-GB" sz="2400" b="1" u="sng" dirty="0">
                <a:solidFill>
                  <a:srgbClr val="000000"/>
                </a:solidFill>
              </a:rPr>
              <a:t>Furthermore, payment for interviews </a:t>
            </a:r>
            <a:r>
              <a:rPr lang="en-GB" sz="2400" dirty="0">
                <a:solidFill>
                  <a:srgbClr val="000000"/>
                </a:solidFill>
              </a:rPr>
              <a:t>may be seen as problematic and create tensions.</a:t>
            </a:r>
          </a:p>
          <a:p>
            <a:r>
              <a:rPr lang="en-GB" sz="2400" dirty="0">
                <a:solidFill>
                  <a:srgbClr val="000000"/>
                </a:solidFill>
              </a:rPr>
              <a:t>The focus on </a:t>
            </a:r>
            <a:r>
              <a:rPr lang="en-GB" sz="2400" b="1" u="sng" dirty="0">
                <a:solidFill>
                  <a:srgbClr val="000000"/>
                </a:solidFill>
              </a:rPr>
              <a:t>written consent </a:t>
            </a:r>
            <a:r>
              <a:rPr lang="en-GB" sz="2400" dirty="0">
                <a:solidFill>
                  <a:srgbClr val="000000"/>
                </a:solidFill>
              </a:rPr>
              <a:t>seems to have been </a:t>
            </a:r>
            <a:r>
              <a:rPr lang="en-GB" sz="2400" b="1" dirty="0">
                <a:solidFill>
                  <a:srgbClr val="000000"/>
                </a:solidFill>
              </a:rPr>
              <a:t>‘adopted mechanically’ </a:t>
            </a:r>
            <a:r>
              <a:rPr lang="en-GB" sz="2400" dirty="0">
                <a:solidFill>
                  <a:srgbClr val="000000"/>
                </a:solidFill>
              </a:rPr>
              <a:t>(Israel, 2004)</a:t>
            </a:r>
          </a:p>
          <a:p>
            <a:r>
              <a:rPr lang="en-GB" sz="2400" dirty="0">
                <a:solidFill>
                  <a:srgbClr val="000000"/>
                </a:solidFill>
              </a:rPr>
              <a:t>Gatekeeper consent but </a:t>
            </a:r>
            <a:r>
              <a:rPr lang="en-GB" sz="2400" b="1" u="sng" dirty="0">
                <a:solidFill>
                  <a:srgbClr val="000000"/>
                </a:solidFill>
              </a:rPr>
              <a:t>if senior management </a:t>
            </a:r>
            <a:r>
              <a:rPr lang="en-GB" sz="2400" dirty="0">
                <a:solidFill>
                  <a:srgbClr val="000000"/>
                </a:solidFill>
              </a:rPr>
              <a:t>still would expect it </a:t>
            </a:r>
            <a:r>
              <a:rPr lang="en-GB" sz="2400" b="1" u="sng" dirty="0">
                <a:solidFill>
                  <a:srgbClr val="000000"/>
                </a:solidFill>
              </a:rPr>
              <a:t>followed through on employees </a:t>
            </a:r>
            <a:r>
              <a:rPr lang="en-GB" sz="2400" dirty="0">
                <a:solidFill>
                  <a:srgbClr val="000000"/>
                </a:solidFill>
              </a:rPr>
              <a:t>– so levels of consent </a:t>
            </a:r>
          </a:p>
          <a:p>
            <a:r>
              <a:rPr lang="en-GB" sz="2400" dirty="0">
                <a:solidFill>
                  <a:srgbClr val="000000"/>
                </a:solidFill>
              </a:rPr>
              <a:t>Can </a:t>
            </a:r>
            <a:r>
              <a:rPr lang="en-GB" sz="2400" b="1" u="sng" dirty="0">
                <a:solidFill>
                  <a:srgbClr val="000000"/>
                </a:solidFill>
              </a:rPr>
              <a:t>question concept of anonymity</a:t>
            </a:r>
            <a:r>
              <a:rPr lang="en-GB" sz="2400" dirty="0">
                <a:solidFill>
                  <a:srgbClr val="000000"/>
                </a:solidFill>
              </a:rPr>
              <a:t> so need assurances from gatekeepers</a:t>
            </a:r>
          </a:p>
          <a:p>
            <a:pPr marL="0" indent="0">
              <a:buNone/>
            </a:pPr>
            <a:endParaRPr lang="en-GB" sz="8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GB" sz="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9723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16CDFE-E91C-4F53-B0AF-1672D7769B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B6165B-D659-4620-8CF5-B2BCAFEC0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800">
                <a:solidFill>
                  <a:srgbClr val="000000"/>
                </a:solidFill>
              </a:rPr>
              <a:t>Pausing during interviews and research to </a:t>
            </a:r>
            <a:r>
              <a:rPr lang="en-GB" sz="2800" b="1" u="sng">
                <a:solidFill>
                  <a:srgbClr val="000000"/>
                </a:solidFill>
              </a:rPr>
              <a:t>ensure ongoing consent and clarity </a:t>
            </a:r>
          </a:p>
          <a:p>
            <a:pPr marL="0" indent="0">
              <a:buNone/>
            </a:pPr>
            <a:r>
              <a:rPr lang="en-GB" sz="2800">
                <a:solidFill>
                  <a:srgbClr val="000000"/>
                </a:solidFill>
              </a:rPr>
              <a:t>Question of </a:t>
            </a:r>
            <a:r>
              <a:rPr lang="en-GB" sz="2800" b="1" u="sng">
                <a:solidFill>
                  <a:srgbClr val="000000"/>
                </a:solidFill>
              </a:rPr>
              <a:t>consent for public events or publicly available data  </a:t>
            </a:r>
            <a:r>
              <a:rPr lang="en-GB" sz="2800">
                <a:solidFill>
                  <a:srgbClr val="000000"/>
                </a:solidFill>
              </a:rPr>
              <a:t>and whether you need it anonymising or not: normally need to be sure about confidentiality </a:t>
            </a:r>
          </a:p>
          <a:p>
            <a:pPr marL="0" indent="0">
              <a:buNone/>
            </a:pPr>
            <a:r>
              <a:rPr lang="en-GB" sz="2800">
                <a:solidFill>
                  <a:srgbClr val="000000"/>
                </a:solidFill>
              </a:rPr>
              <a:t>Any </a:t>
            </a:r>
            <a:r>
              <a:rPr lang="en-GB" sz="2800" b="1" u="sng">
                <a:solidFill>
                  <a:srgbClr val="000000"/>
                </a:solidFill>
              </a:rPr>
              <a:t>covert research is not allowed normally but there may be exceptions but not advisable </a:t>
            </a:r>
            <a:r>
              <a:rPr lang="en-GB" sz="2800">
                <a:solidFill>
                  <a:srgbClr val="000000"/>
                </a:solidFill>
              </a:rPr>
              <a:t>(ASA, 1999)</a:t>
            </a:r>
          </a:p>
          <a:p>
            <a:pPr marL="0" indent="0">
              <a:buNone/>
            </a:pPr>
            <a:r>
              <a:rPr lang="en-GB" sz="2800">
                <a:solidFill>
                  <a:srgbClr val="000000"/>
                </a:solidFill>
              </a:rPr>
              <a:t>So advice always needed and ethical views may push towards a need for ‘longer term gains’ and ‘good’ being achieved but </a:t>
            </a:r>
            <a:r>
              <a:rPr lang="en-GB" sz="2800" b="1" u="sng">
                <a:solidFill>
                  <a:srgbClr val="000000"/>
                </a:solidFill>
              </a:rPr>
              <a:t>the norm is that overt not covert research is the standard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14449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9A04413-980B-4A72-974B-3915487A5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b="1">
                <a:solidFill>
                  <a:srgbClr val="FFFFFF"/>
                </a:solidFill>
              </a:rPr>
              <a:t>Confidentiality</a:t>
            </a:r>
            <a:r>
              <a:rPr lang="en-GB" sz="4000">
                <a:solidFill>
                  <a:srgbClr val="FFFFFF"/>
                </a:solidFill>
              </a:rPr>
              <a:t> </a:t>
            </a:r>
            <a:br>
              <a:rPr lang="en-GB" sz="4000">
                <a:solidFill>
                  <a:srgbClr val="FFFFFF"/>
                </a:solidFill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AAFA5E-8355-49F6-B366-41FED45314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47950"/>
            <a:ext cx="9833548" cy="382905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1600" dirty="0">
              <a:solidFill>
                <a:srgbClr val="000000"/>
              </a:solidFill>
            </a:endParaRPr>
          </a:p>
          <a:p>
            <a:pPr marL="0" indent="0">
              <a:buNone/>
            </a:pPr>
            <a:r>
              <a:rPr lang="en-GB" sz="2000" dirty="0">
                <a:solidFill>
                  <a:srgbClr val="000000"/>
                </a:solidFill>
              </a:rPr>
              <a:t>The importance of realising the consequences of interviews and research </a:t>
            </a:r>
            <a:r>
              <a:rPr lang="en-GB" sz="2000" b="1" u="sng" dirty="0">
                <a:solidFill>
                  <a:srgbClr val="000000"/>
                </a:solidFill>
              </a:rPr>
              <a:t>data being ‘lost’ or ‘circulated’</a:t>
            </a:r>
          </a:p>
          <a:p>
            <a:pPr marL="0" indent="0">
              <a:buNone/>
            </a:pPr>
            <a:r>
              <a:rPr lang="en-GB" sz="2000" b="1" u="sng" dirty="0">
                <a:solidFill>
                  <a:srgbClr val="000000"/>
                </a:solidFill>
              </a:rPr>
              <a:t>Rights to privacy </a:t>
            </a:r>
            <a:r>
              <a:rPr lang="en-GB" sz="2000" dirty="0">
                <a:solidFill>
                  <a:srgbClr val="000000"/>
                </a:solidFill>
              </a:rPr>
              <a:t>and limited access to your data and views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000000"/>
                </a:solidFill>
              </a:rPr>
              <a:t>Offering confidentiality but need to judge the </a:t>
            </a:r>
            <a:r>
              <a:rPr lang="en-GB" sz="2000" b="1" u="sng" dirty="0">
                <a:solidFill>
                  <a:srgbClr val="000000"/>
                </a:solidFill>
              </a:rPr>
              <a:t>extent of contacts in an environment </a:t>
            </a:r>
          </a:p>
          <a:p>
            <a:pPr marL="0" indent="0">
              <a:buNone/>
            </a:pPr>
            <a:r>
              <a:rPr lang="en-GB" sz="2000" b="1" u="sng" dirty="0">
                <a:solidFill>
                  <a:srgbClr val="000000"/>
                </a:solidFill>
              </a:rPr>
              <a:t>Encrypting</a:t>
            </a:r>
            <a:r>
              <a:rPr lang="en-GB" sz="2000" dirty="0">
                <a:solidFill>
                  <a:srgbClr val="000000"/>
                </a:solidFill>
              </a:rPr>
              <a:t> data, secure communication, ensuring </a:t>
            </a:r>
            <a:r>
              <a:rPr lang="en-GB" sz="2000" b="1" u="sng" dirty="0">
                <a:solidFill>
                  <a:srgbClr val="000000"/>
                </a:solidFill>
              </a:rPr>
              <a:t>anonymity </a:t>
            </a:r>
            <a:r>
              <a:rPr lang="en-GB" sz="2000" dirty="0">
                <a:solidFill>
                  <a:srgbClr val="000000"/>
                </a:solidFill>
              </a:rPr>
              <a:t>and effective </a:t>
            </a:r>
            <a:r>
              <a:rPr lang="en-GB" sz="2000" b="1" u="sng" dirty="0">
                <a:solidFill>
                  <a:srgbClr val="000000"/>
                </a:solidFill>
              </a:rPr>
              <a:t>pseudonyms.</a:t>
            </a:r>
            <a:r>
              <a:rPr lang="en-GB" sz="2000" dirty="0">
                <a:solidFill>
                  <a:srgbClr val="000000"/>
                </a:solidFill>
              </a:rPr>
              <a:t>  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000000"/>
                </a:solidFill>
              </a:rPr>
              <a:t>Key principles of </a:t>
            </a:r>
            <a:r>
              <a:rPr lang="en-GB" sz="2000" b="1" u="sng" dirty="0">
                <a:solidFill>
                  <a:srgbClr val="000000"/>
                </a:solidFill>
              </a:rPr>
              <a:t>trust, respect and rights of participants and establishing feedback mechanisms </a:t>
            </a:r>
            <a:r>
              <a:rPr lang="en-GB" sz="2000" dirty="0">
                <a:solidFill>
                  <a:srgbClr val="000000"/>
                </a:solidFill>
              </a:rPr>
              <a:t>in very general terms</a:t>
            </a:r>
          </a:p>
          <a:p>
            <a:pPr marL="0" indent="0">
              <a:buNone/>
            </a:pPr>
            <a:r>
              <a:rPr lang="en-GB" sz="2000" dirty="0">
                <a:solidFill>
                  <a:srgbClr val="000000"/>
                </a:solidFill>
              </a:rPr>
              <a:t>In the case of expert or leadership based interviews make it clear </a:t>
            </a:r>
            <a:r>
              <a:rPr lang="en-GB" sz="2000" b="1" u="sng" dirty="0">
                <a:solidFill>
                  <a:srgbClr val="000000"/>
                </a:solidFill>
              </a:rPr>
              <a:t>how quotes will be used if not anonymised</a:t>
            </a:r>
            <a:r>
              <a:rPr lang="en-GB" sz="2000" dirty="0">
                <a:solidFill>
                  <a:srgbClr val="000000"/>
                </a:solidFill>
              </a:rPr>
              <a:t> and position can be worked out </a:t>
            </a:r>
          </a:p>
        </p:txBody>
      </p:sp>
    </p:spTree>
    <p:extLst>
      <p:ext uri="{BB962C8B-B14F-4D97-AF65-F5344CB8AC3E}">
        <p14:creationId xmlns:p14="http://schemas.microsoft.com/office/powerpoint/2010/main" val="11906198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351DFE5-F63D-4BE0-BDA9-E3EB88F01AA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55601" y="0"/>
            <a:ext cx="11480494" cy="2753936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3AA16612-ACD2-4A16-8F2B-4514FD6BF2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7DA005F-5D31-424D-9A80-2EF137DB2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826680"/>
            <a:ext cx="9833548" cy="1325563"/>
          </a:xfrm>
        </p:spPr>
        <p:txBody>
          <a:bodyPr>
            <a:normAutofit/>
          </a:bodyPr>
          <a:lstStyle/>
          <a:p>
            <a:pPr algn="ctr"/>
            <a:r>
              <a:rPr lang="en-GB" sz="4000" b="1">
                <a:solidFill>
                  <a:srgbClr val="FFFFFF"/>
                </a:solidFill>
              </a:rPr>
              <a:t>Relationships</a:t>
            </a:r>
            <a:r>
              <a:rPr lang="en-GB" sz="4000">
                <a:solidFill>
                  <a:srgbClr val="FFFFFF"/>
                </a:solidFill>
              </a:rPr>
              <a:t> </a:t>
            </a:r>
            <a:br>
              <a:rPr lang="en-GB" sz="4000">
                <a:solidFill>
                  <a:srgbClr val="FFFFFF"/>
                </a:solidFill>
              </a:rPr>
            </a:br>
            <a:endParaRPr lang="en-GB" sz="4000">
              <a:solidFill>
                <a:srgbClr val="FFFFFF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AEFC2-0A07-4CBB-895C-42A7700B1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2611120"/>
            <a:ext cx="9833548" cy="4013200"/>
          </a:xfrm>
        </p:spPr>
        <p:txBody>
          <a:bodyPr>
            <a:normAutofit/>
          </a:bodyPr>
          <a:lstStyle/>
          <a:p>
            <a:pPr algn="just"/>
            <a:r>
              <a:rPr lang="en-GB" sz="2400" dirty="0">
                <a:solidFill>
                  <a:srgbClr val="000000"/>
                </a:solidFill>
              </a:rPr>
              <a:t>The development of </a:t>
            </a:r>
            <a:r>
              <a:rPr lang="en-GB" sz="2400" b="1" u="sng" dirty="0">
                <a:solidFill>
                  <a:srgbClr val="000000"/>
                </a:solidFill>
              </a:rPr>
              <a:t>broader dialogue and relations need to be managed </a:t>
            </a:r>
            <a:r>
              <a:rPr lang="en-GB" sz="2400" dirty="0">
                <a:solidFill>
                  <a:srgbClr val="000000"/>
                </a:solidFill>
              </a:rPr>
              <a:t>and carefully reflected on </a:t>
            </a:r>
          </a:p>
          <a:p>
            <a:pPr algn="just"/>
            <a:r>
              <a:rPr lang="en-GB" sz="2400" b="1" u="sng" dirty="0">
                <a:solidFill>
                  <a:srgbClr val="000000"/>
                </a:solidFill>
              </a:rPr>
              <a:t>Conflict of interests and understanding how to declare them </a:t>
            </a:r>
            <a:r>
              <a:rPr lang="en-GB" sz="2400" dirty="0">
                <a:solidFill>
                  <a:srgbClr val="000000"/>
                </a:solidFill>
              </a:rPr>
              <a:t>(many use family links or friends in terms of access)</a:t>
            </a:r>
          </a:p>
          <a:p>
            <a:pPr algn="just"/>
            <a:r>
              <a:rPr lang="en-GB" sz="2400" b="1" u="sng" dirty="0">
                <a:solidFill>
                  <a:srgbClr val="000000"/>
                </a:solidFill>
              </a:rPr>
              <a:t>Safety and risks</a:t>
            </a:r>
            <a:r>
              <a:rPr lang="en-GB" sz="2400" dirty="0">
                <a:solidFill>
                  <a:srgbClr val="000000"/>
                </a:solidFill>
              </a:rPr>
              <a:t> – need to be assessed </a:t>
            </a:r>
          </a:p>
          <a:p>
            <a:pPr algn="just"/>
            <a:r>
              <a:rPr lang="en-GB" sz="2400" b="1" u="sng" dirty="0">
                <a:solidFill>
                  <a:srgbClr val="000000"/>
                </a:solidFill>
              </a:rPr>
              <a:t>Getting too close although in some classic studies proximity is important </a:t>
            </a:r>
            <a:r>
              <a:rPr lang="en-GB" sz="2400" dirty="0">
                <a:solidFill>
                  <a:srgbClr val="000000"/>
                </a:solidFill>
              </a:rPr>
              <a:t>as ‘distance’ is a cultural or power related issue (Oakley, 1981)</a:t>
            </a:r>
          </a:p>
          <a:p>
            <a:pPr algn="just"/>
            <a:r>
              <a:rPr lang="en-GB" sz="2400" b="1" u="sng" dirty="0">
                <a:solidFill>
                  <a:srgbClr val="000000"/>
                </a:solidFill>
              </a:rPr>
              <a:t>The links between projects and individuals across time </a:t>
            </a:r>
            <a:r>
              <a:rPr lang="en-GB" sz="2400" dirty="0">
                <a:solidFill>
                  <a:srgbClr val="000000"/>
                </a:solidFill>
              </a:rPr>
              <a:t>is important as such but </a:t>
            </a:r>
            <a:r>
              <a:rPr lang="en-GB" sz="2400" b="1" u="sng" dirty="0">
                <a:solidFill>
                  <a:srgbClr val="000000"/>
                </a:solidFill>
              </a:rPr>
              <a:t>sharing your code of conduct </a:t>
            </a:r>
            <a:r>
              <a:rPr lang="en-GB" sz="2400" dirty="0">
                <a:solidFill>
                  <a:srgbClr val="000000"/>
                </a:solidFill>
              </a:rPr>
              <a:t>and general debate on ethics can help as well in appropriately framing these relations </a:t>
            </a:r>
          </a:p>
          <a:p>
            <a:endParaRPr lang="en-GB" sz="10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67120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167</TotalTime>
  <Words>1235</Words>
  <Application>Microsoft Office PowerPoint</Application>
  <PresentationFormat>Widescreen</PresentationFormat>
  <Paragraphs>72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Office Theme</vt:lpstr>
      <vt:lpstr>Ethical Dilemmas and Challenges with Qualitative Research    WEI/PMO Research Ethics Session March 5th 2021</vt:lpstr>
      <vt:lpstr>Outline </vt:lpstr>
      <vt:lpstr>The researcher </vt:lpstr>
      <vt:lpstr>Questions of responsibility, care and respect </vt:lpstr>
      <vt:lpstr>Access </vt:lpstr>
      <vt:lpstr>Consent </vt:lpstr>
      <vt:lpstr>PowerPoint Presentation</vt:lpstr>
      <vt:lpstr>Confidentiality  </vt:lpstr>
      <vt:lpstr>Relationships  </vt:lpstr>
      <vt:lpstr>PowerPoint Presentation</vt:lpstr>
      <vt:lpstr>Understanding the reality of research and questions of power  (what lies beneath)  </vt:lpstr>
      <vt:lpstr>…finally…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Dilemmas and Challenges with Qualitative Research    WEI/PMO Research Ethics Session March 5th 2021</dc:title>
  <dc:creator>Miguel Martinez</dc:creator>
  <cp:lastModifiedBy>Eleni Maria Pagoni</cp:lastModifiedBy>
  <cp:revision>2</cp:revision>
  <dcterms:created xsi:type="dcterms:W3CDTF">2021-02-25T09:19:52Z</dcterms:created>
  <dcterms:modified xsi:type="dcterms:W3CDTF">2021-03-05T10:49:38Z</dcterms:modified>
</cp:coreProperties>
</file>