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ags/tag2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6" r:id="rId2"/>
    <p:sldMasterId id="2147483701" r:id="rId3"/>
    <p:sldMasterId id="2147483725" r:id="rId4"/>
    <p:sldMasterId id="2147483738" r:id="rId5"/>
  </p:sldMasterIdLst>
  <p:notesMasterIdLst>
    <p:notesMasterId r:id="rId42"/>
  </p:notesMasterIdLst>
  <p:handoutMasterIdLst>
    <p:handoutMasterId r:id="rId43"/>
  </p:handoutMasterIdLst>
  <p:sldIdLst>
    <p:sldId id="258" r:id="rId6"/>
    <p:sldId id="267" r:id="rId7"/>
    <p:sldId id="266" r:id="rId8"/>
    <p:sldId id="320" r:id="rId9"/>
    <p:sldId id="285" r:id="rId10"/>
    <p:sldId id="398" r:id="rId11"/>
    <p:sldId id="272" r:id="rId12"/>
    <p:sldId id="294" r:id="rId13"/>
    <p:sldId id="399" r:id="rId14"/>
    <p:sldId id="393" r:id="rId15"/>
    <p:sldId id="300" r:id="rId16"/>
    <p:sldId id="402" r:id="rId17"/>
    <p:sldId id="403" r:id="rId18"/>
    <p:sldId id="404" r:id="rId19"/>
    <p:sldId id="394" r:id="rId20"/>
    <p:sldId id="312" r:id="rId21"/>
    <p:sldId id="356" r:id="rId22"/>
    <p:sldId id="401" r:id="rId23"/>
    <p:sldId id="400" r:id="rId24"/>
    <p:sldId id="330" r:id="rId25"/>
    <p:sldId id="326" r:id="rId26"/>
    <p:sldId id="323" r:id="rId27"/>
    <p:sldId id="260" r:id="rId28"/>
    <p:sldId id="397" r:id="rId29"/>
    <p:sldId id="315" r:id="rId30"/>
    <p:sldId id="341" r:id="rId31"/>
    <p:sldId id="380" r:id="rId32"/>
    <p:sldId id="362" r:id="rId33"/>
    <p:sldId id="363" r:id="rId34"/>
    <p:sldId id="316" r:id="rId35"/>
    <p:sldId id="339" r:id="rId36"/>
    <p:sldId id="351" r:id="rId37"/>
    <p:sldId id="359" r:id="rId38"/>
    <p:sldId id="364" r:id="rId39"/>
    <p:sldId id="365" r:id="rId40"/>
    <p:sldId id="355" r:id="rId41"/>
  </p:sldIdLst>
  <p:sldSz cx="18288000" cy="10285413"/>
  <p:notesSz cx="6858000" cy="9144000"/>
  <p:custDataLst>
    <p:tags r:id="rId44"/>
  </p:custData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2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3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24" y="192"/>
      </p:cViewPr>
      <p:guideLst>
        <p:guide orient="horz" pos="3262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9C966-6ED3-4C1A-9436-5BDC27B58166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5DBD0-F311-4CD6-8ED8-43CA607AE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12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5A974-2B9D-4DE7-B1FD-B969DD33CD5E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E44EA-33D9-406B-AA52-45755D8D5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10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057954" y="319867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626586" y="262960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701919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701919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812870" y="319867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381502" y="2629606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6634759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489686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489686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600637" y="319867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2169269" y="262960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2422526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47003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947003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2057954" y="6455909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626586" y="5886836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879843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701919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701919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7812870" y="6455909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6381502" y="5886836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図プレースホルダー 25"/>
          <p:cNvSpPr>
            <a:spLocks noGrp="1"/>
          </p:cNvSpPr>
          <p:nvPr>
            <p:ph type="pic" sz="quarter" idx="26" hasCustomPrompt="1"/>
          </p:nvPr>
        </p:nvSpPr>
        <p:spPr>
          <a:xfrm>
            <a:off x="6634759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489686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489686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3600637" y="645590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12169269" y="588683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12422526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5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50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2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0" grpId="0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6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Item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057954" y="319867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626586" y="262960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701919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701919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812870" y="319867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381502" y="2629606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489686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489686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600637" y="319867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2169269" y="262960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47003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947003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2057954" y="6455909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626586" y="5886836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701919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701919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7812870" y="6455909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6381502" y="5886836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489686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489686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3600637" y="645590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12169269" y="588683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750146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 userDrawn="1"/>
        </p:nvSpPr>
        <p:spPr>
          <a:xfrm>
            <a:off x="6505062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 userDrawn="1"/>
        </p:nvSpPr>
        <p:spPr>
          <a:xfrm>
            <a:off x="12292829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39"/>
          <p:cNvSpPr txBox="1"/>
          <p:nvPr userDrawn="1"/>
        </p:nvSpPr>
        <p:spPr>
          <a:xfrm>
            <a:off x="750146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 userDrawn="1"/>
        </p:nvSpPr>
        <p:spPr>
          <a:xfrm>
            <a:off x="6505062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12292829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06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25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25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25"/>
                            </p:stCondLst>
                            <p:childTnLst>
                              <p:par>
                                <p:cTn id="8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25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25"/>
                            </p:stCondLst>
                            <p:childTnLst>
                              <p:par>
                                <p:cTn id="10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25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25"/>
                            </p:stCondLst>
                            <p:childTnLst>
                              <p:par>
                                <p:cTn id="1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25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37" grpId="0"/>
      <p:bldP spid="38" grpId="0"/>
      <p:bldP spid="39" grpId="0"/>
      <p:bldP spid="40" grpId="0"/>
      <p:bldP spid="41" grpId="0"/>
      <p:bldP spid="42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70581" y="3723780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70581" y="2807029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781532" y="3572195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2350164" y="3003122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2473724" y="3218251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70581" y="5746267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70581" y="4829516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3781532" y="5594682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2350164" y="5025609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2473724" y="524073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70581" y="7768754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3670581" y="6852003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3781532" y="761716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4"/>
          <p:cNvSpPr/>
          <p:nvPr userDrawn="1"/>
        </p:nvSpPr>
        <p:spPr>
          <a:xfrm>
            <a:off x="2350164" y="704809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2473724" y="726322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640297" y="3723780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640297" y="2807029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10751248" y="3572195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4"/>
          <p:cNvSpPr/>
          <p:nvPr userDrawn="1"/>
        </p:nvSpPr>
        <p:spPr>
          <a:xfrm>
            <a:off x="9319880" y="3003122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 userDrawn="1"/>
        </p:nvSpPr>
        <p:spPr>
          <a:xfrm>
            <a:off x="9443440" y="3218251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0640297" y="5746267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4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0640297" y="4829516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5" name="正方形/長方形 74"/>
          <p:cNvSpPr/>
          <p:nvPr userDrawn="1"/>
        </p:nvSpPr>
        <p:spPr>
          <a:xfrm>
            <a:off x="10751248" y="5594682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4"/>
          <p:cNvSpPr/>
          <p:nvPr userDrawn="1"/>
        </p:nvSpPr>
        <p:spPr>
          <a:xfrm>
            <a:off x="9319880" y="5025609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/>
          <p:cNvSpPr txBox="1"/>
          <p:nvPr userDrawn="1"/>
        </p:nvSpPr>
        <p:spPr>
          <a:xfrm>
            <a:off x="9443440" y="524073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640297" y="7768754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0640297" y="6852003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0751248" y="761716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4"/>
          <p:cNvSpPr/>
          <p:nvPr userDrawn="1"/>
        </p:nvSpPr>
        <p:spPr>
          <a:xfrm>
            <a:off x="9319880" y="704809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 userDrawn="1"/>
        </p:nvSpPr>
        <p:spPr>
          <a:xfrm>
            <a:off x="9443440" y="726322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06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25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25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25"/>
                            </p:stCondLst>
                            <p:childTnLst>
                              <p:par>
                                <p:cTn id="8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25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25"/>
                            </p:stCondLst>
                            <p:childTnLst>
                              <p:par>
                                <p:cTn id="10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25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25"/>
                            </p:stCondLst>
                            <p:childTnLst>
                              <p:par>
                                <p:cTn id="1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25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7" grpId="0"/>
      <p:bldP spid="3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66" grpId="0" animBg="1"/>
      <p:bldP spid="67" grpId="0"/>
      <p:bldP spid="6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/>
      <p:bldP spid="7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animBg="1"/>
      <p:bldP spid="76" grpId="0" animBg="1"/>
      <p:bldP spid="77" grpId="0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  <p:bldP spid="81" grpId="0" animBg="1"/>
      <p:bldP spid="82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4383388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5882867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4242959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5742438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61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3681774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5181253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3541345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5040824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19" y="6680732"/>
            <a:ext cx="328997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46" y="6540303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9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2892531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4392010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2752102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4251581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19" y="5891489"/>
            <a:ext cx="328997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46" y="5751060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2813519" y="7390968"/>
            <a:ext cx="328997" cy="329469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3300846" y="7250539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79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861502" y="2540627"/>
            <a:ext cx="8747052" cy="6777938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226211" y="5779322"/>
            <a:ext cx="9045121" cy="22788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26211" y="4659375"/>
            <a:ext cx="904512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37163" y="5497111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2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226211" y="5779322"/>
            <a:ext cx="9045121" cy="22788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26211" y="4659375"/>
            <a:ext cx="904512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37163" y="5497111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171825"/>
            <a:ext cx="9322368" cy="4886325"/>
          </a:xfrm>
          <a:custGeom>
            <a:avLst/>
            <a:gdLst>
              <a:gd name="connsiteX0" fmla="*/ 8026368 w 9322368"/>
              <a:gd name="connsiteY0" fmla="*/ 648000 h 4886325"/>
              <a:gd name="connsiteX1" fmla="*/ 8674368 w 9322368"/>
              <a:gd name="connsiteY1" fmla="*/ 648000 h 4886325"/>
              <a:gd name="connsiteX2" fmla="*/ 8674368 w 9322368"/>
              <a:gd name="connsiteY2" fmla="*/ 1296000 h 4886325"/>
              <a:gd name="connsiteX3" fmla="*/ 8026368 w 9322368"/>
              <a:gd name="connsiteY3" fmla="*/ 1296000 h 4886325"/>
              <a:gd name="connsiteX4" fmla="*/ 8674368 w 9322368"/>
              <a:gd name="connsiteY4" fmla="*/ 0 h 4886325"/>
              <a:gd name="connsiteX5" fmla="*/ 9322368 w 9322368"/>
              <a:gd name="connsiteY5" fmla="*/ 0 h 4886325"/>
              <a:gd name="connsiteX6" fmla="*/ 9322368 w 9322368"/>
              <a:gd name="connsiteY6" fmla="*/ 648000 h 4886325"/>
              <a:gd name="connsiteX7" fmla="*/ 8674368 w 9322368"/>
              <a:gd name="connsiteY7" fmla="*/ 648000 h 4886325"/>
              <a:gd name="connsiteX8" fmla="*/ 0 w 9322368"/>
              <a:gd name="connsiteY8" fmla="*/ 0 h 4886325"/>
              <a:gd name="connsiteX9" fmla="*/ 7378368 w 9322368"/>
              <a:gd name="connsiteY9" fmla="*/ 0 h 4886325"/>
              <a:gd name="connsiteX10" fmla="*/ 8026368 w 9322368"/>
              <a:gd name="connsiteY10" fmla="*/ 0 h 4886325"/>
              <a:gd name="connsiteX11" fmla="*/ 8026368 w 9322368"/>
              <a:gd name="connsiteY11" fmla="*/ 648000 h 4886325"/>
              <a:gd name="connsiteX12" fmla="*/ 7378368 w 9322368"/>
              <a:gd name="connsiteY12" fmla="*/ 648000 h 4886325"/>
              <a:gd name="connsiteX13" fmla="*/ 7378368 w 9322368"/>
              <a:gd name="connsiteY13" fmla="*/ 1296000 h 4886325"/>
              <a:gd name="connsiteX14" fmla="*/ 8026368 w 9322368"/>
              <a:gd name="connsiteY14" fmla="*/ 1296000 h 4886325"/>
              <a:gd name="connsiteX15" fmla="*/ 8026368 w 9322368"/>
              <a:gd name="connsiteY15" fmla="*/ 1944000 h 4886325"/>
              <a:gd name="connsiteX16" fmla="*/ 7378368 w 9322368"/>
              <a:gd name="connsiteY16" fmla="*/ 1944000 h 4886325"/>
              <a:gd name="connsiteX17" fmla="*/ 7378368 w 9322368"/>
              <a:gd name="connsiteY17" fmla="*/ 4886325 h 4886325"/>
              <a:gd name="connsiteX18" fmla="*/ 0 w 9322368"/>
              <a:gd name="connsiteY18" fmla="*/ 4886325 h 488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22368" h="4886325">
                <a:moveTo>
                  <a:pt x="8026368" y="648000"/>
                </a:moveTo>
                <a:lnTo>
                  <a:pt x="8674368" y="648000"/>
                </a:lnTo>
                <a:lnTo>
                  <a:pt x="8674368" y="1296000"/>
                </a:lnTo>
                <a:lnTo>
                  <a:pt x="8026368" y="1296000"/>
                </a:lnTo>
                <a:close/>
                <a:moveTo>
                  <a:pt x="8674368" y="0"/>
                </a:moveTo>
                <a:lnTo>
                  <a:pt x="9322368" y="0"/>
                </a:lnTo>
                <a:lnTo>
                  <a:pt x="9322368" y="648000"/>
                </a:lnTo>
                <a:lnTo>
                  <a:pt x="8674368" y="648000"/>
                </a:lnTo>
                <a:close/>
                <a:moveTo>
                  <a:pt x="0" y="0"/>
                </a:moveTo>
                <a:lnTo>
                  <a:pt x="7378368" y="0"/>
                </a:lnTo>
                <a:lnTo>
                  <a:pt x="8026368" y="0"/>
                </a:lnTo>
                <a:lnTo>
                  <a:pt x="8026368" y="648000"/>
                </a:lnTo>
                <a:lnTo>
                  <a:pt x="7378368" y="648000"/>
                </a:lnTo>
                <a:lnTo>
                  <a:pt x="7378368" y="1296000"/>
                </a:lnTo>
                <a:lnTo>
                  <a:pt x="8026368" y="1296000"/>
                </a:lnTo>
                <a:lnTo>
                  <a:pt x="8026368" y="1944000"/>
                </a:lnTo>
                <a:lnTo>
                  <a:pt x="7378368" y="1944000"/>
                </a:lnTo>
                <a:lnTo>
                  <a:pt x="7378368" y="4886325"/>
                </a:lnTo>
                <a:lnTo>
                  <a:pt x="0" y="48863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43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15" grpId="0" animBg="1"/>
      <p:bldP spid="15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&amp; 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861502" y="2540627"/>
            <a:ext cx="8747052" cy="6777938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8319890" y="5176461"/>
            <a:ext cx="437647" cy="438275"/>
          </a:xfrm>
          <a:prstGeom prst="rect">
            <a:avLst/>
          </a:prstGeom>
          <a:solidFill>
            <a:schemeClr val="accent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4"/>
          <p:cNvSpPr/>
          <p:nvPr userDrawn="1"/>
        </p:nvSpPr>
        <p:spPr>
          <a:xfrm>
            <a:off x="8319890" y="6147528"/>
            <a:ext cx="437647" cy="438275"/>
          </a:xfrm>
          <a:prstGeom prst="rect">
            <a:avLst/>
          </a:prstGeom>
          <a:solidFill>
            <a:schemeClr val="accent2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4"/>
          <p:cNvSpPr/>
          <p:nvPr userDrawn="1"/>
        </p:nvSpPr>
        <p:spPr>
          <a:xfrm>
            <a:off x="8310165" y="7118595"/>
            <a:ext cx="437647" cy="438275"/>
          </a:xfrm>
          <a:prstGeom prst="rect">
            <a:avLst/>
          </a:prstGeom>
          <a:solidFill>
            <a:schemeClr val="accent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899980" y="5022083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899980" y="5993150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899979" y="6964217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97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169858" y="2450473"/>
            <a:ext cx="3378565" cy="3377012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1135084" y="6304855"/>
            <a:ext cx="717550" cy="71857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25"/>
          <p:cNvSpPr>
            <a:spLocks noGrp="1"/>
          </p:cNvSpPr>
          <p:nvPr>
            <p:ph type="pic" sz="quarter" idx="44" hasCustomPrompt="1"/>
          </p:nvPr>
        </p:nvSpPr>
        <p:spPr>
          <a:xfrm>
            <a:off x="1227008" y="6397293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4558" y="6368154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1135084" y="7212845"/>
            <a:ext cx="717550" cy="71857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25"/>
          <p:cNvSpPr>
            <a:spLocks noGrp="1"/>
          </p:cNvSpPr>
          <p:nvPr>
            <p:ph type="pic" sz="quarter" idx="45" hasCustomPrompt="1"/>
          </p:nvPr>
        </p:nvSpPr>
        <p:spPr>
          <a:xfrm>
            <a:off x="1227008" y="7305283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6" hasCustomPrompt="1"/>
          </p:nvPr>
        </p:nvSpPr>
        <p:spPr>
          <a:xfrm>
            <a:off x="1944558" y="7276144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1135084" y="8149976"/>
            <a:ext cx="717550" cy="71857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図プレースホルダー 25"/>
          <p:cNvSpPr>
            <a:spLocks noGrp="1"/>
          </p:cNvSpPr>
          <p:nvPr>
            <p:ph type="pic" sz="quarter" idx="47" hasCustomPrompt="1"/>
          </p:nvPr>
        </p:nvSpPr>
        <p:spPr>
          <a:xfrm>
            <a:off x="1227008" y="8242414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1944558" y="8213275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4924210" y="3647411"/>
            <a:ext cx="5781889" cy="1889006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924210" y="2267231"/>
            <a:ext cx="578188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5035163" y="3465523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4924210" y="2838434"/>
            <a:ext cx="5781889" cy="61048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accent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7" name="直線コネクタ 36"/>
          <p:cNvCxnSpPr/>
          <p:nvPr userDrawn="1"/>
        </p:nvCxnSpPr>
        <p:spPr>
          <a:xfrm>
            <a:off x="11239577" y="2616868"/>
            <a:ext cx="1" cy="77049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39" idx="4"/>
            <a:endCxn id="44" idx="0"/>
          </p:cNvCxnSpPr>
          <p:nvPr userDrawn="1"/>
        </p:nvCxnSpPr>
        <p:spPr>
          <a:xfrm>
            <a:off x="11239578" y="3772760"/>
            <a:ext cx="0" cy="109082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44" idx="4"/>
            <a:endCxn id="46" idx="0"/>
          </p:cNvCxnSpPr>
          <p:nvPr userDrawn="1"/>
        </p:nvCxnSpPr>
        <p:spPr>
          <a:xfrm>
            <a:off x="11239578" y="5248983"/>
            <a:ext cx="0" cy="109082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46" idx="4"/>
          </p:cNvCxnSpPr>
          <p:nvPr userDrawn="1"/>
        </p:nvCxnSpPr>
        <p:spPr>
          <a:xfrm flipH="1">
            <a:off x="11239577" y="6725206"/>
            <a:ext cx="1" cy="109082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涙形 37"/>
          <p:cNvSpPr/>
          <p:nvPr userDrawn="1"/>
        </p:nvSpPr>
        <p:spPr>
          <a:xfrm rot="8100000">
            <a:off x="11030988" y="2353630"/>
            <a:ext cx="417178" cy="417178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 userDrawn="1"/>
        </p:nvSpPr>
        <p:spPr>
          <a:xfrm>
            <a:off x="11046879" y="3387363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/>
          <p:nvPr userDrawn="1"/>
        </p:nvSpPr>
        <p:spPr>
          <a:xfrm>
            <a:off x="11046879" y="4863586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/>
          <p:cNvSpPr/>
          <p:nvPr userDrawn="1"/>
        </p:nvSpPr>
        <p:spPr>
          <a:xfrm>
            <a:off x="11046879" y="6339809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 userDrawn="1"/>
        </p:nvSpPr>
        <p:spPr>
          <a:xfrm>
            <a:off x="11046879" y="7816031"/>
            <a:ext cx="385397" cy="385397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11534568" y="2318517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1534567" y="333642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11534568" y="382369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11534567" y="479354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55" hasCustomPrompt="1"/>
          </p:nvPr>
        </p:nvSpPr>
        <p:spPr>
          <a:xfrm>
            <a:off x="11534568" y="528081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56" hasCustomPrompt="1"/>
          </p:nvPr>
        </p:nvSpPr>
        <p:spPr>
          <a:xfrm>
            <a:off x="11534566" y="625066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57" hasCustomPrompt="1"/>
          </p:nvPr>
        </p:nvSpPr>
        <p:spPr>
          <a:xfrm>
            <a:off x="11534567" y="673793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11534565" y="7714164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11534566" y="8201428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4924210" y="5718579"/>
            <a:ext cx="5777098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61" hasCustomPrompt="1"/>
          </p:nvPr>
        </p:nvSpPr>
        <p:spPr>
          <a:xfrm>
            <a:off x="4924210" y="6205843"/>
            <a:ext cx="5777098" cy="1143436"/>
          </a:xfrm>
        </p:spPr>
        <p:txBody>
          <a:bodyPr numCol="2"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62" hasCustomPrompt="1"/>
          </p:nvPr>
        </p:nvSpPr>
        <p:spPr>
          <a:xfrm>
            <a:off x="4924210" y="7475020"/>
            <a:ext cx="5777098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63" hasCustomPrompt="1"/>
          </p:nvPr>
        </p:nvSpPr>
        <p:spPr>
          <a:xfrm>
            <a:off x="4924210" y="7962284"/>
            <a:ext cx="5777098" cy="1150651"/>
          </a:xfrm>
        </p:spPr>
        <p:txBody>
          <a:bodyPr numCol="2"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45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75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750"/>
                            </p:stCondLst>
                            <p:childTnLst>
                              <p:par>
                                <p:cTn id="10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5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7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25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7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4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25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75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2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75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4" grpId="0" animBg="1"/>
      <p:bldP spid="46" grpId="0" animBg="1"/>
      <p:bldP spid="48" grpId="0" animBg="1"/>
      <p:bldP spid="5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22095" y="3821588"/>
            <a:ext cx="13643811" cy="3568017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034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2885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22885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2053809" y="655590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523643" y="2731688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5750674" y="2731688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9977705" y="2731688"/>
            <a:ext cx="2888231" cy="288690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204736" y="2731688"/>
            <a:ext cx="2888231" cy="2886903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5349916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5349916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6280840" y="6555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9576947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9576947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0507871" y="655590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13803978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3803978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4734902" y="6555903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1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00"/>
                            </p:stCondLst>
                            <p:childTnLst>
                              <p:par>
                                <p:cTn id="6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68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,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34199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484558" y="2119084"/>
            <a:ext cx="2589028" cy="258783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5711589" y="2119084"/>
            <a:ext cx="2589028" cy="258783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9938620" y="2119084"/>
            <a:ext cx="2589028" cy="2587837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165651" y="2119084"/>
            <a:ext cx="2589028" cy="2587837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5161230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9388261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3615292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934199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0" name="図プレースホルダー 64"/>
          <p:cNvSpPr>
            <a:spLocks noGrp="1"/>
          </p:cNvSpPr>
          <p:nvPr>
            <p:ph type="pic" sz="quarter" idx="54" hasCustomPrompt="1"/>
          </p:nvPr>
        </p:nvSpPr>
        <p:spPr>
          <a:xfrm>
            <a:off x="1484558" y="5859569"/>
            <a:ext cx="2589028" cy="258783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64"/>
          <p:cNvSpPr>
            <a:spLocks noGrp="1"/>
          </p:cNvSpPr>
          <p:nvPr>
            <p:ph type="pic" sz="quarter" idx="55" hasCustomPrompt="1"/>
          </p:nvPr>
        </p:nvSpPr>
        <p:spPr>
          <a:xfrm>
            <a:off x="5711589" y="5859569"/>
            <a:ext cx="2589028" cy="258783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64"/>
          <p:cNvSpPr>
            <a:spLocks noGrp="1"/>
          </p:cNvSpPr>
          <p:nvPr>
            <p:ph type="pic" sz="quarter" idx="56" hasCustomPrompt="1"/>
          </p:nvPr>
        </p:nvSpPr>
        <p:spPr>
          <a:xfrm>
            <a:off x="9938620" y="5859569"/>
            <a:ext cx="2589028" cy="2587837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図プレースホルダー 64"/>
          <p:cNvSpPr>
            <a:spLocks noGrp="1"/>
          </p:cNvSpPr>
          <p:nvPr>
            <p:ph type="pic" sz="quarter" idx="57" hasCustomPrompt="1"/>
          </p:nvPr>
        </p:nvSpPr>
        <p:spPr>
          <a:xfrm>
            <a:off x="14165651" y="5859569"/>
            <a:ext cx="2589028" cy="2587837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5161230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9388261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13615292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16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animBg="1"/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886770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86770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3228304" y="655590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2698138" y="2731688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7699884" y="2731688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12701630" y="2731688"/>
            <a:ext cx="2888231" cy="288690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6888516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6888516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8230050" y="6555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11890262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11890262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3231796" y="655590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1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684351"/>
            <a:ext cx="18287642" cy="4413136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 background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684351"/>
            <a:ext cx="8186056" cy="4413136"/>
          </a:xfrm>
          <a:solidFill>
            <a:schemeClr val="accent1">
              <a:alpha val="70000"/>
            </a:schemeClr>
          </a:solidFill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3904343"/>
            <a:ext cx="7104744" cy="285931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6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6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3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297150 w 18287642"/>
              <a:gd name="connsiteY9" fmla="*/ 0 h 6357136"/>
              <a:gd name="connsiteX10" fmla="*/ 152971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297150" y="0"/>
                </a:lnTo>
                <a:lnTo>
                  <a:pt x="152971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09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506900" y="7289077"/>
            <a:ext cx="8603968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23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457714 w 18287642"/>
              <a:gd name="connsiteY9" fmla="*/ 0 h 6357136"/>
              <a:gd name="connsiteX10" fmla="*/ 16343642 w 18287642"/>
              <a:gd name="connsiteY10" fmla="*/ 0 h 6357136"/>
              <a:gd name="connsiteX11" fmla="*/ 16991642 w 18287642"/>
              <a:gd name="connsiteY11" fmla="*/ 0 h 6357136"/>
              <a:gd name="connsiteX12" fmla="*/ 18287642 w 18287642"/>
              <a:gd name="connsiteY12" fmla="*/ 0 h 6357136"/>
              <a:gd name="connsiteX13" fmla="*/ 18287642 w 18287642"/>
              <a:gd name="connsiteY13" fmla="*/ 4413136 h 6357136"/>
              <a:gd name="connsiteX14" fmla="*/ 1944001 w 18287642"/>
              <a:gd name="connsiteY14" fmla="*/ 4413136 h 6357136"/>
              <a:gd name="connsiteX15" fmla="*/ 1944001 w 18287642"/>
              <a:gd name="connsiteY15" fmla="*/ 5061136 h 6357136"/>
              <a:gd name="connsiteX16" fmla="*/ 1296001 w 18287642"/>
              <a:gd name="connsiteY16" fmla="*/ 5061136 h 6357136"/>
              <a:gd name="connsiteX17" fmla="*/ 1296001 w 18287642"/>
              <a:gd name="connsiteY17" fmla="*/ 4413136 h 6357136"/>
              <a:gd name="connsiteX18" fmla="*/ 648001 w 18287642"/>
              <a:gd name="connsiteY18" fmla="*/ 4413136 h 6357136"/>
              <a:gd name="connsiteX19" fmla="*/ 648001 w 18287642"/>
              <a:gd name="connsiteY19" fmla="*/ 5061136 h 6357136"/>
              <a:gd name="connsiteX20" fmla="*/ 1 w 18287642"/>
              <a:gd name="connsiteY20" fmla="*/ 5061136 h 6357136"/>
              <a:gd name="connsiteX21" fmla="*/ 1 w 18287642"/>
              <a:gd name="connsiteY21" fmla="*/ 4413136 h 6357136"/>
              <a:gd name="connsiteX22" fmla="*/ 0 w 18287642"/>
              <a:gd name="connsiteY22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457714" y="0"/>
                </a:lnTo>
                <a:lnTo>
                  <a:pt x="16343642" y="0"/>
                </a:lnTo>
                <a:lnTo>
                  <a:pt x="16991642" y="0"/>
                </a:lnTo>
                <a:lnTo>
                  <a:pt x="18287642" y="0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58189" y="2684351"/>
            <a:ext cx="5827868" cy="6357136"/>
          </a:xfr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79031" y="3031958"/>
            <a:ext cx="5086111" cy="566286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79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7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4344650 w 18287642"/>
              <a:gd name="connsiteY9" fmla="*/ 0 h 6357136"/>
              <a:gd name="connsiteX10" fmla="*/ 143446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4344650" y="0"/>
                </a:lnTo>
                <a:lnTo>
                  <a:pt x="143446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6140740"/>
            <a:ext cx="18287642" cy="943542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0775" y="6157520"/>
            <a:ext cx="13506449" cy="8824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391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7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093619" y="2684464"/>
            <a:ext cx="6100763" cy="4421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6613389" y="353283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7353301" y="345813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49" hasCustomPrompt="1"/>
          </p:nvPr>
        </p:nvSpPr>
        <p:spPr>
          <a:xfrm>
            <a:off x="1" y="2684462"/>
            <a:ext cx="6093616" cy="4421187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29"/>
          <p:cNvSpPr>
            <a:spLocks noGrp="1"/>
          </p:cNvSpPr>
          <p:nvPr>
            <p:ph type="pic" sz="quarter" idx="50" hasCustomPrompt="1"/>
          </p:nvPr>
        </p:nvSpPr>
        <p:spPr>
          <a:xfrm>
            <a:off x="12194027" y="2684462"/>
            <a:ext cx="6093616" cy="44211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51" hasCustomPrompt="1"/>
          </p:nvPr>
        </p:nvSpPr>
        <p:spPr>
          <a:xfrm>
            <a:off x="6613389" y="466866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7353301" y="459396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図プレースホルダー 25"/>
          <p:cNvSpPr>
            <a:spLocks noGrp="1"/>
          </p:cNvSpPr>
          <p:nvPr>
            <p:ph type="pic" sz="quarter" idx="53" hasCustomPrompt="1"/>
          </p:nvPr>
        </p:nvSpPr>
        <p:spPr>
          <a:xfrm>
            <a:off x="6613389" y="580449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7353301" y="572979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61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  <p:bldP spid="31" grpId="0"/>
      <p:bldP spid="32" grpId="0"/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hone 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713114"/>
            <a:ext cx="494555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723793"/>
            <a:ext cx="494555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2057954" y="34889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626586" y="291988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317395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88278" y="3776058"/>
            <a:ext cx="5030709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388278" y="2786737"/>
            <a:ext cx="5030709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460991" y="3551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16542148" y="298283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6795405" y="3236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47003" y="7001529"/>
            <a:ext cx="494555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47003" y="6012208"/>
            <a:ext cx="494555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057954" y="677737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626586" y="6208301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79843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388278" y="7001529"/>
            <a:ext cx="5030709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388278" y="6012208"/>
            <a:ext cx="5030709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4460991" y="6777374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6542148" y="62083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6795405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43" name="図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603" y="2228602"/>
            <a:ext cx="3583638" cy="7322170"/>
          </a:xfrm>
          <a:prstGeom prst="rect">
            <a:avLst/>
          </a:prstGeom>
          <a:effectLst/>
        </p:spPr>
      </p:pic>
      <p:sp>
        <p:nvSpPr>
          <p:cNvPr id="44" name="図プレースホルダー 2"/>
          <p:cNvSpPr>
            <a:spLocks noGrp="1"/>
          </p:cNvSpPr>
          <p:nvPr>
            <p:ph type="pic" sz="quarter" idx="25" hasCustomPrompt="1"/>
          </p:nvPr>
        </p:nvSpPr>
        <p:spPr>
          <a:xfrm>
            <a:off x="7642859" y="3165437"/>
            <a:ext cx="3055621" cy="54832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5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5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5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4" grpId="0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Image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6126646" y="1944914"/>
            <a:ext cx="6069156" cy="8340499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71311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72379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2057954" y="34889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626586" y="291988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317395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68390" y="3776058"/>
            <a:ext cx="4250597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168390" y="2786737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460991" y="3551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16542148" y="298283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6795405" y="3236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47003" y="7001529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47003" y="6012208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057954" y="677737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626586" y="6208301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79843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168390" y="7001529"/>
            <a:ext cx="4250597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168390" y="6012208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4460991" y="6777374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6542148" y="62083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6795405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34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50"/>
                            </p:stCondLst>
                            <p:childTnLst>
                              <p:par>
                                <p:cTn id="7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4698914"/>
            <a:ext cx="11887200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3578967"/>
            <a:ext cx="11887200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311352" y="4416703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5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図プレースホルダー 32"/>
          <p:cNvSpPr>
            <a:spLocks noGrp="1"/>
          </p:cNvSpPr>
          <p:nvPr>
            <p:ph type="pic" sz="quarter" idx="13" hasCustomPrompt="1"/>
          </p:nvPr>
        </p:nvSpPr>
        <p:spPr>
          <a:xfrm>
            <a:off x="8513005" y="2520949"/>
            <a:ext cx="9776571" cy="3957682"/>
          </a:xfrm>
          <a:custGeom>
            <a:avLst/>
            <a:gdLst>
              <a:gd name="connsiteX0" fmla="*/ 0 w 9776571"/>
              <a:gd name="connsiteY0" fmla="*/ 45 h 3957682"/>
              <a:gd name="connsiteX1" fmla="*/ 648000 w 9776571"/>
              <a:gd name="connsiteY1" fmla="*/ 45 h 3957682"/>
              <a:gd name="connsiteX2" fmla="*/ 648000 w 9776571"/>
              <a:gd name="connsiteY2" fmla="*/ 648045 h 3957682"/>
              <a:gd name="connsiteX3" fmla="*/ 1294067 w 9776571"/>
              <a:gd name="connsiteY3" fmla="*/ 648045 h 3957682"/>
              <a:gd name="connsiteX4" fmla="*/ 1294067 w 9776571"/>
              <a:gd name="connsiteY4" fmla="*/ 1296045 h 3957682"/>
              <a:gd name="connsiteX5" fmla="*/ 646067 w 9776571"/>
              <a:gd name="connsiteY5" fmla="*/ 1296045 h 3957682"/>
              <a:gd name="connsiteX6" fmla="*/ 646067 w 9776571"/>
              <a:gd name="connsiteY6" fmla="*/ 648045 h 3957682"/>
              <a:gd name="connsiteX7" fmla="*/ 0 w 9776571"/>
              <a:gd name="connsiteY7" fmla="*/ 648045 h 3957682"/>
              <a:gd name="connsiteX8" fmla="*/ 5685585 w 9776571"/>
              <a:gd name="connsiteY8" fmla="*/ 0 h 3957682"/>
              <a:gd name="connsiteX9" fmla="*/ 9776571 w 9776571"/>
              <a:gd name="connsiteY9" fmla="*/ 0 h 3957682"/>
              <a:gd name="connsiteX10" fmla="*/ 9776571 w 9776571"/>
              <a:gd name="connsiteY10" fmla="*/ 3957638 h 3957682"/>
              <a:gd name="connsiteX11" fmla="*/ 9735449 w 9776571"/>
              <a:gd name="connsiteY11" fmla="*/ 3957638 h 3957682"/>
              <a:gd name="connsiteX12" fmla="*/ 9735449 w 9776571"/>
              <a:gd name="connsiteY12" fmla="*/ 3957682 h 3957682"/>
              <a:gd name="connsiteX13" fmla="*/ 1942067 w 9776571"/>
              <a:gd name="connsiteY13" fmla="*/ 3957682 h 3957682"/>
              <a:gd name="connsiteX14" fmla="*/ 1942067 w 9776571"/>
              <a:gd name="connsiteY14" fmla="*/ 1944045 h 3957682"/>
              <a:gd name="connsiteX15" fmla="*/ 1294067 w 9776571"/>
              <a:gd name="connsiteY15" fmla="*/ 1944045 h 3957682"/>
              <a:gd name="connsiteX16" fmla="*/ 1294067 w 9776571"/>
              <a:gd name="connsiteY16" fmla="*/ 1296045 h 3957682"/>
              <a:gd name="connsiteX17" fmla="*/ 1942067 w 9776571"/>
              <a:gd name="connsiteY17" fmla="*/ 1296045 h 3957682"/>
              <a:gd name="connsiteX18" fmla="*/ 1942067 w 9776571"/>
              <a:gd name="connsiteY18" fmla="*/ 648045 h 3957682"/>
              <a:gd name="connsiteX19" fmla="*/ 1294067 w 9776571"/>
              <a:gd name="connsiteY19" fmla="*/ 648045 h 3957682"/>
              <a:gd name="connsiteX20" fmla="*/ 1294067 w 9776571"/>
              <a:gd name="connsiteY20" fmla="*/ 45 h 3957682"/>
              <a:gd name="connsiteX21" fmla="*/ 1942067 w 9776571"/>
              <a:gd name="connsiteY21" fmla="*/ 45 h 3957682"/>
              <a:gd name="connsiteX22" fmla="*/ 5685585 w 9776571"/>
              <a:gd name="connsiteY22" fmla="*/ 45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1" h="3957682">
                <a:moveTo>
                  <a:pt x="0" y="45"/>
                </a:moveTo>
                <a:lnTo>
                  <a:pt x="648000" y="45"/>
                </a:lnTo>
                <a:lnTo>
                  <a:pt x="648000" y="648045"/>
                </a:lnTo>
                <a:lnTo>
                  <a:pt x="1294067" y="648045"/>
                </a:lnTo>
                <a:lnTo>
                  <a:pt x="1294067" y="1296045"/>
                </a:lnTo>
                <a:lnTo>
                  <a:pt x="646067" y="1296045"/>
                </a:lnTo>
                <a:lnTo>
                  <a:pt x="646067" y="648045"/>
                </a:lnTo>
                <a:lnTo>
                  <a:pt x="0" y="648045"/>
                </a:lnTo>
                <a:close/>
                <a:moveTo>
                  <a:pt x="5685585" y="0"/>
                </a:moveTo>
                <a:lnTo>
                  <a:pt x="9776571" y="0"/>
                </a:lnTo>
                <a:lnTo>
                  <a:pt x="9776571" y="3957638"/>
                </a:lnTo>
                <a:lnTo>
                  <a:pt x="9735449" y="3957638"/>
                </a:lnTo>
                <a:lnTo>
                  <a:pt x="9735449" y="3957682"/>
                </a:lnTo>
                <a:lnTo>
                  <a:pt x="1942067" y="3957682"/>
                </a:lnTo>
                <a:lnTo>
                  <a:pt x="1942067" y="1944045"/>
                </a:lnTo>
                <a:lnTo>
                  <a:pt x="1294067" y="1944045"/>
                </a:lnTo>
                <a:lnTo>
                  <a:pt x="1294067" y="1296045"/>
                </a:lnTo>
                <a:lnTo>
                  <a:pt x="1942067" y="1296045"/>
                </a:lnTo>
                <a:lnTo>
                  <a:pt x="1942067" y="648045"/>
                </a:lnTo>
                <a:lnTo>
                  <a:pt x="1294067" y="648045"/>
                </a:lnTo>
                <a:lnTo>
                  <a:pt x="1294067" y="45"/>
                </a:lnTo>
                <a:lnTo>
                  <a:pt x="1942067" y="45"/>
                </a:lnTo>
                <a:lnTo>
                  <a:pt x="5685585" y="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                      Insert an image</a:t>
            </a:r>
            <a:endParaRPr kumimoji="1" lang="ja-JP" altLang="en-US" dirty="0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2520949"/>
            <a:ext cx="9776572" cy="3957682"/>
          </a:xfrm>
          <a:custGeom>
            <a:avLst/>
            <a:gdLst>
              <a:gd name="connsiteX0" fmla="*/ 9128572 w 9776572"/>
              <a:gd name="connsiteY0" fmla="*/ 3309682 h 3957682"/>
              <a:gd name="connsiteX1" fmla="*/ 9776572 w 9776572"/>
              <a:gd name="connsiteY1" fmla="*/ 3309682 h 3957682"/>
              <a:gd name="connsiteX2" fmla="*/ 9776572 w 9776572"/>
              <a:gd name="connsiteY2" fmla="*/ 3957682 h 3957682"/>
              <a:gd name="connsiteX3" fmla="*/ 9128572 w 9776572"/>
              <a:gd name="connsiteY3" fmla="*/ 3957682 h 3957682"/>
              <a:gd name="connsiteX4" fmla="*/ 8480572 w 9776572"/>
              <a:gd name="connsiteY4" fmla="*/ 2661682 h 3957682"/>
              <a:gd name="connsiteX5" fmla="*/ 9128572 w 9776572"/>
              <a:gd name="connsiteY5" fmla="*/ 2661682 h 3957682"/>
              <a:gd name="connsiteX6" fmla="*/ 9128572 w 9776572"/>
              <a:gd name="connsiteY6" fmla="*/ 3309682 h 3957682"/>
              <a:gd name="connsiteX7" fmla="*/ 8480572 w 9776572"/>
              <a:gd name="connsiteY7" fmla="*/ 3309682 h 3957682"/>
              <a:gd name="connsiteX8" fmla="*/ 0 w 9776572"/>
              <a:gd name="connsiteY8" fmla="*/ 0 h 3957682"/>
              <a:gd name="connsiteX9" fmla="*/ 4090987 w 9776572"/>
              <a:gd name="connsiteY9" fmla="*/ 0 h 3957682"/>
              <a:gd name="connsiteX10" fmla="*/ 4090987 w 9776572"/>
              <a:gd name="connsiteY10" fmla="*/ 45 h 3957682"/>
              <a:gd name="connsiteX11" fmla="*/ 7832572 w 9776572"/>
              <a:gd name="connsiteY11" fmla="*/ 45 h 3957682"/>
              <a:gd name="connsiteX12" fmla="*/ 7832572 w 9776572"/>
              <a:gd name="connsiteY12" fmla="*/ 2012050 h 3957682"/>
              <a:gd name="connsiteX13" fmla="*/ 8480572 w 9776572"/>
              <a:gd name="connsiteY13" fmla="*/ 2012050 h 3957682"/>
              <a:gd name="connsiteX14" fmla="*/ 8480572 w 9776572"/>
              <a:gd name="connsiteY14" fmla="*/ 2660050 h 3957682"/>
              <a:gd name="connsiteX15" fmla="*/ 7832572 w 9776572"/>
              <a:gd name="connsiteY15" fmla="*/ 2660050 h 3957682"/>
              <a:gd name="connsiteX16" fmla="*/ 7832572 w 9776572"/>
              <a:gd name="connsiteY16" fmla="*/ 3309682 h 3957682"/>
              <a:gd name="connsiteX17" fmla="*/ 8480572 w 9776572"/>
              <a:gd name="connsiteY17" fmla="*/ 3309682 h 3957682"/>
              <a:gd name="connsiteX18" fmla="*/ 8480572 w 9776572"/>
              <a:gd name="connsiteY18" fmla="*/ 3957682 h 3957682"/>
              <a:gd name="connsiteX19" fmla="*/ 7832572 w 9776572"/>
              <a:gd name="connsiteY19" fmla="*/ 3957682 h 3957682"/>
              <a:gd name="connsiteX20" fmla="*/ 39189 w 9776572"/>
              <a:gd name="connsiteY20" fmla="*/ 3957682 h 3957682"/>
              <a:gd name="connsiteX21" fmla="*/ 39189 w 9776572"/>
              <a:gd name="connsiteY21" fmla="*/ 3957638 h 3957682"/>
              <a:gd name="connsiteX22" fmla="*/ 0 w 9776572"/>
              <a:gd name="connsiteY22" fmla="*/ 3957638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2" h="3957682">
                <a:moveTo>
                  <a:pt x="9128572" y="3309682"/>
                </a:moveTo>
                <a:lnTo>
                  <a:pt x="9776572" y="3309682"/>
                </a:lnTo>
                <a:lnTo>
                  <a:pt x="9776572" y="3957682"/>
                </a:lnTo>
                <a:lnTo>
                  <a:pt x="9128572" y="3957682"/>
                </a:lnTo>
                <a:close/>
                <a:moveTo>
                  <a:pt x="8480572" y="2661682"/>
                </a:moveTo>
                <a:lnTo>
                  <a:pt x="9128572" y="2661682"/>
                </a:lnTo>
                <a:lnTo>
                  <a:pt x="9128572" y="3309682"/>
                </a:lnTo>
                <a:lnTo>
                  <a:pt x="8480572" y="3309682"/>
                </a:lnTo>
                <a:close/>
                <a:moveTo>
                  <a:pt x="0" y="0"/>
                </a:moveTo>
                <a:lnTo>
                  <a:pt x="4090987" y="0"/>
                </a:lnTo>
                <a:lnTo>
                  <a:pt x="4090987" y="45"/>
                </a:lnTo>
                <a:lnTo>
                  <a:pt x="7832572" y="45"/>
                </a:lnTo>
                <a:lnTo>
                  <a:pt x="7832572" y="2012050"/>
                </a:lnTo>
                <a:lnTo>
                  <a:pt x="8480572" y="2012050"/>
                </a:lnTo>
                <a:lnTo>
                  <a:pt x="8480572" y="2660050"/>
                </a:lnTo>
                <a:lnTo>
                  <a:pt x="7832572" y="2660050"/>
                </a:lnTo>
                <a:lnTo>
                  <a:pt x="7832572" y="3309682"/>
                </a:lnTo>
                <a:lnTo>
                  <a:pt x="8480572" y="3309682"/>
                </a:lnTo>
                <a:lnTo>
                  <a:pt x="8480572" y="3957682"/>
                </a:lnTo>
                <a:lnTo>
                  <a:pt x="7832572" y="3957682"/>
                </a:lnTo>
                <a:lnTo>
                  <a:pt x="39189" y="3957682"/>
                </a:lnTo>
                <a:lnTo>
                  <a:pt x="39189" y="3957638"/>
                </a:lnTo>
                <a:lnTo>
                  <a:pt x="0" y="39576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51485" y="7642973"/>
            <a:ext cx="6400609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351485" y="6701778"/>
            <a:ext cx="6400609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456909" y="7418818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408210" y="7642973"/>
            <a:ext cx="6400609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408210" y="6701778"/>
            <a:ext cx="6400609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0513634" y="7418818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4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57900" y="3646421"/>
            <a:ext cx="8877300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57900" y="2705226"/>
            <a:ext cx="887730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6163324" y="3422266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2857481" y="2578957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6057900" y="7054075"/>
            <a:ext cx="8877300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6057900" y="6112880"/>
            <a:ext cx="887730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163324" y="6829920"/>
            <a:ext cx="1827899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2857481" y="5986611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04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13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Mobole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2895601"/>
            <a:ext cx="18287642" cy="6359589"/>
          </a:xfrm>
          <a:custGeom>
            <a:avLst/>
            <a:gdLst>
              <a:gd name="connsiteX0" fmla="*/ 1 w 18287642"/>
              <a:gd name="connsiteY0" fmla="*/ 5711589 h 6359589"/>
              <a:gd name="connsiteX1" fmla="*/ 648001 w 18287642"/>
              <a:gd name="connsiteY1" fmla="*/ 5711589 h 6359589"/>
              <a:gd name="connsiteX2" fmla="*/ 648001 w 18287642"/>
              <a:gd name="connsiteY2" fmla="*/ 6359589 h 6359589"/>
              <a:gd name="connsiteX3" fmla="*/ 1 w 18287642"/>
              <a:gd name="connsiteY3" fmla="*/ 6359589 h 6359589"/>
              <a:gd name="connsiteX4" fmla="*/ 648001 w 18287642"/>
              <a:gd name="connsiteY4" fmla="*/ 5063589 h 6359589"/>
              <a:gd name="connsiteX5" fmla="*/ 1296001 w 18287642"/>
              <a:gd name="connsiteY5" fmla="*/ 5063589 h 6359589"/>
              <a:gd name="connsiteX6" fmla="*/ 1296001 w 18287642"/>
              <a:gd name="connsiteY6" fmla="*/ 5711589 h 6359589"/>
              <a:gd name="connsiteX7" fmla="*/ 648001 w 18287642"/>
              <a:gd name="connsiteY7" fmla="*/ 5711589 h 6359589"/>
              <a:gd name="connsiteX8" fmla="*/ 16343642 w 18287642"/>
              <a:gd name="connsiteY8" fmla="*/ 0 h 6359589"/>
              <a:gd name="connsiteX9" fmla="*/ 16991642 w 18287642"/>
              <a:gd name="connsiteY9" fmla="*/ 0 h 6359589"/>
              <a:gd name="connsiteX10" fmla="*/ 16991642 w 18287642"/>
              <a:gd name="connsiteY10" fmla="*/ 2453 h 6359589"/>
              <a:gd name="connsiteX11" fmla="*/ 18287642 w 18287642"/>
              <a:gd name="connsiteY11" fmla="*/ 2453 h 6359589"/>
              <a:gd name="connsiteX12" fmla="*/ 18287642 w 18287642"/>
              <a:gd name="connsiteY12" fmla="*/ 4415589 h 6359589"/>
              <a:gd name="connsiteX13" fmla="*/ 1944001 w 18287642"/>
              <a:gd name="connsiteY13" fmla="*/ 4415589 h 6359589"/>
              <a:gd name="connsiteX14" fmla="*/ 1944001 w 18287642"/>
              <a:gd name="connsiteY14" fmla="*/ 5063589 h 6359589"/>
              <a:gd name="connsiteX15" fmla="*/ 1296001 w 18287642"/>
              <a:gd name="connsiteY15" fmla="*/ 5063589 h 6359589"/>
              <a:gd name="connsiteX16" fmla="*/ 1296001 w 18287642"/>
              <a:gd name="connsiteY16" fmla="*/ 4415589 h 6359589"/>
              <a:gd name="connsiteX17" fmla="*/ 648001 w 18287642"/>
              <a:gd name="connsiteY17" fmla="*/ 4415589 h 6359589"/>
              <a:gd name="connsiteX18" fmla="*/ 648001 w 18287642"/>
              <a:gd name="connsiteY18" fmla="*/ 5063589 h 6359589"/>
              <a:gd name="connsiteX19" fmla="*/ 1 w 18287642"/>
              <a:gd name="connsiteY19" fmla="*/ 5063589 h 6359589"/>
              <a:gd name="connsiteX20" fmla="*/ 1 w 18287642"/>
              <a:gd name="connsiteY20" fmla="*/ 4415589 h 6359589"/>
              <a:gd name="connsiteX21" fmla="*/ 0 w 18287642"/>
              <a:gd name="connsiteY21" fmla="*/ 4415589 h 6359589"/>
              <a:gd name="connsiteX22" fmla="*/ 0 w 18287642"/>
              <a:gd name="connsiteY22" fmla="*/ 2453 h 6359589"/>
              <a:gd name="connsiteX23" fmla="*/ 16343642 w 18287642"/>
              <a:gd name="connsiteY23" fmla="*/ 2453 h 63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287642" h="6359589">
                <a:moveTo>
                  <a:pt x="1" y="5711589"/>
                </a:moveTo>
                <a:lnTo>
                  <a:pt x="648001" y="5711589"/>
                </a:lnTo>
                <a:lnTo>
                  <a:pt x="648001" y="6359589"/>
                </a:lnTo>
                <a:lnTo>
                  <a:pt x="1" y="6359589"/>
                </a:lnTo>
                <a:close/>
                <a:moveTo>
                  <a:pt x="648001" y="5063589"/>
                </a:moveTo>
                <a:lnTo>
                  <a:pt x="1296001" y="5063589"/>
                </a:lnTo>
                <a:lnTo>
                  <a:pt x="1296001" y="5711589"/>
                </a:lnTo>
                <a:lnTo>
                  <a:pt x="648001" y="5711589"/>
                </a:lnTo>
                <a:close/>
                <a:moveTo>
                  <a:pt x="16343642" y="0"/>
                </a:moveTo>
                <a:lnTo>
                  <a:pt x="16991642" y="0"/>
                </a:lnTo>
                <a:lnTo>
                  <a:pt x="16991642" y="2453"/>
                </a:lnTo>
                <a:lnTo>
                  <a:pt x="18287642" y="2453"/>
                </a:lnTo>
                <a:lnTo>
                  <a:pt x="18287642" y="4415589"/>
                </a:lnTo>
                <a:lnTo>
                  <a:pt x="1944001" y="4415589"/>
                </a:lnTo>
                <a:lnTo>
                  <a:pt x="1944001" y="5063589"/>
                </a:lnTo>
                <a:lnTo>
                  <a:pt x="1296001" y="5063589"/>
                </a:lnTo>
                <a:lnTo>
                  <a:pt x="1296001" y="4415589"/>
                </a:lnTo>
                <a:lnTo>
                  <a:pt x="648001" y="4415589"/>
                </a:lnTo>
                <a:lnTo>
                  <a:pt x="648001" y="5063589"/>
                </a:lnTo>
                <a:lnTo>
                  <a:pt x="1" y="5063589"/>
                </a:lnTo>
                <a:lnTo>
                  <a:pt x="1" y="4415589"/>
                </a:lnTo>
                <a:lnTo>
                  <a:pt x="0" y="4415589"/>
                </a:lnTo>
                <a:lnTo>
                  <a:pt x="0" y="2453"/>
                </a:lnTo>
                <a:lnTo>
                  <a:pt x="16343642" y="24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 Insert a wide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87520" y="7535560"/>
            <a:ext cx="11896024" cy="1719629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6358977"/>
            <a:ext cx="18287642" cy="943542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3011286" y="1878795"/>
            <a:ext cx="3758481" cy="5440643"/>
          </a:xfrm>
          <a:blipFill>
            <a:blip r:embed="rId2"/>
            <a:srcRect/>
            <a:stretch>
              <a:fillRect t="-2" b="-41147"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>
            <a:off x="3289579" y="2858733"/>
            <a:ext cx="3201895" cy="446093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934200" y="6390747"/>
            <a:ext cx="8363858" cy="88248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17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, Caption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8" hasCustomPrompt="1"/>
          </p:nvPr>
        </p:nvSpPr>
        <p:spPr>
          <a:xfrm>
            <a:off x="677134" y="2244696"/>
            <a:ext cx="3178175" cy="509587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4" name="図プレースホルダー 11"/>
          <p:cNvSpPr>
            <a:spLocks noGrp="1"/>
          </p:cNvSpPr>
          <p:nvPr>
            <p:ph type="pic" sz="quarter" idx="24" hasCustomPrompt="1"/>
          </p:nvPr>
        </p:nvSpPr>
        <p:spPr>
          <a:xfrm>
            <a:off x="7559425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7" name="図プレースホルダー 11"/>
          <p:cNvSpPr>
            <a:spLocks noGrp="1"/>
          </p:cNvSpPr>
          <p:nvPr>
            <p:ph type="pic" sz="quarter" idx="27" hasCustomPrompt="1"/>
          </p:nvPr>
        </p:nvSpPr>
        <p:spPr>
          <a:xfrm>
            <a:off x="11000457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0" name="図プレースホルダー 11"/>
          <p:cNvSpPr>
            <a:spLocks noGrp="1"/>
          </p:cNvSpPr>
          <p:nvPr>
            <p:ph type="pic" sz="quarter" idx="30" hasCustomPrompt="1"/>
          </p:nvPr>
        </p:nvSpPr>
        <p:spPr>
          <a:xfrm>
            <a:off x="14441489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11"/>
          <p:cNvSpPr>
            <a:spLocks noGrp="1"/>
          </p:cNvSpPr>
          <p:nvPr>
            <p:ph type="pic" sz="quarter" idx="21" hasCustomPrompt="1"/>
          </p:nvPr>
        </p:nvSpPr>
        <p:spPr>
          <a:xfrm>
            <a:off x="4118393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4117939" y="6593539"/>
            <a:ext cx="3178629" cy="747032"/>
          </a:xfrm>
          <a:solidFill>
            <a:schemeClr val="accent2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58971" y="6593539"/>
            <a:ext cx="3178629" cy="747032"/>
          </a:xfrm>
          <a:solidFill>
            <a:schemeClr val="accent3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00003" y="6593539"/>
            <a:ext cx="3178629" cy="747032"/>
          </a:xfrm>
          <a:solidFill>
            <a:schemeClr val="accent4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4441035" y="6593539"/>
            <a:ext cx="3178629" cy="747032"/>
          </a:xfrm>
          <a:solidFill>
            <a:schemeClr val="accent5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76907" y="6593539"/>
            <a:ext cx="3178629" cy="747032"/>
          </a:xfrm>
          <a:solidFill>
            <a:schemeClr val="accent1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46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/>
      <p:bldP spid="37" grpId="0"/>
      <p:bldP spid="40" grpId="0"/>
      <p:bldP spid="31" grpId="0"/>
      <p:bldP spid="30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フリーフォーム 50"/>
          <p:cNvSpPr/>
          <p:nvPr userDrawn="1"/>
        </p:nvSpPr>
        <p:spPr>
          <a:xfrm>
            <a:off x="12579336" y="2185597"/>
            <a:ext cx="5364000" cy="3420000"/>
          </a:xfrm>
          <a:custGeom>
            <a:avLst/>
            <a:gdLst>
              <a:gd name="connsiteX0" fmla="*/ 4068000 w 5364000"/>
              <a:gd name="connsiteY0" fmla="*/ 648000 h 3420000"/>
              <a:gd name="connsiteX1" fmla="*/ 4716000 w 5364000"/>
              <a:gd name="connsiteY1" fmla="*/ 648000 h 3420000"/>
              <a:gd name="connsiteX2" fmla="*/ 4716000 w 5364000"/>
              <a:gd name="connsiteY2" fmla="*/ 1296000 h 3420000"/>
              <a:gd name="connsiteX3" fmla="*/ 4068000 w 5364000"/>
              <a:gd name="connsiteY3" fmla="*/ 1296000 h 3420000"/>
              <a:gd name="connsiteX4" fmla="*/ 4716000 w 5364000"/>
              <a:gd name="connsiteY4" fmla="*/ 0 h 3420000"/>
              <a:gd name="connsiteX5" fmla="*/ 5364000 w 5364000"/>
              <a:gd name="connsiteY5" fmla="*/ 0 h 3420000"/>
              <a:gd name="connsiteX6" fmla="*/ 5364000 w 5364000"/>
              <a:gd name="connsiteY6" fmla="*/ 648000 h 3420000"/>
              <a:gd name="connsiteX7" fmla="*/ 4716000 w 5364000"/>
              <a:gd name="connsiteY7" fmla="*/ 648000 h 3420000"/>
              <a:gd name="connsiteX8" fmla="*/ 0 w 5364000"/>
              <a:gd name="connsiteY8" fmla="*/ 0 h 3420000"/>
              <a:gd name="connsiteX9" fmla="*/ 3420000 w 5364000"/>
              <a:gd name="connsiteY9" fmla="*/ 0 h 3420000"/>
              <a:gd name="connsiteX10" fmla="*/ 4068000 w 5364000"/>
              <a:gd name="connsiteY10" fmla="*/ 0 h 3420000"/>
              <a:gd name="connsiteX11" fmla="*/ 4068000 w 5364000"/>
              <a:gd name="connsiteY11" fmla="*/ 648000 h 3420000"/>
              <a:gd name="connsiteX12" fmla="*/ 3420000 w 5364000"/>
              <a:gd name="connsiteY12" fmla="*/ 648000 h 3420000"/>
              <a:gd name="connsiteX13" fmla="*/ 3420000 w 5364000"/>
              <a:gd name="connsiteY13" fmla="*/ 1296000 h 3420000"/>
              <a:gd name="connsiteX14" fmla="*/ 4068000 w 5364000"/>
              <a:gd name="connsiteY14" fmla="*/ 1296000 h 3420000"/>
              <a:gd name="connsiteX15" fmla="*/ 4068000 w 5364000"/>
              <a:gd name="connsiteY15" fmla="*/ 1944000 h 3420000"/>
              <a:gd name="connsiteX16" fmla="*/ 3420000 w 5364000"/>
              <a:gd name="connsiteY16" fmla="*/ 1944000 h 3420000"/>
              <a:gd name="connsiteX17" fmla="*/ 3420000 w 5364000"/>
              <a:gd name="connsiteY17" fmla="*/ 3420000 h 3420000"/>
              <a:gd name="connsiteX18" fmla="*/ 0 w 5364000"/>
              <a:gd name="connsiteY1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4068000" y="648000"/>
                </a:moveTo>
                <a:lnTo>
                  <a:pt x="4716000" y="648000"/>
                </a:lnTo>
                <a:lnTo>
                  <a:pt x="4716000" y="1296000"/>
                </a:lnTo>
                <a:lnTo>
                  <a:pt x="4068000" y="1296000"/>
                </a:lnTo>
                <a:close/>
                <a:moveTo>
                  <a:pt x="4716000" y="0"/>
                </a:moveTo>
                <a:lnTo>
                  <a:pt x="5364000" y="0"/>
                </a:lnTo>
                <a:lnTo>
                  <a:pt x="5364000" y="648000"/>
                </a:lnTo>
                <a:lnTo>
                  <a:pt x="4716000" y="648000"/>
                </a:lnTo>
                <a:close/>
                <a:moveTo>
                  <a:pt x="0" y="0"/>
                </a:moveTo>
                <a:lnTo>
                  <a:pt x="3420000" y="0"/>
                </a:lnTo>
                <a:lnTo>
                  <a:pt x="4068000" y="0"/>
                </a:lnTo>
                <a:lnTo>
                  <a:pt x="4068000" y="648000"/>
                </a:lnTo>
                <a:lnTo>
                  <a:pt x="3420000" y="648000"/>
                </a:lnTo>
                <a:lnTo>
                  <a:pt x="3420000" y="1296000"/>
                </a:lnTo>
                <a:lnTo>
                  <a:pt x="4068000" y="1296000"/>
                </a:lnTo>
                <a:lnTo>
                  <a:pt x="4068000" y="1944000"/>
                </a:lnTo>
                <a:lnTo>
                  <a:pt x="3420000" y="1944000"/>
                </a:lnTo>
                <a:lnTo>
                  <a:pt x="3420000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39336" y="2185597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231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6" name="フリーフォーム 55"/>
          <p:cNvSpPr/>
          <p:nvPr userDrawn="1"/>
        </p:nvSpPr>
        <p:spPr>
          <a:xfrm>
            <a:off x="375336" y="5605597"/>
            <a:ext cx="5364000" cy="3420000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542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915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9159336" y="5605597"/>
            <a:ext cx="3420000" cy="34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41"/>
          <p:cNvSpPr>
            <a:spLocks noGrp="1"/>
          </p:cNvSpPr>
          <p:nvPr>
            <p:ph type="pic" sz="quarter" idx="15" hasCustomPrompt="1"/>
          </p:nvPr>
        </p:nvSpPr>
        <p:spPr>
          <a:xfrm>
            <a:off x="1226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9340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882017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53746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415462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68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" grpId="0" animBg="1"/>
      <p:bldP spid="29" grpId="0" animBg="1"/>
      <p:bldP spid="56" grpId="0" animBg="1"/>
      <p:bldP spid="25" grpId="0" animBg="1"/>
      <p:bldP spid="35" grpId="0" animBg="1"/>
      <p:bldP spid="38" grpId="0" animBg="1"/>
      <p:bldP spid="42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quare Images &amp; Descriptions + 1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フリーフォーム 18"/>
          <p:cNvSpPr/>
          <p:nvPr userDrawn="1"/>
        </p:nvSpPr>
        <p:spPr>
          <a:xfrm>
            <a:off x="375336" y="5605597"/>
            <a:ext cx="5364000" cy="3420000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39336" y="2185597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231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542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9340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53746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9159875" y="2185329"/>
            <a:ext cx="8782949" cy="6839609"/>
          </a:xfrm>
          <a:custGeom>
            <a:avLst/>
            <a:gdLst>
              <a:gd name="connsiteX0" fmla="*/ 7486950 w 8782949"/>
              <a:gd name="connsiteY0" fmla="*/ 648000 h 6839609"/>
              <a:gd name="connsiteX1" fmla="*/ 8134949 w 8782949"/>
              <a:gd name="connsiteY1" fmla="*/ 648000 h 6839609"/>
              <a:gd name="connsiteX2" fmla="*/ 8134949 w 8782949"/>
              <a:gd name="connsiteY2" fmla="*/ 1296000 h 6839609"/>
              <a:gd name="connsiteX3" fmla="*/ 7486950 w 8782949"/>
              <a:gd name="connsiteY3" fmla="*/ 1296000 h 6839609"/>
              <a:gd name="connsiteX4" fmla="*/ 8134949 w 8782949"/>
              <a:gd name="connsiteY4" fmla="*/ 0 h 6839609"/>
              <a:gd name="connsiteX5" fmla="*/ 8782949 w 8782949"/>
              <a:gd name="connsiteY5" fmla="*/ 0 h 6839609"/>
              <a:gd name="connsiteX6" fmla="*/ 8782949 w 8782949"/>
              <a:gd name="connsiteY6" fmla="*/ 648000 h 6839609"/>
              <a:gd name="connsiteX7" fmla="*/ 8134949 w 8782949"/>
              <a:gd name="connsiteY7" fmla="*/ 648000 h 6839609"/>
              <a:gd name="connsiteX8" fmla="*/ 6838950 w 8782949"/>
              <a:gd name="connsiteY8" fmla="*/ 0 h 6839609"/>
              <a:gd name="connsiteX9" fmla="*/ 7486950 w 8782949"/>
              <a:gd name="connsiteY9" fmla="*/ 0 h 6839609"/>
              <a:gd name="connsiteX10" fmla="*/ 7486950 w 8782949"/>
              <a:gd name="connsiteY10" fmla="*/ 648000 h 6839609"/>
              <a:gd name="connsiteX11" fmla="*/ 6838950 w 8782949"/>
              <a:gd name="connsiteY11" fmla="*/ 648000 h 6839609"/>
              <a:gd name="connsiteX12" fmla="*/ 6838950 w 8782949"/>
              <a:gd name="connsiteY12" fmla="*/ 1296000 h 6839609"/>
              <a:gd name="connsiteX13" fmla="*/ 7486950 w 8782949"/>
              <a:gd name="connsiteY13" fmla="*/ 1296000 h 6839609"/>
              <a:gd name="connsiteX14" fmla="*/ 7486950 w 8782949"/>
              <a:gd name="connsiteY14" fmla="*/ 1944000 h 6839609"/>
              <a:gd name="connsiteX15" fmla="*/ 6838950 w 8782949"/>
              <a:gd name="connsiteY15" fmla="*/ 1944000 h 6839609"/>
              <a:gd name="connsiteX16" fmla="*/ 6838950 w 8782949"/>
              <a:gd name="connsiteY16" fmla="*/ 6839609 h 6839609"/>
              <a:gd name="connsiteX17" fmla="*/ 0 w 8782949"/>
              <a:gd name="connsiteY17" fmla="*/ 6839609 h 6839609"/>
              <a:gd name="connsiteX18" fmla="*/ 0 w 8782949"/>
              <a:gd name="connsiteY18" fmla="*/ 659 h 6839609"/>
              <a:gd name="connsiteX19" fmla="*/ 6838950 w 8782949"/>
              <a:gd name="connsiteY19" fmla="*/ 659 h 683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82949" h="6839609">
                <a:moveTo>
                  <a:pt x="7486950" y="648000"/>
                </a:moveTo>
                <a:lnTo>
                  <a:pt x="8134949" y="648000"/>
                </a:lnTo>
                <a:lnTo>
                  <a:pt x="8134949" y="1296000"/>
                </a:lnTo>
                <a:lnTo>
                  <a:pt x="7486950" y="1296000"/>
                </a:lnTo>
                <a:close/>
                <a:moveTo>
                  <a:pt x="8134949" y="0"/>
                </a:moveTo>
                <a:lnTo>
                  <a:pt x="8782949" y="0"/>
                </a:lnTo>
                <a:lnTo>
                  <a:pt x="8782949" y="648000"/>
                </a:lnTo>
                <a:lnTo>
                  <a:pt x="8134949" y="648000"/>
                </a:lnTo>
                <a:close/>
                <a:moveTo>
                  <a:pt x="6838950" y="0"/>
                </a:moveTo>
                <a:lnTo>
                  <a:pt x="7486950" y="0"/>
                </a:lnTo>
                <a:lnTo>
                  <a:pt x="7486950" y="648000"/>
                </a:lnTo>
                <a:lnTo>
                  <a:pt x="6838950" y="648000"/>
                </a:lnTo>
                <a:lnTo>
                  <a:pt x="6838950" y="1296000"/>
                </a:lnTo>
                <a:lnTo>
                  <a:pt x="7486950" y="1296000"/>
                </a:lnTo>
                <a:lnTo>
                  <a:pt x="7486950" y="1944000"/>
                </a:lnTo>
                <a:lnTo>
                  <a:pt x="6838950" y="1944000"/>
                </a:lnTo>
                <a:lnTo>
                  <a:pt x="6838950" y="6839609"/>
                </a:lnTo>
                <a:lnTo>
                  <a:pt x="0" y="6839609"/>
                </a:lnTo>
                <a:lnTo>
                  <a:pt x="0" y="659"/>
                </a:lnTo>
                <a:lnTo>
                  <a:pt x="6838950" y="65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21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29" grpId="0" animBg="1"/>
      <p:bldP spid="25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7395028" y="6084867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7395027" y="6084867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057648" y="7738943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057648" y="6885536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163071" y="7602576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673767" y="7717604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73767" y="6864197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297029" y="758123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2057648" y="5507500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2057648" y="4654093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12163071" y="537113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673767" y="5486161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673767" y="4632754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4297029" y="5349794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057648" y="3250892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057648" y="2397485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12163071" y="3114525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673767" y="3250892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673767" y="2397485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4297029" y="3114525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endCxn id="23" idx="1"/>
          </p:cNvCxnSpPr>
          <p:nvPr userDrawn="1"/>
        </p:nvCxnSpPr>
        <p:spPr>
          <a:xfrm flipV="1">
            <a:off x="11180893" y="7259052"/>
            <a:ext cx="876755" cy="521405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26" idx="3"/>
          </p:cNvCxnSpPr>
          <p:nvPr userDrawn="1"/>
        </p:nvCxnSpPr>
        <p:spPr>
          <a:xfrm flipV="1">
            <a:off x="6230351" y="7046287"/>
            <a:ext cx="732789" cy="19142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9"/>
          <p:cNvCxnSpPr>
            <a:stCxn id="54" idx="2"/>
            <a:endCxn id="42" idx="3"/>
          </p:cNvCxnSpPr>
          <p:nvPr userDrawn="1"/>
        </p:nvCxnSpPr>
        <p:spPr>
          <a:xfrm rot="10800000">
            <a:off x="6230352" y="5006271"/>
            <a:ext cx="732789" cy="42615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9"/>
          <p:cNvCxnSpPr>
            <a:stCxn id="51" idx="3"/>
            <a:endCxn id="56" idx="2"/>
          </p:cNvCxnSpPr>
          <p:nvPr userDrawn="1"/>
        </p:nvCxnSpPr>
        <p:spPr>
          <a:xfrm>
            <a:off x="6230351" y="2771001"/>
            <a:ext cx="732789" cy="104757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9"/>
          <p:cNvCxnSpPr>
            <a:stCxn id="53" idx="6"/>
            <a:endCxn id="32" idx="1"/>
          </p:cNvCxnSpPr>
          <p:nvPr userDrawn="1"/>
        </p:nvCxnSpPr>
        <p:spPr>
          <a:xfrm flipV="1">
            <a:off x="11180893" y="5027609"/>
            <a:ext cx="876755" cy="116536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9"/>
          <p:cNvCxnSpPr>
            <a:stCxn id="55" idx="6"/>
            <a:endCxn id="45" idx="1"/>
          </p:cNvCxnSpPr>
          <p:nvPr userDrawn="1"/>
        </p:nvCxnSpPr>
        <p:spPr>
          <a:xfrm flipV="1">
            <a:off x="11180893" y="2771001"/>
            <a:ext cx="876755" cy="183448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/>
          <p:cNvSpPr/>
          <p:nvPr userDrawn="1"/>
        </p:nvSpPr>
        <p:spPr>
          <a:xfrm>
            <a:off x="6963140" y="6902325"/>
            <a:ext cx="287924" cy="28792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 userDrawn="1"/>
        </p:nvSpPr>
        <p:spPr>
          <a:xfrm>
            <a:off x="10892969" y="6049009"/>
            <a:ext cx="287924" cy="287924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/>
          <p:cNvSpPr/>
          <p:nvPr userDrawn="1"/>
        </p:nvSpPr>
        <p:spPr>
          <a:xfrm>
            <a:off x="6963140" y="5288467"/>
            <a:ext cx="287924" cy="287924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/>
          <p:cNvSpPr/>
          <p:nvPr userDrawn="1"/>
        </p:nvSpPr>
        <p:spPr>
          <a:xfrm>
            <a:off x="10892969" y="4461522"/>
            <a:ext cx="287924" cy="287924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/>
          <p:cNvSpPr/>
          <p:nvPr userDrawn="1"/>
        </p:nvSpPr>
        <p:spPr>
          <a:xfrm>
            <a:off x="6963140" y="3674609"/>
            <a:ext cx="287924" cy="287924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10892969" y="7636495"/>
            <a:ext cx="287924" cy="287924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2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07918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"/>
                            </p:stCondLst>
                            <p:childTnLst>
                              <p:par>
                                <p:cTn id="77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15296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"/>
                            </p:stCondLst>
                            <p:childTnLst>
                              <p:par>
                                <p:cTn id="102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22843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100"/>
                            </p:stCondLst>
                            <p:childTnLst>
                              <p:par>
                                <p:cTn id="127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0622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6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100"/>
                            </p:stCondLst>
                            <p:childTnLst>
                              <p:par>
                                <p:cTn id="152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8201 " pathEditMode="relative" rAng="0" ptsTypes="AA">
                                      <p:cBhvr>
                                        <p:cTn id="1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00"/>
                            </p:stCondLst>
                            <p:childTnLst>
                              <p:par>
                                <p:cTn id="1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50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/>
      <p:bldP spid="6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円/楕円 4"/>
          <p:cNvSpPr/>
          <p:nvPr userDrawn="1"/>
        </p:nvSpPr>
        <p:spPr>
          <a:xfrm>
            <a:off x="7687620" y="5855660"/>
            <a:ext cx="2947208" cy="295143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6731302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771523" y="5928642"/>
            <a:ext cx="1919703" cy="2519851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"/>
          <p:cNvSpPr/>
          <p:nvPr userDrawn="1"/>
        </p:nvSpPr>
        <p:spPr>
          <a:xfrm>
            <a:off x="7687620" y="4267518"/>
            <a:ext cx="2947208" cy="295143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8543925" y="5143160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756024" y="4354634"/>
            <a:ext cx="1919703" cy="2519851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4"/>
          <p:cNvSpPr/>
          <p:nvPr userDrawn="1"/>
        </p:nvSpPr>
        <p:spPr>
          <a:xfrm>
            <a:off x="7670396" y="2617537"/>
            <a:ext cx="2947208" cy="295143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図プレースホルダー 7"/>
          <p:cNvSpPr>
            <a:spLocks noGrp="1"/>
          </p:cNvSpPr>
          <p:nvPr>
            <p:ph type="pic" sz="quarter" idx="14" hasCustomPrompt="1"/>
          </p:nvPr>
        </p:nvSpPr>
        <p:spPr>
          <a:xfrm>
            <a:off x="8526701" y="3493179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2437" y="7234684"/>
            <a:ext cx="5827206" cy="179823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52437" y="6245363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4821646" y="7010529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542805" y="5420714"/>
            <a:ext cx="5827206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542805" y="4431393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1650302" y="519655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952437" y="3712889"/>
            <a:ext cx="5827206" cy="179823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952437" y="2723568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4821646" y="348873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2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" grpId="0"/>
      <p:bldP spid="9" grpId="0" animBg="1"/>
      <p:bldP spid="9" grpId="1" animBg="1"/>
      <p:bldP spid="48" grpId="0" animBg="1"/>
      <p:bldP spid="49" grpId="0"/>
      <p:bldP spid="64" grpId="0" animBg="1"/>
      <p:bldP spid="64" grpId="1" animBg="1"/>
      <p:bldP spid="58" grpId="0" animBg="1"/>
      <p:bldP spid="62" grpId="0"/>
      <p:bldP spid="6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animBg="1"/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2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  <p:bldP spid="7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</p:bldLst>
  </p:timing>
  <p:extLst>
    <p:ext uri="{DCECCB84-F9BA-43D5-87BE-67443E8EF086}">
      <p15:sldGuideLst xmlns:p15="http://schemas.microsoft.com/office/powerpoint/2012/main">
        <p15:guide id="1" orient="horz" pos="3262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円/楕円 4"/>
          <p:cNvSpPr/>
          <p:nvPr userDrawn="1"/>
        </p:nvSpPr>
        <p:spPr>
          <a:xfrm rot="5400000">
            <a:off x="6736438" y="3234592"/>
            <a:ext cx="2284254" cy="2287530"/>
          </a:xfrm>
          <a:prstGeom prst="snip1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025891" y="3459174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40" y="3992992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540" y="3003671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412749" y="3768837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877319" y="3992992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877319" y="3003671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1984816" y="376883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536802" y="6753752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536802" y="5764431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4406011" y="6529597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1877319" y="6753752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1877319" y="5764431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7" name="正方形/長方形 46"/>
          <p:cNvSpPr/>
          <p:nvPr userDrawn="1"/>
        </p:nvSpPr>
        <p:spPr>
          <a:xfrm>
            <a:off x="11984816" y="6529597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円/楕円 4"/>
          <p:cNvSpPr/>
          <p:nvPr userDrawn="1"/>
        </p:nvSpPr>
        <p:spPr>
          <a:xfrm rot="10800000">
            <a:off x="9267916" y="3232954"/>
            <a:ext cx="2284254" cy="2287530"/>
          </a:xfrm>
          <a:prstGeom prst="snip1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9593065" y="3459174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6736438" y="5764432"/>
            <a:ext cx="2284254" cy="2287530"/>
          </a:xfrm>
          <a:prstGeom prst="snip1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025891" y="5970306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円/楕円 4"/>
          <p:cNvSpPr/>
          <p:nvPr userDrawn="1"/>
        </p:nvSpPr>
        <p:spPr>
          <a:xfrm rot="16200000">
            <a:off x="9266278" y="5762794"/>
            <a:ext cx="2284254" cy="2287530"/>
          </a:xfrm>
          <a:prstGeom prst="snip1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593065" y="5970306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296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"/>
                            </p:stCondLst>
                            <p:childTnLst>
                              <p:par>
                                <p:cTn id="1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2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/>
      <p:bldP spid="17" grpId="0" animBg="1"/>
      <p:bldP spid="17" grpId="1" animBg="1"/>
      <p:bldP spid="2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9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0" grpId="1" animBg="1"/>
      <p:bldP spid="2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e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2" name="フリーフォーム 51"/>
          <p:cNvSpPr/>
          <p:nvPr userDrawn="1"/>
        </p:nvSpPr>
        <p:spPr>
          <a:xfrm>
            <a:off x="9167574" y="2741622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/>
          <p:cNvSpPr/>
          <p:nvPr userDrawn="1"/>
        </p:nvSpPr>
        <p:spPr>
          <a:xfrm rot="5400000">
            <a:off x="8950891" y="5268130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10800000">
            <a:off x="6430724" y="5051447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/>
          <p:cNvSpPr/>
          <p:nvPr userDrawn="1"/>
        </p:nvSpPr>
        <p:spPr>
          <a:xfrm rot="16200000">
            <a:off x="6647406" y="2524939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877319" y="3357426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877319" y="2368105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1984816" y="3133271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904424" y="7219476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904424" y="6230155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2011921" y="699532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40" y="7219476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540" y="6230155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4412749" y="6995321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543540" y="3357426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543540" y="2368105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4412749" y="3133271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71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0319316" y="3740054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10319316" y="653823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25"/>
          <p:cNvSpPr>
            <a:spLocks noGrp="1"/>
          </p:cNvSpPr>
          <p:nvPr>
            <p:ph type="pic" sz="quarter" idx="30" hasCustomPrompt="1"/>
          </p:nvPr>
        </p:nvSpPr>
        <p:spPr>
          <a:xfrm>
            <a:off x="7350100" y="655061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7350100" y="3740054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710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50"/>
                            </p:stCondLst>
                            <p:childTnLst>
                              <p:par>
                                <p:cTn id="1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/>
      <p:bldP spid="72" grpId="0"/>
      <p:bldP spid="73" grpId="0"/>
      <p:bldP spid="74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1288" y="4698914"/>
            <a:ext cx="7484301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21288" y="3578967"/>
            <a:ext cx="748430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332240" y="4416703"/>
            <a:ext cx="161121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42816" y="4701002"/>
            <a:ext cx="7484301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42816" y="3581055"/>
            <a:ext cx="748430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653768" y="4418791"/>
            <a:ext cx="161121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4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704" y="4364211"/>
            <a:ext cx="4173971" cy="56605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01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70029" y="4364211"/>
            <a:ext cx="4173971" cy="56605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02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7354" y="4364211"/>
            <a:ext cx="4173971" cy="566057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03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4679" y="4364210"/>
            <a:ext cx="4173971" cy="566057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04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704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704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70029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70029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7354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7354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4679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4679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20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0" grpId="0" animBg="1"/>
      <p:bldP spid="51" grpId="0" animBg="1"/>
      <p:bldP spid="52" grpId="0" animBg="1"/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円/楕円 30"/>
          <p:cNvSpPr/>
          <p:nvPr userDrawn="1"/>
        </p:nvSpPr>
        <p:spPr>
          <a:xfrm>
            <a:off x="8506495" y="5688869"/>
            <a:ext cx="1275009" cy="3502148"/>
          </a:xfrm>
          <a:custGeom>
            <a:avLst/>
            <a:gdLst/>
            <a:ahLst/>
            <a:cxnLst/>
            <a:rect l="l" t="t" r="r" b="b"/>
            <a:pathLst>
              <a:path w="1104899" h="3034897">
                <a:moveTo>
                  <a:pt x="183061" y="452441"/>
                </a:moveTo>
                <a:lnTo>
                  <a:pt x="202039" y="456272"/>
                </a:lnTo>
                <a:cubicBezTo>
                  <a:pt x="206033" y="453928"/>
                  <a:pt x="210452" y="453407"/>
                  <a:pt x="214967" y="453259"/>
                </a:cubicBezTo>
                <a:cubicBezTo>
                  <a:pt x="238093" y="484350"/>
                  <a:pt x="275364" y="503415"/>
                  <a:pt x="317087" y="503415"/>
                </a:cubicBezTo>
                <a:cubicBezTo>
                  <a:pt x="359170" y="503415"/>
                  <a:pt x="396722" y="484021"/>
                  <a:pt x="419760" y="452441"/>
                </a:cubicBezTo>
                <a:lnTo>
                  <a:pt x="446511" y="452441"/>
                </a:lnTo>
                <a:cubicBezTo>
                  <a:pt x="469549" y="484021"/>
                  <a:pt x="507100" y="503415"/>
                  <a:pt x="549182" y="503415"/>
                </a:cubicBezTo>
                <a:cubicBezTo>
                  <a:pt x="591264" y="503415"/>
                  <a:pt x="628817" y="484021"/>
                  <a:pt x="651855" y="452441"/>
                </a:cubicBezTo>
                <a:lnTo>
                  <a:pt x="685142" y="452441"/>
                </a:lnTo>
                <a:cubicBezTo>
                  <a:pt x="708180" y="484021"/>
                  <a:pt x="745733" y="503416"/>
                  <a:pt x="787815" y="503416"/>
                </a:cubicBezTo>
                <a:lnTo>
                  <a:pt x="837422" y="492397"/>
                </a:lnTo>
                <a:lnTo>
                  <a:pt x="848931" y="487050"/>
                </a:lnTo>
                <a:cubicBezTo>
                  <a:pt x="864198" y="480284"/>
                  <a:pt x="877135" y="469629"/>
                  <a:pt x="887585" y="456745"/>
                </a:cubicBezTo>
                <a:lnTo>
                  <a:pt x="889654" y="457620"/>
                </a:lnTo>
                <a:cubicBezTo>
                  <a:pt x="897429" y="453526"/>
                  <a:pt x="906239" y="452441"/>
                  <a:pt x="915302" y="452441"/>
                </a:cubicBezTo>
                <a:cubicBezTo>
                  <a:pt x="976685" y="452441"/>
                  <a:pt x="1026445" y="502202"/>
                  <a:pt x="1026445" y="563585"/>
                </a:cubicBezTo>
                <a:cubicBezTo>
                  <a:pt x="1026445" y="609396"/>
                  <a:pt x="998729" y="648734"/>
                  <a:pt x="959102" y="665631"/>
                </a:cubicBezTo>
                <a:cubicBezTo>
                  <a:pt x="841569" y="804451"/>
                  <a:pt x="762079" y="1001460"/>
                  <a:pt x="743903" y="1223908"/>
                </a:cubicBezTo>
                <a:lnTo>
                  <a:pt x="840117" y="1223908"/>
                </a:lnTo>
                <a:cubicBezTo>
                  <a:pt x="885252" y="1223908"/>
                  <a:pt x="921841" y="1260497"/>
                  <a:pt x="921841" y="1305632"/>
                </a:cubicBezTo>
                <a:lnTo>
                  <a:pt x="921840" y="1305632"/>
                </a:lnTo>
                <a:cubicBezTo>
                  <a:pt x="921840" y="1350767"/>
                  <a:pt x="885251" y="1387356"/>
                  <a:pt x="840116" y="1387356"/>
                </a:cubicBezTo>
                <a:lnTo>
                  <a:pt x="733571" y="1387356"/>
                </a:lnTo>
                <a:lnTo>
                  <a:pt x="732242" y="1435725"/>
                </a:lnTo>
                <a:cubicBezTo>
                  <a:pt x="732242" y="1834241"/>
                  <a:pt x="840619" y="2186259"/>
                  <a:pt x="1006562" y="2397455"/>
                </a:cubicBezTo>
                <a:lnTo>
                  <a:pt x="1005198" y="2397455"/>
                </a:lnTo>
                <a:cubicBezTo>
                  <a:pt x="1027765" y="2397455"/>
                  <a:pt x="1046060" y="2415750"/>
                  <a:pt x="1046060" y="2438317"/>
                </a:cubicBezTo>
                <a:lnTo>
                  <a:pt x="1046059" y="2438317"/>
                </a:lnTo>
                <a:cubicBezTo>
                  <a:pt x="1046059" y="2450137"/>
                  <a:pt x="1041040" y="2460785"/>
                  <a:pt x="1032621" y="2467820"/>
                </a:cubicBezTo>
                <a:cubicBezTo>
                  <a:pt x="1079361" y="2530209"/>
                  <a:pt x="1104899" y="2603760"/>
                  <a:pt x="1104899" y="2682076"/>
                </a:cubicBezTo>
                <a:cubicBezTo>
                  <a:pt x="1104899" y="2769275"/>
                  <a:pt x="1073240" y="2850566"/>
                  <a:pt x="1015880" y="2916671"/>
                </a:cubicBezTo>
                <a:cubicBezTo>
                  <a:pt x="1041463" y="2932650"/>
                  <a:pt x="1057500" y="2961309"/>
                  <a:pt x="1057500" y="2993714"/>
                </a:cubicBezTo>
                <a:lnTo>
                  <a:pt x="1057500" y="3034897"/>
                </a:lnTo>
                <a:lnTo>
                  <a:pt x="881231" y="3034897"/>
                </a:lnTo>
                <a:lnTo>
                  <a:pt x="223669" y="3034897"/>
                </a:lnTo>
                <a:lnTo>
                  <a:pt x="47401" y="3034897"/>
                </a:lnTo>
                <a:lnTo>
                  <a:pt x="47401" y="2993714"/>
                </a:lnTo>
                <a:cubicBezTo>
                  <a:pt x="47401" y="2961309"/>
                  <a:pt x="63437" y="2932651"/>
                  <a:pt x="89020" y="2916671"/>
                </a:cubicBezTo>
                <a:cubicBezTo>
                  <a:pt x="31659" y="2850567"/>
                  <a:pt x="0" y="2769275"/>
                  <a:pt x="0" y="2682076"/>
                </a:cubicBezTo>
                <a:cubicBezTo>
                  <a:pt x="0" y="2605483"/>
                  <a:pt x="24427" y="2533448"/>
                  <a:pt x="69407" y="2472045"/>
                </a:cubicBezTo>
                <a:cubicBezTo>
                  <a:pt x="54818" y="2467950"/>
                  <a:pt x="45766" y="2454190"/>
                  <a:pt x="45766" y="2438317"/>
                </a:cubicBezTo>
                <a:cubicBezTo>
                  <a:pt x="45766" y="2415750"/>
                  <a:pt x="64061" y="2397455"/>
                  <a:pt x="86628" y="2397455"/>
                </a:cubicBezTo>
                <a:lnTo>
                  <a:pt x="92234" y="2397455"/>
                </a:lnTo>
                <a:cubicBezTo>
                  <a:pt x="258177" y="2186259"/>
                  <a:pt x="366555" y="1834241"/>
                  <a:pt x="366555" y="1435725"/>
                </a:cubicBezTo>
                <a:lnTo>
                  <a:pt x="365225" y="1387355"/>
                </a:lnTo>
                <a:lnTo>
                  <a:pt x="258248" y="1387355"/>
                </a:lnTo>
                <a:cubicBezTo>
                  <a:pt x="213113" y="1387355"/>
                  <a:pt x="176524" y="1350767"/>
                  <a:pt x="176524" y="1305632"/>
                </a:cubicBezTo>
                <a:cubicBezTo>
                  <a:pt x="176524" y="1260497"/>
                  <a:pt x="213113" y="1223908"/>
                  <a:pt x="258248" y="1223908"/>
                </a:cubicBezTo>
                <a:lnTo>
                  <a:pt x="349409" y="1223908"/>
                </a:lnTo>
                <a:cubicBezTo>
                  <a:pt x="332627" y="1001981"/>
                  <a:pt x="254734" y="804966"/>
                  <a:pt x="138681" y="665240"/>
                </a:cubicBezTo>
                <a:cubicBezTo>
                  <a:pt x="99339" y="648314"/>
                  <a:pt x="71918" y="609152"/>
                  <a:pt x="71918" y="563585"/>
                </a:cubicBezTo>
                <a:cubicBezTo>
                  <a:pt x="71918" y="502202"/>
                  <a:pt x="121678" y="452441"/>
                  <a:pt x="183061" y="452441"/>
                </a:cubicBezTo>
                <a:close/>
                <a:moveTo>
                  <a:pt x="545913" y="0"/>
                </a:moveTo>
                <a:cubicBezTo>
                  <a:pt x="656041" y="0"/>
                  <a:pt x="745318" y="89277"/>
                  <a:pt x="745318" y="199405"/>
                </a:cubicBezTo>
                <a:cubicBezTo>
                  <a:pt x="745318" y="309533"/>
                  <a:pt x="656041" y="398810"/>
                  <a:pt x="545913" y="398810"/>
                </a:cubicBezTo>
                <a:cubicBezTo>
                  <a:pt x="435785" y="398810"/>
                  <a:pt x="346508" y="309533"/>
                  <a:pt x="346508" y="199405"/>
                </a:cubicBezTo>
                <a:cubicBezTo>
                  <a:pt x="346508" y="89277"/>
                  <a:pt x="435785" y="0"/>
                  <a:pt x="545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157916" y="3023183"/>
            <a:ext cx="5998233" cy="590539"/>
          </a:xfrm>
        </p:spPr>
        <p:txBody>
          <a:bodyPr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57916" y="2191030"/>
            <a:ext cx="599823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8243083" y="2899044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4"/>
          <p:cNvSpPr/>
          <p:nvPr userDrawn="1"/>
        </p:nvSpPr>
        <p:spPr>
          <a:xfrm>
            <a:off x="8611939" y="3755995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865196" y="401006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円/楕円 4"/>
          <p:cNvSpPr/>
          <p:nvPr userDrawn="1"/>
        </p:nvSpPr>
        <p:spPr>
          <a:xfrm>
            <a:off x="10701039" y="5228213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10954296" y="5482285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090811" y="5624558"/>
            <a:ext cx="4250597" cy="1096266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090811" y="4792405"/>
            <a:ext cx="42505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12176539" y="550041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6" name="円/楕円 4"/>
          <p:cNvSpPr/>
          <p:nvPr userDrawn="1"/>
        </p:nvSpPr>
        <p:spPr>
          <a:xfrm>
            <a:off x="6519919" y="5223843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6773176" y="5477915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89683" y="5620188"/>
            <a:ext cx="4250597" cy="1096266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89683" y="4788035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4312365" y="549604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2" name="円/楕円 4"/>
          <p:cNvSpPr/>
          <p:nvPr userDrawn="1"/>
        </p:nvSpPr>
        <p:spPr>
          <a:xfrm>
            <a:off x="11880418" y="7357555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12133675" y="761162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3270190" y="7753900"/>
            <a:ext cx="4250597" cy="1096266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70190" y="6921747"/>
            <a:ext cx="42505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正方形/長方形 65"/>
          <p:cNvSpPr/>
          <p:nvPr userDrawn="1"/>
        </p:nvSpPr>
        <p:spPr>
          <a:xfrm>
            <a:off x="13355918" y="7629761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67" name="円/楕円 4"/>
          <p:cNvSpPr/>
          <p:nvPr userDrawn="1"/>
        </p:nvSpPr>
        <p:spPr>
          <a:xfrm>
            <a:off x="5346461" y="7361665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5599718" y="761573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16225" y="7758010"/>
            <a:ext cx="4250597" cy="1096266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816225" y="6925857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3138907" y="7633871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2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75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5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/>
      <p:bldP spid="39" grpId="0" animBg="1"/>
      <p:bldP spid="40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/>
      <p:bldP spid="4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/>
      <p:bldP spid="6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/>
      <p:bldP spid="67" grpId="0" animBg="1"/>
      <p:bldP spid="68" grpId="0"/>
      <p:bldP spid="69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</p:bldLst>
  </p:timing>
  <p:extLst>
    <p:ext uri="{DCECCB84-F9BA-43D5-87BE-67443E8EF086}">
      <p15:sldGuideLst xmlns:p15="http://schemas.microsoft.com/office/powerpoint/2012/main">
        <p15:guide id="1" orient="horz" pos="3194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537980" y="2238722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8217564" y="2232491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8341124" y="2447620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537980" y="3645050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円/楕円 4"/>
          <p:cNvSpPr/>
          <p:nvPr userDrawn="1"/>
        </p:nvSpPr>
        <p:spPr>
          <a:xfrm>
            <a:off x="8217564" y="3638819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8341124" y="385394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37980" y="5051378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4"/>
          <p:cNvSpPr/>
          <p:nvPr userDrawn="1"/>
        </p:nvSpPr>
        <p:spPr>
          <a:xfrm>
            <a:off x="8217564" y="5045147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8341124" y="5260276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37980" y="6457706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8217564" y="6451475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8341124" y="6666604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37980" y="7864032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8217564" y="78578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8341124" y="8072930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08892" y="2215248"/>
            <a:ext cx="6752493" cy="67806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32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5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25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25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25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フリーフォーム 41"/>
          <p:cNvSpPr/>
          <p:nvPr userDrawn="1"/>
        </p:nvSpPr>
        <p:spPr>
          <a:xfrm rot="2700000">
            <a:off x="6793057" y="1649341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2700000">
            <a:off x="2128748" y="472143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 rot="2700000">
            <a:off x="12367248" y="30890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 rot="2700000">
            <a:off x="6195271" y="6129705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3326919" y="1476686"/>
            <a:ext cx="5412207" cy="5190503"/>
            <a:chOff x="3326919" y="1476686"/>
            <a:chExt cx="5412207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599070" y="3510121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700897" y="3481545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6811422" y="2903055"/>
            <a:ext cx="5464797" cy="5190503"/>
            <a:chOff x="6811422" y="2903055"/>
            <a:chExt cx="5464797" cy="5190503"/>
          </a:xfrm>
        </p:grpSpPr>
        <p:sp>
          <p:nvSpPr>
            <p:cNvPr id="39" name="フリーフォーム 38"/>
            <p:cNvSpPr/>
            <p:nvPr userDrawn="1"/>
          </p:nvSpPr>
          <p:spPr>
            <a:xfrm rot="2700000">
              <a:off x="6548750" y="3165727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 userDrawn="1"/>
          </p:nvSpPr>
          <p:spPr>
            <a:xfrm>
              <a:off x="11136163" y="491839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191081" y="492245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10295924" y="4329423"/>
            <a:ext cx="5479402" cy="5190503"/>
            <a:chOff x="10295924" y="4329423"/>
            <a:chExt cx="5479402" cy="5190503"/>
          </a:xfrm>
        </p:grpSpPr>
        <p:sp>
          <p:nvSpPr>
            <p:cNvPr id="40" name="フリーフォーム 39"/>
            <p:cNvSpPr/>
            <p:nvPr userDrawn="1"/>
          </p:nvSpPr>
          <p:spPr>
            <a:xfrm rot="2700000">
              <a:off x="10033252" y="4592095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/>
            <p:cNvSpPr txBox="1"/>
            <p:nvPr userDrawn="1"/>
          </p:nvSpPr>
          <p:spPr>
            <a:xfrm>
              <a:off x="14635270" y="637555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677628" y="6329481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07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43" grpId="0" animBg="1"/>
      <p:bldP spid="44" grpId="0" animBg="1"/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フリーフォーム 32"/>
          <p:cNvSpPr/>
          <p:nvPr userDrawn="1"/>
        </p:nvSpPr>
        <p:spPr>
          <a:xfrm rot="2700000">
            <a:off x="1513825" y="2761114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581149" y="3053187"/>
            <a:ext cx="4131127" cy="4128938"/>
            <a:chOff x="3326919" y="1476686"/>
            <a:chExt cx="5193255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380118" y="3291171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33235" y="4578264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7124851" y="3077444"/>
            <a:ext cx="4364293" cy="4128938"/>
            <a:chOff x="3326919" y="1476686"/>
            <a:chExt cx="5486368" cy="5190503"/>
          </a:xfrm>
        </p:grpSpPr>
        <p:sp>
          <p:nvSpPr>
            <p:cNvPr id="25" name="フリーフォーム 24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 userDrawn="1"/>
          </p:nvSpPr>
          <p:spPr>
            <a:xfrm>
              <a:off x="7380119" y="3291171"/>
              <a:ext cx="1433168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76937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8" name="グループ化 27"/>
          <p:cNvGrpSpPr/>
          <p:nvPr userDrawn="1"/>
        </p:nvGrpSpPr>
        <p:grpSpPr>
          <a:xfrm>
            <a:off x="12668553" y="3077444"/>
            <a:ext cx="4364292" cy="4128938"/>
            <a:chOff x="3326919" y="1476686"/>
            <a:chExt cx="5486367" cy="5190503"/>
          </a:xfrm>
        </p:grpSpPr>
        <p:sp>
          <p:nvSpPr>
            <p:cNvPr id="29" name="フリーフォーム 28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 userDrawn="1"/>
          </p:nvSpPr>
          <p:spPr>
            <a:xfrm>
              <a:off x="7380118" y="3291171"/>
              <a:ext cx="1433168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20639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フリーフォーム 31"/>
          <p:cNvSpPr/>
          <p:nvPr userDrawn="1"/>
        </p:nvSpPr>
        <p:spPr>
          <a:xfrm rot="2700000">
            <a:off x="6102172" y="20986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 userDrawn="1"/>
        </p:nvSpPr>
        <p:spPr>
          <a:xfrm rot="2700000">
            <a:off x="12195797" y="30890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951948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6786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19245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98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017589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2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6545262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9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2072591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9" name="テキスト プレースホルダー 58"/>
          <p:cNvSpPr>
            <a:spLocks noGrp="1"/>
          </p:cNvSpPr>
          <p:nvPr>
            <p:ph type="body" sz="quarter" idx="12" hasCustomPrompt="1"/>
          </p:nvPr>
        </p:nvSpPr>
        <p:spPr>
          <a:xfrm>
            <a:off x="1017589" y="4155702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30" hasCustomPrompt="1"/>
          </p:nvPr>
        </p:nvSpPr>
        <p:spPr>
          <a:xfrm>
            <a:off x="6545262" y="4156471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31" hasCustomPrompt="1"/>
          </p:nvPr>
        </p:nvSpPr>
        <p:spPr>
          <a:xfrm>
            <a:off x="12072591" y="4156471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90387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618060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145389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09100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63938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76397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74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2" grpId="0"/>
      <p:bldP spid="49" grpId="0"/>
      <p:bldP spid="59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フリーフォーム 51"/>
          <p:cNvSpPr/>
          <p:nvPr userDrawn="1"/>
        </p:nvSpPr>
        <p:spPr>
          <a:xfrm rot="2700000">
            <a:off x="10253326" y="2109214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1612770" y="221114"/>
            <a:ext cx="7388422" cy="6827572"/>
            <a:chOff x="1612770" y="221114"/>
            <a:chExt cx="7388422" cy="6827572"/>
          </a:xfrm>
        </p:grpSpPr>
        <p:sp>
          <p:nvSpPr>
            <p:cNvPr id="65" name="フリーフォーム 64"/>
            <p:cNvSpPr/>
            <p:nvPr userDrawn="1"/>
          </p:nvSpPr>
          <p:spPr>
            <a:xfrm rot="2700000">
              <a:off x="1350155" y="483729"/>
              <a:ext cx="6827572" cy="6302341"/>
            </a:xfrm>
            <a:custGeom>
              <a:avLst/>
              <a:gdLst>
                <a:gd name="connsiteX0" fmla="*/ 3192491 w 6827572"/>
                <a:gd name="connsiteY0" fmla="*/ 742950 h 6302341"/>
                <a:gd name="connsiteX1" fmla="*/ 3935441 w 6827572"/>
                <a:gd name="connsiteY1" fmla="*/ 0 h 6302341"/>
                <a:gd name="connsiteX2" fmla="*/ 6827572 w 6827572"/>
                <a:gd name="connsiteY2" fmla="*/ 0 h 6302341"/>
                <a:gd name="connsiteX3" fmla="*/ 6102500 w 6827572"/>
                <a:gd name="connsiteY3" fmla="*/ 725072 h 6302341"/>
                <a:gd name="connsiteX4" fmla="*/ 6102501 w 6827572"/>
                <a:gd name="connsiteY4" fmla="*/ 725073 h 6302341"/>
                <a:gd name="connsiteX5" fmla="*/ 2162414 w 6827572"/>
                <a:gd name="connsiteY5" fmla="*/ 4665160 h 6302341"/>
                <a:gd name="connsiteX6" fmla="*/ 2162414 w 6827572"/>
                <a:gd name="connsiteY6" fmla="*/ 4665160 h 6302341"/>
                <a:gd name="connsiteX7" fmla="*/ 525233 w 6827572"/>
                <a:gd name="connsiteY7" fmla="*/ 6302341 h 6302341"/>
                <a:gd name="connsiteX8" fmla="*/ 0 w 6827572"/>
                <a:gd name="connsiteY8" fmla="*/ 5777107 h 6302341"/>
                <a:gd name="connsiteX9" fmla="*/ 1637181 w 6827572"/>
                <a:gd name="connsiteY9" fmla="*/ 4139926 h 6302341"/>
                <a:gd name="connsiteX10" fmla="*/ 1637069 w 6827572"/>
                <a:gd name="connsiteY10" fmla="*/ 4139815 h 6302341"/>
                <a:gd name="connsiteX11" fmla="*/ 5033934 w 6827572"/>
                <a:gd name="connsiteY11" fmla="*/ 742950 h 630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7572" h="6302341">
                  <a:moveTo>
                    <a:pt x="3192491" y="742950"/>
                  </a:moveTo>
                  <a:lnTo>
                    <a:pt x="3935441" y="0"/>
                  </a:lnTo>
                  <a:lnTo>
                    <a:pt x="6827572" y="0"/>
                  </a:lnTo>
                  <a:lnTo>
                    <a:pt x="6102500" y="725072"/>
                  </a:lnTo>
                  <a:lnTo>
                    <a:pt x="6102501" y="725073"/>
                  </a:lnTo>
                  <a:lnTo>
                    <a:pt x="2162414" y="4665160"/>
                  </a:lnTo>
                  <a:lnTo>
                    <a:pt x="2162414" y="4665160"/>
                  </a:lnTo>
                  <a:lnTo>
                    <a:pt x="525233" y="6302341"/>
                  </a:lnTo>
                  <a:lnTo>
                    <a:pt x="0" y="5777107"/>
                  </a:lnTo>
                  <a:lnTo>
                    <a:pt x="1637181" y="4139926"/>
                  </a:lnTo>
                  <a:lnTo>
                    <a:pt x="1637069" y="4139815"/>
                  </a:lnTo>
                  <a:lnTo>
                    <a:pt x="5033934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861136" y="3073044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5088923" y="1637232"/>
            <a:ext cx="6667652" cy="6230468"/>
            <a:chOff x="5088923" y="1637232"/>
            <a:chExt cx="6667652" cy="6230468"/>
          </a:xfrm>
        </p:grpSpPr>
        <p:sp>
          <p:nvSpPr>
            <p:cNvPr id="66" name="フリーフォーム 65"/>
            <p:cNvSpPr/>
            <p:nvPr userDrawn="1"/>
          </p:nvSpPr>
          <p:spPr>
            <a:xfrm rot="2700000">
              <a:off x="4826307" y="1899848"/>
              <a:ext cx="6230468" cy="5705236"/>
            </a:xfrm>
            <a:custGeom>
              <a:avLst/>
              <a:gdLst>
                <a:gd name="connsiteX0" fmla="*/ 2595387 w 6230468"/>
                <a:gd name="connsiteY0" fmla="*/ 742950 h 5705236"/>
                <a:gd name="connsiteX1" fmla="*/ 3338337 w 6230468"/>
                <a:gd name="connsiteY1" fmla="*/ 0 h 5705236"/>
                <a:gd name="connsiteX2" fmla="*/ 6230468 w 6230468"/>
                <a:gd name="connsiteY2" fmla="*/ 0 h 5705236"/>
                <a:gd name="connsiteX3" fmla="*/ 5505396 w 6230468"/>
                <a:gd name="connsiteY3" fmla="*/ 725072 h 5705236"/>
                <a:gd name="connsiteX4" fmla="*/ 5505397 w 6230468"/>
                <a:gd name="connsiteY4" fmla="*/ 725073 h 5705236"/>
                <a:gd name="connsiteX5" fmla="*/ 1710117 w 6230468"/>
                <a:gd name="connsiteY5" fmla="*/ 4520353 h 5705236"/>
                <a:gd name="connsiteX6" fmla="*/ 1565310 w 6230468"/>
                <a:gd name="connsiteY6" fmla="*/ 4665160 h 5705236"/>
                <a:gd name="connsiteX7" fmla="*/ 525233 w 6230468"/>
                <a:gd name="connsiteY7" fmla="*/ 5705236 h 5705236"/>
                <a:gd name="connsiteX8" fmla="*/ 0 w 6230468"/>
                <a:gd name="connsiteY8" fmla="*/ 5180003 h 5705236"/>
                <a:gd name="connsiteX9" fmla="*/ 1040077 w 6230468"/>
                <a:gd name="connsiteY9" fmla="*/ 4139927 h 5705236"/>
                <a:gd name="connsiteX10" fmla="*/ 1039965 w 6230468"/>
                <a:gd name="connsiteY10" fmla="*/ 4139815 h 5705236"/>
                <a:gd name="connsiteX11" fmla="*/ 4436830 w 6230468"/>
                <a:gd name="connsiteY11" fmla="*/ 742950 h 57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30468" h="5705236">
                  <a:moveTo>
                    <a:pt x="2595387" y="742950"/>
                  </a:moveTo>
                  <a:lnTo>
                    <a:pt x="3338337" y="0"/>
                  </a:lnTo>
                  <a:lnTo>
                    <a:pt x="6230468" y="0"/>
                  </a:lnTo>
                  <a:lnTo>
                    <a:pt x="5505396" y="725072"/>
                  </a:lnTo>
                  <a:lnTo>
                    <a:pt x="5505397" y="725073"/>
                  </a:lnTo>
                  <a:lnTo>
                    <a:pt x="1710117" y="4520353"/>
                  </a:lnTo>
                  <a:lnTo>
                    <a:pt x="1565310" y="4665160"/>
                  </a:lnTo>
                  <a:lnTo>
                    <a:pt x="525233" y="5705236"/>
                  </a:lnTo>
                  <a:lnTo>
                    <a:pt x="0" y="5180003"/>
                  </a:lnTo>
                  <a:lnTo>
                    <a:pt x="1040077" y="4139927"/>
                  </a:lnTo>
                  <a:lnTo>
                    <a:pt x="1039965" y="4139815"/>
                  </a:lnTo>
                  <a:lnTo>
                    <a:pt x="4436830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 userDrawn="1"/>
          </p:nvSpPr>
          <p:spPr>
            <a:xfrm>
              <a:off x="10616519" y="419061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>
            <a:off x="8440954" y="3001937"/>
            <a:ext cx="6071004" cy="5736188"/>
            <a:chOff x="8440954" y="3001937"/>
            <a:chExt cx="6071004" cy="5736188"/>
          </a:xfrm>
        </p:grpSpPr>
        <p:sp>
          <p:nvSpPr>
            <p:cNvPr id="67" name="フリーフォーム 66"/>
            <p:cNvSpPr/>
            <p:nvPr userDrawn="1"/>
          </p:nvSpPr>
          <p:spPr>
            <a:xfrm rot="2700000">
              <a:off x="8178338" y="3264553"/>
              <a:ext cx="5736188" cy="5210956"/>
            </a:xfrm>
            <a:custGeom>
              <a:avLst/>
              <a:gdLst>
                <a:gd name="connsiteX0" fmla="*/ 2101107 w 5736188"/>
                <a:gd name="connsiteY0" fmla="*/ 742950 h 5210956"/>
                <a:gd name="connsiteX1" fmla="*/ 2844057 w 5736188"/>
                <a:gd name="connsiteY1" fmla="*/ 0 h 5210956"/>
                <a:gd name="connsiteX2" fmla="*/ 5736188 w 5736188"/>
                <a:gd name="connsiteY2" fmla="*/ 0 h 5210956"/>
                <a:gd name="connsiteX3" fmla="*/ 5011116 w 5736188"/>
                <a:gd name="connsiteY3" fmla="*/ 725072 h 5210956"/>
                <a:gd name="connsiteX4" fmla="*/ 5011117 w 5736188"/>
                <a:gd name="connsiteY4" fmla="*/ 725073 h 5210956"/>
                <a:gd name="connsiteX5" fmla="*/ 1215837 w 5736188"/>
                <a:gd name="connsiteY5" fmla="*/ 4520353 h 5210956"/>
                <a:gd name="connsiteX6" fmla="*/ 1071030 w 5736188"/>
                <a:gd name="connsiteY6" fmla="*/ 4665160 h 5210956"/>
                <a:gd name="connsiteX7" fmla="*/ 525234 w 5736188"/>
                <a:gd name="connsiteY7" fmla="*/ 5210956 h 5210956"/>
                <a:gd name="connsiteX8" fmla="*/ 0 w 5736188"/>
                <a:gd name="connsiteY8" fmla="*/ 4685723 h 5210956"/>
                <a:gd name="connsiteX9" fmla="*/ 545797 w 5736188"/>
                <a:gd name="connsiteY9" fmla="*/ 4139927 h 5210956"/>
                <a:gd name="connsiteX10" fmla="*/ 545685 w 5736188"/>
                <a:gd name="connsiteY10" fmla="*/ 4139815 h 5210956"/>
                <a:gd name="connsiteX11" fmla="*/ 3942550 w 5736188"/>
                <a:gd name="connsiteY11" fmla="*/ 742950 h 521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36188" h="5210956">
                  <a:moveTo>
                    <a:pt x="2101107" y="742950"/>
                  </a:moveTo>
                  <a:lnTo>
                    <a:pt x="2844057" y="0"/>
                  </a:lnTo>
                  <a:lnTo>
                    <a:pt x="5736188" y="0"/>
                  </a:lnTo>
                  <a:lnTo>
                    <a:pt x="5011116" y="725072"/>
                  </a:lnTo>
                  <a:lnTo>
                    <a:pt x="5011117" y="725073"/>
                  </a:lnTo>
                  <a:lnTo>
                    <a:pt x="1215837" y="4520353"/>
                  </a:lnTo>
                  <a:lnTo>
                    <a:pt x="1071030" y="4665160"/>
                  </a:lnTo>
                  <a:lnTo>
                    <a:pt x="525234" y="5210956"/>
                  </a:lnTo>
                  <a:lnTo>
                    <a:pt x="0" y="4685723"/>
                  </a:lnTo>
                  <a:lnTo>
                    <a:pt x="545797" y="4139927"/>
                  </a:lnTo>
                  <a:lnTo>
                    <a:pt x="545685" y="4139815"/>
                  </a:lnTo>
                  <a:lnTo>
                    <a:pt x="3942550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 userDrawn="1"/>
          </p:nvSpPr>
          <p:spPr>
            <a:xfrm>
              <a:off x="13371902" y="5308176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>
            <a:off x="11855133" y="4392308"/>
            <a:ext cx="5412207" cy="5190503"/>
            <a:chOff x="11855133" y="4392308"/>
            <a:chExt cx="5412207" cy="5190503"/>
          </a:xfrm>
        </p:grpSpPr>
        <p:sp>
          <p:nvSpPr>
            <p:cNvPr id="37" name="フリーフォーム 36"/>
            <p:cNvSpPr/>
            <p:nvPr userDrawn="1"/>
          </p:nvSpPr>
          <p:spPr>
            <a:xfrm rot="2700000">
              <a:off x="11592461" y="4654980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 userDrawn="1"/>
          </p:nvSpPr>
          <p:spPr>
            <a:xfrm>
              <a:off x="16127284" y="6425743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04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フリーフォーム 52"/>
          <p:cNvSpPr/>
          <p:nvPr userDrawn="1"/>
        </p:nvSpPr>
        <p:spPr>
          <a:xfrm rot="2700000">
            <a:off x="721152" y="1052069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2700000">
            <a:off x="15266296" y="3096793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992313" y="3075687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730030" y="4180178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532646" y="529765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1250219" y="6428276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29026" y="3941071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118631" y="5043921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554582" y="6166842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1077106" y="7298904"/>
            <a:ext cx="6595110" cy="2102176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フリーフォーム 63"/>
          <p:cNvSpPr/>
          <p:nvPr userDrawn="1"/>
        </p:nvSpPr>
        <p:spPr>
          <a:xfrm rot="2700000">
            <a:off x="3171260" y="8080421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31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37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i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楕円 9"/>
          <p:cNvSpPr/>
          <p:nvPr userDrawn="1"/>
        </p:nvSpPr>
        <p:spPr>
          <a:xfrm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 userDrawn="1"/>
        </p:nvSpPr>
        <p:spPr>
          <a:xfrm rot="18000000"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 userDrawn="1"/>
        </p:nvSpPr>
        <p:spPr>
          <a:xfrm rot="14400000"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 userDrawn="1"/>
        </p:nvSpPr>
        <p:spPr>
          <a:xfrm>
            <a:off x="9677017" y="3135364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 userDrawn="1"/>
        </p:nvSpPr>
        <p:spPr>
          <a:xfrm>
            <a:off x="6362317" y="6297664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 userDrawn="1"/>
        </p:nvSpPr>
        <p:spPr>
          <a:xfrm>
            <a:off x="10894271" y="7165661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314973" y="3343674"/>
            <a:ext cx="5429628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314973" y="2354353"/>
            <a:ext cx="542962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422470" y="3119519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2960" y="6166982"/>
            <a:ext cx="5514403" cy="179165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22960" y="5177661"/>
            <a:ext cx="5514403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079367" y="594282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314973" y="6721633"/>
            <a:ext cx="5429628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2314973" y="5732312"/>
            <a:ext cx="542962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2422470" y="6497478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7" name="直線コネクタ 9"/>
          <p:cNvCxnSpPr>
            <a:stCxn id="15" idx="6"/>
            <a:endCxn id="19" idx="1"/>
          </p:cNvCxnSpPr>
          <p:nvPr userDrawn="1"/>
        </p:nvCxnSpPr>
        <p:spPr>
          <a:xfrm flipV="1">
            <a:off x="10062414" y="2727869"/>
            <a:ext cx="2252559" cy="60019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9"/>
          <p:cNvCxnSpPr>
            <a:stCxn id="22" idx="3"/>
            <a:endCxn id="16" idx="0"/>
          </p:cNvCxnSpPr>
          <p:nvPr userDrawn="1"/>
        </p:nvCxnSpPr>
        <p:spPr>
          <a:xfrm>
            <a:off x="6037363" y="5551177"/>
            <a:ext cx="517653" cy="746487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9"/>
          <p:cNvCxnSpPr>
            <a:stCxn id="17" idx="6"/>
            <a:endCxn id="25" idx="1"/>
          </p:cNvCxnSpPr>
          <p:nvPr userDrawn="1"/>
        </p:nvCxnSpPr>
        <p:spPr>
          <a:xfrm flipV="1">
            <a:off x="11279668" y="6105828"/>
            <a:ext cx="1035305" cy="1252532"/>
          </a:xfrm>
          <a:prstGeom prst="bentConnector3">
            <a:avLst>
              <a:gd name="adj1" fmla="val 68225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7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5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3195988" y="2487373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3195988" y="3151120"/>
            <a:ext cx="4152900" cy="1269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3195988" y="4404961"/>
            <a:ext cx="4152900" cy="280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3195988" y="7194822"/>
            <a:ext cx="4152900" cy="246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3195988" y="3143458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3195988" y="2492882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3195988" y="4446526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3195988" y="5126118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3195988" y="583304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3195988" y="6518659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939112" y="2479653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939112" y="3178740"/>
            <a:ext cx="4152900" cy="1269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10939112" y="4433899"/>
            <a:ext cx="4152900" cy="280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10939112" y="7182647"/>
            <a:ext cx="4152900" cy="246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10939112" y="3185993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10939112" y="2511004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10939112" y="4529066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10939112" y="521550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10939112" y="5887672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10939112" y="6562883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30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950791" y="2500074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0791" y="3138994"/>
            <a:ext cx="3867394" cy="1269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950791" y="4379126"/>
            <a:ext cx="3867394" cy="280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50791" y="7191719"/>
            <a:ext cx="3867394" cy="246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950791" y="3143689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950791" y="2504769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950791" y="454442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950791" y="5181775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950791" y="5819122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950791" y="645647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5125916" y="2496502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125916" y="3135422"/>
            <a:ext cx="3867394" cy="1269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5125916" y="4375554"/>
            <a:ext cx="3867394" cy="28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5125916" y="7188147"/>
            <a:ext cx="3867394" cy="246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5125916" y="3140117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5125916" y="2501197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5125916" y="4540856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5125916" y="517820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5125916" y="581555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5125916" y="645289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9301041" y="2492882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9301041" y="3131802"/>
            <a:ext cx="3867394" cy="1269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9301041" y="4371934"/>
            <a:ext cx="3867394" cy="280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9301041" y="7184527"/>
            <a:ext cx="3867394" cy="246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9301041" y="3136497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9301041" y="2497577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9301041" y="4537236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9301041" y="517458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9301041" y="581193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9301041" y="644927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3476166" y="2497577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476166" y="3136497"/>
            <a:ext cx="3867394" cy="1269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3476166" y="4376629"/>
            <a:ext cx="3867394" cy="28054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3476166" y="7189222"/>
            <a:ext cx="3867394" cy="246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13476166" y="3141192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8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13476166" y="2502272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59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13476166" y="4541931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0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13476166" y="517927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1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13476166" y="5816625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2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13476166" y="645397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51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1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15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95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1289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21289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332240" y="4416703"/>
            <a:ext cx="161121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60594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60594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671545" y="4416703"/>
            <a:ext cx="161121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899899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899899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010850" y="4416703"/>
            <a:ext cx="161121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37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フリーフォーム 88"/>
          <p:cNvSpPr/>
          <p:nvPr userDrawn="1"/>
        </p:nvSpPr>
        <p:spPr>
          <a:xfrm flipH="1">
            <a:off x="7090483" y="3840023"/>
            <a:ext cx="1186761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8257714" y="7240469"/>
            <a:ext cx="1772573" cy="28871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2" name="グループ化 91"/>
          <p:cNvGrpSpPr/>
          <p:nvPr userDrawn="1"/>
        </p:nvGrpSpPr>
        <p:grpSpPr>
          <a:xfrm>
            <a:off x="8257714" y="7624159"/>
            <a:ext cx="1772573" cy="598272"/>
            <a:chOff x="8257714" y="7948214"/>
            <a:chExt cx="1772573" cy="598272"/>
          </a:xfrm>
        </p:grpSpPr>
        <p:sp>
          <p:nvSpPr>
            <p:cNvPr id="52" name="角丸四角形 51"/>
            <p:cNvSpPr/>
            <p:nvPr userDrawn="1"/>
          </p:nvSpPr>
          <p:spPr>
            <a:xfrm>
              <a:off x="8257714" y="7948214"/>
              <a:ext cx="1772573" cy="28871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7"/>
            <p:cNvSpPr/>
            <p:nvPr userDrawn="1"/>
          </p:nvSpPr>
          <p:spPr>
            <a:xfrm>
              <a:off x="8690097" y="8160953"/>
              <a:ext cx="907807" cy="385533"/>
            </a:xfrm>
            <a:custGeom>
              <a:avLst/>
              <a:gdLst/>
              <a:ahLst/>
              <a:cxnLst/>
              <a:rect l="l" t="t" r="r" b="b"/>
              <a:pathLst>
                <a:path w="758714" h="322215">
                  <a:moveTo>
                    <a:pt x="0" y="0"/>
                  </a:moveTo>
                  <a:lnTo>
                    <a:pt x="758714" y="0"/>
                  </a:lnTo>
                  <a:cubicBezTo>
                    <a:pt x="729497" y="182913"/>
                    <a:pt x="570695" y="322215"/>
                    <a:pt x="379357" y="322215"/>
                  </a:cubicBezTo>
                  <a:cubicBezTo>
                    <a:pt x="188019" y="322215"/>
                    <a:pt x="29217" y="1829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フリーフォーム 75"/>
          <p:cNvSpPr/>
          <p:nvPr userDrawn="1"/>
        </p:nvSpPr>
        <p:spPr>
          <a:xfrm>
            <a:off x="9163230" y="2737514"/>
            <a:ext cx="1777378" cy="1596296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/>
          <p:cNvSpPr/>
          <p:nvPr userDrawn="1"/>
        </p:nvSpPr>
        <p:spPr>
          <a:xfrm>
            <a:off x="10007427" y="3840690"/>
            <a:ext cx="1186761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/>
          <p:cNvSpPr/>
          <p:nvPr userDrawn="1"/>
        </p:nvSpPr>
        <p:spPr>
          <a:xfrm>
            <a:off x="9170850" y="5318355"/>
            <a:ext cx="1736803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/>
          <p:cNvSpPr/>
          <p:nvPr userDrawn="1"/>
        </p:nvSpPr>
        <p:spPr>
          <a:xfrm flipH="1">
            <a:off x="7344063" y="2736847"/>
            <a:ext cx="1777378" cy="1596296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/>
          <p:cNvSpPr/>
          <p:nvPr userDrawn="1"/>
        </p:nvSpPr>
        <p:spPr>
          <a:xfrm flipH="1">
            <a:off x="7377018" y="5317688"/>
            <a:ext cx="1736803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3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9606200" y="3206428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4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10355359" y="4571965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5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9606200" y="580925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8127545" y="580925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7438415" y="456657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8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8127545" y="3206428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54938" y="8866801"/>
            <a:ext cx="6178123" cy="535813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6054938" y="8327013"/>
            <a:ext cx="6178123" cy="58684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744227" y="6687801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6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744228" y="6190387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744226" y="4699440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744227" y="4202026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010972" y="2654827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10973" y="2157413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2481511" y="2654827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2481512" y="2176737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3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879065" y="4699017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4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879066" y="4220927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5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959396" y="6687909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959397" y="6209819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8" name="直線コネクタ 117"/>
          <p:cNvCxnSpPr>
            <a:stCxn id="93" idx="0"/>
            <a:endCxn id="110" idx="1"/>
          </p:cNvCxnSpPr>
          <p:nvPr userDrawn="1"/>
        </p:nvCxnSpPr>
        <p:spPr>
          <a:xfrm rot="5400000" flipH="1" flipV="1">
            <a:off x="10042919" y="2238375"/>
            <a:ext cx="776782" cy="1159325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>
            <a:stCxn id="94" idx="3"/>
            <a:endCxn id="108" idx="1"/>
          </p:cNvCxnSpPr>
          <p:nvPr userDrawn="1"/>
        </p:nvCxnSpPr>
        <p:spPr>
          <a:xfrm flipV="1">
            <a:off x="10846255" y="4474259"/>
            <a:ext cx="897972" cy="34315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>
            <a:stCxn id="95" idx="3"/>
            <a:endCxn id="106" idx="1"/>
          </p:cNvCxnSpPr>
          <p:nvPr userDrawn="1"/>
        </p:nvCxnSpPr>
        <p:spPr>
          <a:xfrm>
            <a:off x="10097096" y="6054699"/>
            <a:ext cx="1647132" cy="4079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>
            <a:stCxn id="116" idx="3"/>
            <a:endCxn id="96" idx="1"/>
          </p:cNvCxnSpPr>
          <p:nvPr userDrawn="1"/>
        </p:nvCxnSpPr>
        <p:spPr>
          <a:xfrm flipV="1">
            <a:off x="6568368" y="6054699"/>
            <a:ext cx="1559177" cy="41769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>
            <a:stCxn id="114" idx="3"/>
            <a:endCxn id="97" idx="1"/>
          </p:cNvCxnSpPr>
          <p:nvPr userDrawn="1"/>
        </p:nvCxnSpPr>
        <p:spPr>
          <a:xfrm>
            <a:off x="6488037" y="4483498"/>
            <a:ext cx="950378" cy="3285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>
            <a:stCxn id="112" idx="3"/>
            <a:endCxn id="98" idx="0"/>
          </p:cNvCxnSpPr>
          <p:nvPr userDrawn="1"/>
        </p:nvCxnSpPr>
        <p:spPr>
          <a:xfrm>
            <a:off x="7090483" y="2439308"/>
            <a:ext cx="1282510" cy="767120"/>
          </a:xfrm>
          <a:prstGeom prst="bentConnector2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7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5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51" grpId="0" animBg="1"/>
      <p:bldP spid="76" grpId="0" animBg="1"/>
      <p:bldP spid="76" grpId="1" animBg="1"/>
      <p:bldP spid="85" grpId="0" animBg="1"/>
      <p:bldP spid="85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inite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アーチ 47"/>
          <p:cNvSpPr/>
          <p:nvPr userDrawn="1"/>
        </p:nvSpPr>
        <p:spPr>
          <a:xfrm>
            <a:off x="8513310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アーチ 45"/>
          <p:cNvSpPr/>
          <p:nvPr userDrawn="1"/>
        </p:nvSpPr>
        <p:spPr>
          <a:xfrm>
            <a:off x="5752874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アーチ 46"/>
          <p:cNvSpPr/>
          <p:nvPr userDrawn="1"/>
        </p:nvSpPr>
        <p:spPr>
          <a:xfrm rot="10800000">
            <a:off x="5752874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アーチ 48"/>
          <p:cNvSpPr/>
          <p:nvPr userDrawn="1"/>
        </p:nvSpPr>
        <p:spPr>
          <a:xfrm rot="10800000">
            <a:off x="8513310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1035" y="3443562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45924" y="2959781"/>
            <a:ext cx="4608971" cy="1922552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045923" y="5014143"/>
            <a:ext cx="4608971" cy="1922552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2628325" y="2956517"/>
            <a:ext cx="4608971" cy="1922552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2628325" y="5014143"/>
            <a:ext cx="4608971" cy="1922552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9297517" y="5769003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9297516" y="3443561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6501035" y="5780273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57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1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u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楕円 34"/>
          <p:cNvSpPr/>
          <p:nvPr userDrawn="1"/>
        </p:nvSpPr>
        <p:spPr>
          <a:xfrm>
            <a:off x="10223622" y="3099867"/>
            <a:ext cx="992116" cy="10084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/>
          <p:cNvSpPr/>
          <p:nvPr userDrawn="1"/>
        </p:nvSpPr>
        <p:spPr>
          <a:xfrm>
            <a:off x="13866888" y="6213624"/>
            <a:ext cx="961809" cy="961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636409" y="6250538"/>
            <a:ext cx="1533779" cy="15337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楕円 30"/>
          <p:cNvSpPr/>
          <p:nvPr userDrawn="1"/>
        </p:nvSpPr>
        <p:spPr>
          <a:xfrm>
            <a:off x="7896962" y="7735218"/>
            <a:ext cx="614369" cy="6244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 userDrawn="1"/>
        </p:nvSpPr>
        <p:spPr>
          <a:xfrm>
            <a:off x="3965059" y="7738314"/>
            <a:ext cx="591738" cy="5917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楕円 4"/>
          <p:cNvSpPr/>
          <p:nvPr userDrawn="1"/>
        </p:nvSpPr>
        <p:spPr>
          <a:xfrm>
            <a:off x="493213" y="2547535"/>
            <a:ext cx="4973638" cy="4973638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楕円 18"/>
          <p:cNvSpPr/>
          <p:nvPr userDrawn="1"/>
        </p:nvSpPr>
        <p:spPr>
          <a:xfrm>
            <a:off x="4617888" y="4921333"/>
            <a:ext cx="3785949" cy="3785949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 userDrawn="1"/>
        </p:nvSpPr>
        <p:spPr>
          <a:xfrm>
            <a:off x="7360120" y="3308567"/>
            <a:ext cx="3090795" cy="3090795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 userDrawn="1"/>
        </p:nvSpPr>
        <p:spPr>
          <a:xfrm>
            <a:off x="9437184" y="5014698"/>
            <a:ext cx="3557109" cy="3557109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 userDrawn="1"/>
        </p:nvSpPr>
        <p:spPr>
          <a:xfrm>
            <a:off x="12055396" y="2629765"/>
            <a:ext cx="3944488" cy="3944488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/>
          <p:nvPr userDrawn="1"/>
        </p:nvSpPr>
        <p:spPr>
          <a:xfrm>
            <a:off x="14947018" y="5399098"/>
            <a:ext cx="2788308" cy="278830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 userDrawn="1"/>
        </p:nvSpPr>
        <p:spPr>
          <a:xfrm>
            <a:off x="5534416" y="3223041"/>
            <a:ext cx="1029225" cy="10292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 userDrawn="1"/>
        </p:nvSpPr>
        <p:spPr>
          <a:xfrm>
            <a:off x="493213" y="2370479"/>
            <a:ext cx="855529" cy="8555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 userDrawn="1"/>
        </p:nvSpPr>
        <p:spPr>
          <a:xfrm>
            <a:off x="13027675" y="7247023"/>
            <a:ext cx="742541" cy="742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/>
          <p:nvPr userDrawn="1"/>
        </p:nvSpPr>
        <p:spPr>
          <a:xfrm>
            <a:off x="16966759" y="4532006"/>
            <a:ext cx="884808" cy="8848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75547" y="3719292"/>
            <a:ext cx="4608971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108616" y="3583183"/>
            <a:ext cx="3838048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9632132" y="5404718"/>
            <a:ext cx="3167212" cy="122168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4908081" y="5382994"/>
            <a:ext cx="3167212" cy="122168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71550" y="4397766"/>
            <a:ext cx="3936531" cy="193735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4639094" y="6688663"/>
            <a:ext cx="37051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9608595" y="6648520"/>
            <a:ext cx="32142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12175047" y="4237086"/>
            <a:ext cx="37051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7409364" y="4255782"/>
            <a:ext cx="2992308" cy="1161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36" hasCustomPrompt="1"/>
          </p:nvPr>
        </p:nvSpPr>
        <p:spPr>
          <a:xfrm>
            <a:off x="15070315" y="6146235"/>
            <a:ext cx="2534050" cy="12951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55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24" grpId="0" animBg="1"/>
      <p:bldP spid="31" grpId="0" animBg="1"/>
      <p:bldP spid="30" grpId="0" animBg="1"/>
      <p:bldP spid="5" grpId="0" animBg="1"/>
      <p:bldP spid="19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4" grpId="0" animBg="1"/>
      <p:bldP spid="36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>
            <a:stCxn id="5" idx="7"/>
            <a:endCxn id="8" idx="0"/>
          </p:cNvCxnSpPr>
          <p:nvPr userDrawn="1"/>
        </p:nvCxnSpPr>
        <p:spPr>
          <a:xfrm>
            <a:off x="9144001" y="2890044"/>
            <a:ext cx="0" cy="1186994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涙形 4"/>
          <p:cNvSpPr/>
          <p:nvPr userDrawn="1"/>
        </p:nvSpPr>
        <p:spPr>
          <a:xfrm rot="8100000">
            <a:off x="8836980" y="2148831"/>
            <a:ext cx="614041" cy="614041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9958" y="4837415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99958" y="3896219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076526" y="46132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2" name="直線コネクタ 21"/>
          <p:cNvCxnSpPr>
            <a:stCxn id="8" idx="4"/>
            <a:endCxn id="24" idx="0"/>
          </p:cNvCxnSpPr>
          <p:nvPr userDrawn="1"/>
        </p:nvCxnSpPr>
        <p:spPr>
          <a:xfrm>
            <a:off x="9144001" y="4462435"/>
            <a:ext cx="0" cy="14712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1"/>
            <a:endCxn id="24" idx="6"/>
          </p:cNvCxnSpPr>
          <p:nvPr userDrawn="1"/>
        </p:nvCxnSpPr>
        <p:spPr>
          <a:xfrm flipH="1">
            <a:off x="9336699" y="6126367"/>
            <a:ext cx="629766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9986477" y="5557295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66465" y="5752851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275193" y="6694047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5193" y="5752851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1379697" y="646989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99958" y="8496780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99958" y="755558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5076526" y="827262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40" idx="0"/>
          </p:cNvCxnSpPr>
          <p:nvPr userDrawn="1"/>
        </p:nvCxnSpPr>
        <p:spPr>
          <a:xfrm>
            <a:off x="9144001" y="6319068"/>
            <a:ext cx="0" cy="141594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 flipV="1">
            <a:off x="8335845" y="4269736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7199330" y="3700663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79318" y="3896219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8335845" y="7927708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0" idx="4"/>
          </p:cNvCxnSpPr>
          <p:nvPr userDrawn="1"/>
        </p:nvCxnSpPr>
        <p:spPr>
          <a:xfrm>
            <a:off x="9144001" y="8120407"/>
            <a:ext cx="0" cy="216500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7199330" y="7358635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79318" y="7555584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8951302" y="4077038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5933671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8951302" y="7735010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0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5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25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75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4" grpId="0" animBg="1"/>
      <p:bldP spid="4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 userDrawn="1"/>
        </p:nvGrpSpPr>
        <p:grpSpPr>
          <a:xfrm>
            <a:off x="5823561" y="4418122"/>
            <a:ext cx="1940630" cy="72008"/>
            <a:chOff x="6119664" y="3270498"/>
            <a:chExt cx="1940630" cy="72008"/>
          </a:xfrm>
        </p:grpSpPr>
        <p:sp>
          <p:nvSpPr>
            <p:cNvPr id="10" name="正方形/長方形 9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12608" y="4698914"/>
            <a:ext cx="8545863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2608" y="3578967"/>
            <a:ext cx="8545863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156530" y="2953658"/>
            <a:ext cx="1391649" cy="1117600"/>
          </a:xfrm>
          <a:custGeom>
            <a:avLst/>
            <a:gdLst/>
            <a:ahLst/>
            <a:cxnLst/>
            <a:rect l="l" t="t" r="r" b="b"/>
            <a:pathLst>
              <a:path w="1391649" h="1117600">
                <a:moveTo>
                  <a:pt x="641350" y="0"/>
                </a:moveTo>
                <a:cubicBezTo>
                  <a:pt x="995558" y="0"/>
                  <a:pt x="1282700" y="250183"/>
                  <a:pt x="1282700" y="558800"/>
                </a:cubicBezTo>
                <a:cubicBezTo>
                  <a:pt x="1282700" y="678010"/>
                  <a:pt x="1239857" y="788500"/>
                  <a:pt x="1166143" y="878649"/>
                </a:cubicBezTo>
                <a:cubicBezTo>
                  <a:pt x="1228612" y="951179"/>
                  <a:pt x="1306525" y="1002662"/>
                  <a:pt x="1391649" y="1064962"/>
                </a:cubicBezTo>
                <a:lnTo>
                  <a:pt x="1016117" y="1010533"/>
                </a:lnTo>
                <a:cubicBezTo>
                  <a:pt x="911360" y="1078369"/>
                  <a:pt x="781613" y="1117600"/>
                  <a:pt x="641350" y="1117600"/>
                </a:cubicBezTo>
                <a:cubicBezTo>
                  <a:pt x="287142" y="1117600"/>
                  <a:pt x="0" y="867417"/>
                  <a:pt x="0" y="558800"/>
                </a:cubicBezTo>
                <a:cubicBezTo>
                  <a:pt x="0" y="250183"/>
                  <a:pt x="287142" y="0"/>
                  <a:pt x="641350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7396828" y="496966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751137" y="496966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043695" y="496966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69212" y="5250457"/>
            <a:ext cx="8545863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233749" y="2732842"/>
            <a:ext cx="6574129" cy="2144700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817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8287643" cy="354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2696029" y="1767115"/>
            <a:ext cx="3548742" cy="3548742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91101" y="2162629"/>
            <a:ext cx="9211879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05615" y="3609069"/>
            <a:ext cx="9211879" cy="134030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6029" y="5544457"/>
            <a:ext cx="13021465" cy="151696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1070429" y="731882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323686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49781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49781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6517930" y="7318828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6771187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7797282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797282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11981156" y="7318828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2234413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60508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3260508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82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1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65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65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65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65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65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65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65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65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65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8287643" cy="354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32" hasCustomPrompt="1"/>
          </p:nvPr>
        </p:nvSpPr>
        <p:spPr>
          <a:xfrm>
            <a:off x="1217446" y="1271786"/>
            <a:ext cx="6504961" cy="4045273"/>
          </a:xfrm>
          <a:custGeom>
            <a:avLst/>
            <a:gdLst>
              <a:gd name="connsiteX0" fmla="*/ 984238 w 6504961"/>
              <a:gd name="connsiteY0" fmla="*/ 3553896 h 4045273"/>
              <a:gd name="connsiteX1" fmla="*/ 1475615 w 6504961"/>
              <a:gd name="connsiteY1" fmla="*/ 3553896 h 4045273"/>
              <a:gd name="connsiteX2" fmla="*/ 1475615 w 6504961"/>
              <a:gd name="connsiteY2" fmla="*/ 4045273 h 4045273"/>
              <a:gd name="connsiteX3" fmla="*/ 984238 w 6504961"/>
              <a:gd name="connsiteY3" fmla="*/ 4045273 h 4045273"/>
              <a:gd name="connsiteX4" fmla="*/ 0 w 6504961"/>
              <a:gd name="connsiteY4" fmla="*/ 3551920 h 4045273"/>
              <a:gd name="connsiteX5" fmla="*/ 491377 w 6504961"/>
              <a:gd name="connsiteY5" fmla="*/ 3551920 h 4045273"/>
              <a:gd name="connsiteX6" fmla="*/ 491377 w 6504961"/>
              <a:gd name="connsiteY6" fmla="*/ 4043297 h 4045273"/>
              <a:gd name="connsiteX7" fmla="*/ 0 w 6504961"/>
              <a:gd name="connsiteY7" fmla="*/ 4043297 h 4045273"/>
              <a:gd name="connsiteX8" fmla="*/ 492861 w 6504961"/>
              <a:gd name="connsiteY8" fmla="*/ 3060543 h 4045273"/>
              <a:gd name="connsiteX9" fmla="*/ 984238 w 6504961"/>
              <a:gd name="connsiteY9" fmla="*/ 3060543 h 4045273"/>
              <a:gd name="connsiteX10" fmla="*/ 984238 w 6504961"/>
              <a:gd name="connsiteY10" fmla="*/ 3551920 h 4045273"/>
              <a:gd name="connsiteX11" fmla="*/ 492861 w 6504961"/>
              <a:gd name="connsiteY11" fmla="*/ 3551920 h 4045273"/>
              <a:gd name="connsiteX12" fmla="*/ 5518702 w 6504961"/>
              <a:gd name="connsiteY12" fmla="*/ 499760 h 4045273"/>
              <a:gd name="connsiteX13" fmla="*/ 6010079 w 6504961"/>
              <a:gd name="connsiteY13" fmla="*/ 499760 h 4045273"/>
              <a:gd name="connsiteX14" fmla="*/ 6010079 w 6504961"/>
              <a:gd name="connsiteY14" fmla="*/ 991137 h 4045273"/>
              <a:gd name="connsiteX15" fmla="*/ 5518702 w 6504961"/>
              <a:gd name="connsiteY15" fmla="*/ 991137 h 4045273"/>
              <a:gd name="connsiteX16" fmla="*/ 1478583 w 6504961"/>
              <a:gd name="connsiteY16" fmla="*/ 495329 h 4045273"/>
              <a:gd name="connsiteX17" fmla="*/ 5027325 w 6504961"/>
              <a:gd name="connsiteY17" fmla="*/ 495329 h 4045273"/>
              <a:gd name="connsiteX18" fmla="*/ 5027325 w 6504961"/>
              <a:gd name="connsiteY18" fmla="*/ 4044071 h 4045273"/>
              <a:gd name="connsiteX19" fmla="*/ 1478583 w 6504961"/>
              <a:gd name="connsiteY19" fmla="*/ 4044071 h 4045273"/>
              <a:gd name="connsiteX20" fmla="*/ 6010079 w 6504961"/>
              <a:gd name="connsiteY20" fmla="*/ 0 h 4045273"/>
              <a:gd name="connsiteX21" fmla="*/ 6504961 w 6504961"/>
              <a:gd name="connsiteY21" fmla="*/ 0 h 4045273"/>
              <a:gd name="connsiteX22" fmla="*/ 6504961 w 6504961"/>
              <a:gd name="connsiteY22" fmla="*/ 494882 h 4045273"/>
              <a:gd name="connsiteX23" fmla="*/ 6010079 w 6504961"/>
              <a:gd name="connsiteY23" fmla="*/ 494882 h 4045273"/>
              <a:gd name="connsiteX24" fmla="*/ 5027325 w 6504961"/>
              <a:gd name="connsiteY24" fmla="*/ 0 h 4045273"/>
              <a:gd name="connsiteX25" fmla="*/ 5518702 w 6504961"/>
              <a:gd name="connsiteY25" fmla="*/ 0 h 4045273"/>
              <a:gd name="connsiteX26" fmla="*/ 5518702 w 6504961"/>
              <a:gd name="connsiteY26" fmla="*/ 491377 h 4045273"/>
              <a:gd name="connsiteX27" fmla="*/ 5027325 w 6504961"/>
              <a:gd name="connsiteY27" fmla="*/ 491377 h 404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04961" h="4045273">
                <a:moveTo>
                  <a:pt x="984238" y="3553896"/>
                </a:moveTo>
                <a:lnTo>
                  <a:pt x="1475615" y="3553896"/>
                </a:lnTo>
                <a:lnTo>
                  <a:pt x="1475615" y="4045273"/>
                </a:lnTo>
                <a:lnTo>
                  <a:pt x="984238" y="4045273"/>
                </a:lnTo>
                <a:close/>
                <a:moveTo>
                  <a:pt x="0" y="3551920"/>
                </a:moveTo>
                <a:lnTo>
                  <a:pt x="491377" y="3551920"/>
                </a:lnTo>
                <a:lnTo>
                  <a:pt x="491377" y="4043297"/>
                </a:lnTo>
                <a:lnTo>
                  <a:pt x="0" y="4043297"/>
                </a:lnTo>
                <a:close/>
                <a:moveTo>
                  <a:pt x="492861" y="3060543"/>
                </a:moveTo>
                <a:lnTo>
                  <a:pt x="984238" y="3060543"/>
                </a:lnTo>
                <a:lnTo>
                  <a:pt x="984238" y="3551920"/>
                </a:lnTo>
                <a:lnTo>
                  <a:pt x="492861" y="3551920"/>
                </a:lnTo>
                <a:close/>
                <a:moveTo>
                  <a:pt x="5518702" y="499760"/>
                </a:moveTo>
                <a:lnTo>
                  <a:pt x="6010079" y="499760"/>
                </a:lnTo>
                <a:lnTo>
                  <a:pt x="6010079" y="991137"/>
                </a:lnTo>
                <a:lnTo>
                  <a:pt x="5518702" y="991137"/>
                </a:lnTo>
                <a:close/>
                <a:moveTo>
                  <a:pt x="1478583" y="495329"/>
                </a:moveTo>
                <a:lnTo>
                  <a:pt x="5027325" y="495329"/>
                </a:lnTo>
                <a:lnTo>
                  <a:pt x="5027325" y="4044071"/>
                </a:lnTo>
                <a:lnTo>
                  <a:pt x="1478583" y="4044071"/>
                </a:lnTo>
                <a:close/>
                <a:moveTo>
                  <a:pt x="6010079" y="0"/>
                </a:moveTo>
                <a:lnTo>
                  <a:pt x="6504961" y="0"/>
                </a:lnTo>
                <a:lnTo>
                  <a:pt x="6504961" y="494882"/>
                </a:lnTo>
                <a:lnTo>
                  <a:pt x="6010079" y="494882"/>
                </a:lnTo>
                <a:close/>
                <a:moveTo>
                  <a:pt x="5027325" y="0"/>
                </a:moveTo>
                <a:lnTo>
                  <a:pt x="5518702" y="0"/>
                </a:lnTo>
                <a:lnTo>
                  <a:pt x="5518702" y="491377"/>
                </a:lnTo>
                <a:lnTo>
                  <a:pt x="5027325" y="49137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91101" y="2162629"/>
            <a:ext cx="9211879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05615" y="3609069"/>
            <a:ext cx="9211879" cy="134030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6029" y="5544457"/>
            <a:ext cx="13021465" cy="151696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1070429" y="731882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323686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49781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49781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6517930" y="7318828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6771187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7797282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797282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11981156" y="7318828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2234413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60508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3260508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76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1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65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65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6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65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65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65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65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65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65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図プレースホルダー 15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-794"/>
            <a:ext cx="18287642" cy="7086707"/>
          </a:xfrm>
          <a:custGeom>
            <a:avLst/>
            <a:gdLst>
              <a:gd name="connsiteX0" fmla="*/ 0 w 18287642"/>
              <a:gd name="connsiteY0" fmla="*/ 6438707 h 7086707"/>
              <a:gd name="connsiteX1" fmla="*/ 648000 w 18287642"/>
              <a:gd name="connsiteY1" fmla="*/ 6438707 h 7086707"/>
              <a:gd name="connsiteX2" fmla="*/ 648000 w 18287642"/>
              <a:gd name="connsiteY2" fmla="*/ 7086707 h 7086707"/>
              <a:gd name="connsiteX3" fmla="*/ 0 w 18287642"/>
              <a:gd name="connsiteY3" fmla="*/ 7086707 h 7086707"/>
              <a:gd name="connsiteX4" fmla="*/ 648000 w 18287642"/>
              <a:gd name="connsiteY4" fmla="*/ 5790707 h 7086707"/>
              <a:gd name="connsiteX5" fmla="*/ 1296000 w 18287642"/>
              <a:gd name="connsiteY5" fmla="*/ 5790707 h 7086707"/>
              <a:gd name="connsiteX6" fmla="*/ 1296000 w 18287642"/>
              <a:gd name="connsiteY6" fmla="*/ 6438707 h 7086707"/>
              <a:gd name="connsiteX7" fmla="*/ 648000 w 18287642"/>
              <a:gd name="connsiteY7" fmla="*/ 6438707 h 7086707"/>
              <a:gd name="connsiteX8" fmla="*/ 0 w 18287642"/>
              <a:gd name="connsiteY8" fmla="*/ 0 h 7086707"/>
              <a:gd name="connsiteX9" fmla="*/ 18287642 w 18287642"/>
              <a:gd name="connsiteY9" fmla="*/ 0 h 7086707"/>
              <a:gd name="connsiteX10" fmla="*/ 18287642 w 18287642"/>
              <a:gd name="connsiteY10" fmla="*/ 5142707 h 7086707"/>
              <a:gd name="connsiteX11" fmla="*/ 1944000 w 18287642"/>
              <a:gd name="connsiteY11" fmla="*/ 5142707 h 7086707"/>
              <a:gd name="connsiteX12" fmla="*/ 1944000 w 18287642"/>
              <a:gd name="connsiteY12" fmla="*/ 5790707 h 7086707"/>
              <a:gd name="connsiteX13" fmla="*/ 1296000 w 18287642"/>
              <a:gd name="connsiteY13" fmla="*/ 5790707 h 7086707"/>
              <a:gd name="connsiteX14" fmla="*/ 1296000 w 18287642"/>
              <a:gd name="connsiteY14" fmla="*/ 5142707 h 7086707"/>
              <a:gd name="connsiteX15" fmla="*/ 648000 w 18287642"/>
              <a:gd name="connsiteY15" fmla="*/ 5142707 h 7086707"/>
              <a:gd name="connsiteX16" fmla="*/ 648000 w 18287642"/>
              <a:gd name="connsiteY16" fmla="*/ 5790707 h 7086707"/>
              <a:gd name="connsiteX17" fmla="*/ 0 w 18287642"/>
              <a:gd name="connsiteY17" fmla="*/ 5790707 h 7086707"/>
              <a:gd name="connsiteX18" fmla="*/ 0 w 18287642"/>
              <a:gd name="connsiteY18" fmla="*/ 5142707 h 7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87642" h="7086707">
                <a:moveTo>
                  <a:pt x="0" y="6438707"/>
                </a:moveTo>
                <a:lnTo>
                  <a:pt x="648000" y="6438707"/>
                </a:lnTo>
                <a:lnTo>
                  <a:pt x="648000" y="7086707"/>
                </a:lnTo>
                <a:lnTo>
                  <a:pt x="0" y="7086707"/>
                </a:lnTo>
                <a:close/>
                <a:moveTo>
                  <a:pt x="648000" y="5790707"/>
                </a:moveTo>
                <a:lnTo>
                  <a:pt x="1296000" y="5790707"/>
                </a:lnTo>
                <a:lnTo>
                  <a:pt x="1296000" y="6438707"/>
                </a:lnTo>
                <a:lnTo>
                  <a:pt x="648000" y="6438707"/>
                </a:lnTo>
                <a:close/>
                <a:moveTo>
                  <a:pt x="0" y="0"/>
                </a:moveTo>
                <a:lnTo>
                  <a:pt x="18287642" y="0"/>
                </a:lnTo>
                <a:lnTo>
                  <a:pt x="18287642" y="5142707"/>
                </a:lnTo>
                <a:lnTo>
                  <a:pt x="1944000" y="5142707"/>
                </a:lnTo>
                <a:lnTo>
                  <a:pt x="1944000" y="5790707"/>
                </a:lnTo>
                <a:lnTo>
                  <a:pt x="1296000" y="5790707"/>
                </a:lnTo>
                <a:lnTo>
                  <a:pt x="1296000" y="5142707"/>
                </a:lnTo>
                <a:lnTo>
                  <a:pt x="648000" y="5142707"/>
                </a:lnTo>
                <a:lnTo>
                  <a:pt x="648000" y="5790707"/>
                </a:lnTo>
                <a:lnTo>
                  <a:pt x="0" y="5790707"/>
                </a:lnTo>
                <a:lnTo>
                  <a:pt x="0" y="514270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1363663" y="0"/>
            <a:ext cx="7504566" cy="102854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061250" y="3122656"/>
            <a:ext cx="8167207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061250" y="5347380"/>
            <a:ext cx="8167207" cy="2882219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061250" y="4283799"/>
            <a:ext cx="8167207" cy="714166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221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6" grpId="1"/>
      <p:bldP spid="23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7" name="図プレースホルダー 46"/>
          <p:cNvSpPr>
            <a:spLocks noGrp="1"/>
          </p:cNvSpPr>
          <p:nvPr>
            <p:ph type="pic" sz="quarter" idx="21" hasCustomPrompt="1"/>
          </p:nvPr>
        </p:nvSpPr>
        <p:spPr>
          <a:xfrm>
            <a:off x="5439454" y="1391478"/>
            <a:ext cx="7409092" cy="3478887"/>
          </a:xfrm>
          <a:custGeom>
            <a:avLst/>
            <a:gdLst>
              <a:gd name="connsiteX0" fmla="*/ 6753718 w 7409092"/>
              <a:gd name="connsiteY0" fmla="*/ 2823513 h 3478887"/>
              <a:gd name="connsiteX1" fmla="*/ 7409092 w 7409092"/>
              <a:gd name="connsiteY1" fmla="*/ 2823513 h 3478887"/>
              <a:gd name="connsiteX2" fmla="*/ 7409092 w 7409092"/>
              <a:gd name="connsiteY2" fmla="*/ 3478887 h 3478887"/>
              <a:gd name="connsiteX3" fmla="*/ 6753718 w 7409092"/>
              <a:gd name="connsiteY3" fmla="*/ 3478887 h 3478887"/>
              <a:gd name="connsiteX4" fmla="*/ 6098344 w 7409092"/>
              <a:gd name="connsiteY4" fmla="*/ 2145252 h 3478887"/>
              <a:gd name="connsiteX5" fmla="*/ 6753718 w 7409092"/>
              <a:gd name="connsiteY5" fmla="*/ 2145252 h 3478887"/>
              <a:gd name="connsiteX6" fmla="*/ 6753718 w 7409092"/>
              <a:gd name="connsiteY6" fmla="*/ 2800626 h 3478887"/>
              <a:gd name="connsiteX7" fmla="*/ 6098344 w 7409092"/>
              <a:gd name="connsiteY7" fmla="*/ 2800626 h 3478887"/>
              <a:gd name="connsiteX8" fmla="*/ 655374 w 7409092"/>
              <a:gd name="connsiteY8" fmla="*/ 655374 h 3478887"/>
              <a:gd name="connsiteX9" fmla="*/ 1310748 w 7409092"/>
              <a:gd name="connsiteY9" fmla="*/ 655374 h 3478887"/>
              <a:gd name="connsiteX10" fmla="*/ 1310748 w 7409092"/>
              <a:gd name="connsiteY10" fmla="*/ 1310748 h 3478887"/>
              <a:gd name="connsiteX11" fmla="*/ 655374 w 7409092"/>
              <a:gd name="connsiteY11" fmla="*/ 1310748 h 3478887"/>
              <a:gd name="connsiteX12" fmla="*/ 1310748 w 7409092"/>
              <a:gd name="connsiteY12" fmla="*/ 0 h 3478887"/>
              <a:gd name="connsiteX13" fmla="*/ 1966122 w 7409092"/>
              <a:gd name="connsiteY13" fmla="*/ 0 h 3478887"/>
              <a:gd name="connsiteX14" fmla="*/ 5422122 w 7409092"/>
              <a:gd name="connsiteY14" fmla="*/ 0 h 3478887"/>
              <a:gd name="connsiteX15" fmla="*/ 5422122 w 7409092"/>
              <a:gd name="connsiteY15" fmla="*/ 1481843 h 3478887"/>
              <a:gd name="connsiteX16" fmla="*/ 6077496 w 7409092"/>
              <a:gd name="connsiteY16" fmla="*/ 1481843 h 3478887"/>
              <a:gd name="connsiteX17" fmla="*/ 6077496 w 7409092"/>
              <a:gd name="connsiteY17" fmla="*/ 2137217 h 3478887"/>
              <a:gd name="connsiteX18" fmla="*/ 5422122 w 7409092"/>
              <a:gd name="connsiteY18" fmla="*/ 2137217 h 3478887"/>
              <a:gd name="connsiteX19" fmla="*/ 5422122 w 7409092"/>
              <a:gd name="connsiteY19" fmla="*/ 2800626 h 3478887"/>
              <a:gd name="connsiteX20" fmla="*/ 6077496 w 7409092"/>
              <a:gd name="connsiteY20" fmla="*/ 2800626 h 3478887"/>
              <a:gd name="connsiteX21" fmla="*/ 6077496 w 7409092"/>
              <a:gd name="connsiteY21" fmla="*/ 3456000 h 3478887"/>
              <a:gd name="connsiteX22" fmla="*/ 5422122 w 7409092"/>
              <a:gd name="connsiteY22" fmla="*/ 3456000 h 3478887"/>
              <a:gd name="connsiteX23" fmla="*/ 1966122 w 7409092"/>
              <a:gd name="connsiteY23" fmla="*/ 3456000 h 3478887"/>
              <a:gd name="connsiteX24" fmla="*/ 1966122 w 7409092"/>
              <a:gd name="connsiteY24" fmla="*/ 1966122 h 3478887"/>
              <a:gd name="connsiteX25" fmla="*/ 1310748 w 7409092"/>
              <a:gd name="connsiteY25" fmla="*/ 1966122 h 3478887"/>
              <a:gd name="connsiteX26" fmla="*/ 1310748 w 7409092"/>
              <a:gd name="connsiteY26" fmla="*/ 1310748 h 3478887"/>
              <a:gd name="connsiteX27" fmla="*/ 1966122 w 7409092"/>
              <a:gd name="connsiteY27" fmla="*/ 1310748 h 3478887"/>
              <a:gd name="connsiteX28" fmla="*/ 1966122 w 7409092"/>
              <a:gd name="connsiteY28" fmla="*/ 655374 h 3478887"/>
              <a:gd name="connsiteX29" fmla="*/ 1310748 w 7409092"/>
              <a:gd name="connsiteY29" fmla="*/ 655374 h 3478887"/>
              <a:gd name="connsiteX30" fmla="*/ 0 w 7409092"/>
              <a:gd name="connsiteY30" fmla="*/ 0 h 3478887"/>
              <a:gd name="connsiteX31" fmla="*/ 655374 w 7409092"/>
              <a:gd name="connsiteY31" fmla="*/ 0 h 3478887"/>
              <a:gd name="connsiteX32" fmla="*/ 655374 w 7409092"/>
              <a:gd name="connsiteY32" fmla="*/ 655374 h 3478887"/>
              <a:gd name="connsiteX33" fmla="*/ 0 w 7409092"/>
              <a:gd name="connsiteY33" fmla="*/ 655374 h 347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409092" h="3478887">
                <a:moveTo>
                  <a:pt x="6753718" y="2823513"/>
                </a:moveTo>
                <a:lnTo>
                  <a:pt x="7409092" y="2823513"/>
                </a:lnTo>
                <a:lnTo>
                  <a:pt x="7409092" y="3478887"/>
                </a:lnTo>
                <a:lnTo>
                  <a:pt x="6753718" y="3478887"/>
                </a:lnTo>
                <a:close/>
                <a:moveTo>
                  <a:pt x="6098344" y="2145252"/>
                </a:moveTo>
                <a:lnTo>
                  <a:pt x="6753718" y="2145252"/>
                </a:lnTo>
                <a:lnTo>
                  <a:pt x="6753718" y="2800626"/>
                </a:lnTo>
                <a:lnTo>
                  <a:pt x="6098344" y="2800626"/>
                </a:lnTo>
                <a:close/>
                <a:moveTo>
                  <a:pt x="655374" y="655374"/>
                </a:moveTo>
                <a:lnTo>
                  <a:pt x="1310748" y="655374"/>
                </a:lnTo>
                <a:lnTo>
                  <a:pt x="1310748" y="1310748"/>
                </a:lnTo>
                <a:lnTo>
                  <a:pt x="655374" y="1310748"/>
                </a:lnTo>
                <a:close/>
                <a:moveTo>
                  <a:pt x="1310748" y="0"/>
                </a:moveTo>
                <a:lnTo>
                  <a:pt x="1966122" y="0"/>
                </a:lnTo>
                <a:lnTo>
                  <a:pt x="5422122" y="0"/>
                </a:lnTo>
                <a:lnTo>
                  <a:pt x="5422122" y="1481843"/>
                </a:lnTo>
                <a:lnTo>
                  <a:pt x="6077496" y="1481843"/>
                </a:lnTo>
                <a:lnTo>
                  <a:pt x="6077496" y="2137217"/>
                </a:lnTo>
                <a:lnTo>
                  <a:pt x="5422122" y="2137217"/>
                </a:lnTo>
                <a:lnTo>
                  <a:pt x="5422122" y="2800626"/>
                </a:lnTo>
                <a:lnTo>
                  <a:pt x="6077496" y="2800626"/>
                </a:lnTo>
                <a:lnTo>
                  <a:pt x="6077496" y="3456000"/>
                </a:lnTo>
                <a:lnTo>
                  <a:pt x="5422122" y="3456000"/>
                </a:lnTo>
                <a:lnTo>
                  <a:pt x="1966122" y="3456000"/>
                </a:lnTo>
                <a:lnTo>
                  <a:pt x="1966122" y="1966122"/>
                </a:lnTo>
                <a:lnTo>
                  <a:pt x="1310748" y="1966122"/>
                </a:lnTo>
                <a:lnTo>
                  <a:pt x="1310748" y="1310748"/>
                </a:lnTo>
                <a:lnTo>
                  <a:pt x="1966122" y="1310748"/>
                </a:lnTo>
                <a:lnTo>
                  <a:pt x="1966122" y="655374"/>
                </a:lnTo>
                <a:lnTo>
                  <a:pt x="1310748" y="655374"/>
                </a:lnTo>
                <a:close/>
                <a:moveTo>
                  <a:pt x="0" y="0"/>
                </a:moveTo>
                <a:lnTo>
                  <a:pt x="655374" y="0"/>
                </a:lnTo>
                <a:lnTo>
                  <a:pt x="655374" y="655374"/>
                </a:lnTo>
                <a:lnTo>
                  <a:pt x="0" y="6553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/>
        </p:spPr>
        <p:txBody>
          <a:bodyPr wrap="square">
            <a:noAutofit/>
          </a:bodyPr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96" y="5250023"/>
            <a:ext cx="12572808" cy="6916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96" y="5959390"/>
            <a:ext cx="12572808" cy="735120"/>
          </a:xfrm>
        </p:spPr>
        <p:txBody>
          <a:bodyPr anchor="t">
            <a:no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8808185" y="67608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8162494" y="67608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9455052" y="67608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43436" y="7049366"/>
            <a:ext cx="11401128" cy="1968288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200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15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15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animBg="1"/>
      <p:bldP spid="5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92384" y="3528644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2384" y="2539323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403335" y="330448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14348" y="3528644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914348" y="2539323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0025299" y="330448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292384" y="6893565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292384" y="5904244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403335" y="6669410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914348" y="6893565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914348" y="5904244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025299" y="6669410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5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3 Icons,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3191877" y="4573588"/>
            <a:ext cx="1137600" cy="113760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3445677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463455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63455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2" name="テキスト プレースホルダー 60"/>
          <p:cNvSpPr>
            <a:spLocks noGrp="1"/>
          </p:cNvSpPr>
          <p:nvPr>
            <p:ph type="body" sz="quarter" idx="26" hasCustomPrompt="1"/>
          </p:nvPr>
        </p:nvSpPr>
        <p:spPr>
          <a:xfrm>
            <a:off x="8575199" y="4573588"/>
            <a:ext cx="1137600" cy="1137600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7" hasCustomPrompt="1"/>
          </p:nvPr>
        </p:nvSpPr>
        <p:spPr>
          <a:xfrm>
            <a:off x="8828999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846777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6846777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テキスト プレースホルダー 60"/>
          <p:cNvSpPr>
            <a:spLocks noGrp="1"/>
          </p:cNvSpPr>
          <p:nvPr>
            <p:ph type="body" sz="quarter" idx="30" hasCustomPrompt="1"/>
          </p:nvPr>
        </p:nvSpPr>
        <p:spPr>
          <a:xfrm>
            <a:off x="13958521" y="4573588"/>
            <a:ext cx="1137600" cy="1137600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7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14212321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2230099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12230099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2850933" y="665843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8230050" y="665843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3613371" y="6641976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40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/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/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/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9" grpId="0" animBg="1"/>
      <p:bldP spid="80" grpId="0" animBg="1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9144000" y="0"/>
            <a:ext cx="0" cy="197148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9958" y="4655094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99958" y="3713898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089589" y="4430938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9" name="直線コネクタ 28"/>
          <p:cNvCxnSpPr>
            <a:stCxn id="27" idx="1"/>
            <a:endCxn id="24" idx="6"/>
          </p:cNvCxnSpPr>
          <p:nvPr userDrawn="1"/>
        </p:nvCxnSpPr>
        <p:spPr>
          <a:xfrm flipH="1">
            <a:off x="9336699" y="2164184"/>
            <a:ext cx="649778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9986477" y="1595111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66465" y="1790667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275193" y="2731863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5193" y="1790667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1366634" y="2507707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99958" y="8481658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99958" y="7540462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5089589" y="8257502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>
            <a:off x="8335845" y="4080320"/>
            <a:ext cx="615457" cy="709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7199330" y="3518342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79318" y="3713898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8335845" y="7912586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7199330" y="7343513"/>
            <a:ext cx="1136515" cy="113814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79318" y="7540462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50" name="直線コネクタ 49"/>
          <p:cNvCxnSpPr>
            <a:stCxn id="51" idx="1"/>
            <a:endCxn id="57" idx="6"/>
          </p:cNvCxnSpPr>
          <p:nvPr userDrawn="1"/>
        </p:nvCxnSpPr>
        <p:spPr>
          <a:xfrm flipH="1">
            <a:off x="9336699" y="5996187"/>
            <a:ext cx="649778" cy="26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4"/>
          <p:cNvSpPr/>
          <p:nvPr userDrawn="1"/>
        </p:nvSpPr>
        <p:spPr>
          <a:xfrm>
            <a:off x="9986477" y="5427114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966465" y="5622670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275193" y="6563866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275193" y="5622670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1366634" y="6339710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61" name="直線コネクタ 60"/>
          <p:cNvCxnSpPr/>
          <p:nvPr userDrawn="1"/>
        </p:nvCxnSpPr>
        <p:spPr>
          <a:xfrm>
            <a:off x="9144000" y="2356884"/>
            <a:ext cx="0" cy="153073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 userDrawn="1"/>
        </p:nvCxnSpPr>
        <p:spPr>
          <a:xfrm flipV="1">
            <a:off x="9144000" y="4273018"/>
            <a:ext cx="0" cy="153073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 userDrawn="1"/>
        </p:nvCxnSpPr>
        <p:spPr>
          <a:xfrm>
            <a:off x="9144000" y="6189152"/>
            <a:ext cx="0" cy="15307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 userDrawn="1"/>
        </p:nvCxnSpPr>
        <p:spPr>
          <a:xfrm>
            <a:off x="9144000" y="8105285"/>
            <a:ext cx="0" cy="2180128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7"/>
          <p:cNvSpPr/>
          <p:nvPr userDrawn="1"/>
        </p:nvSpPr>
        <p:spPr>
          <a:xfrm>
            <a:off x="8951302" y="3887621"/>
            <a:ext cx="385397" cy="385397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1971487"/>
            <a:ext cx="385397" cy="385397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8951302" y="7719888"/>
            <a:ext cx="385397" cy="38539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8951302" y="5803755"/>
            <a:ext cx="385397" cy="385397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1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8" grpId="0" animBg="1"/>
      <p:bldP spid="24" grpId="0" animBg="1"/>
      <p:bldP spid="40" grpId="0" animBg="1"/>
      <p:bldP spid="57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>
            <a:endCxn id="8" idx="0"/>
          </p:cNvCxnSpPr>
          <p:nvPr userDrawn="1"/>
        </p:nvCxnSpPr>
        <p:spPr>
          <a:xfrm>
            <a:off x="9144000" y="0"/>
            <a:ext cx="1" cy="196828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75193" y="2728663"/>
            <a:ext cx="4608971" cy="1479012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275193" y="1787467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1366633" y="250450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9144000" y="2353683"/>
            <a:ext cx="0" cy="14712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3"/>
            <a:endCxn id="24" idx="2"/>
          </p:cNvCxnSpPr>
          <p:nvPr userDrawn="1"/>
        </p:nvCxnSpPr>
        <p:spPr>
          <a:xfrm>
            <a:off x="8349923" y="4081115"/>
            <a:ext cx="601379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7193396" y="3512043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173384" y="3707599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394088" y="4648795"/>
            <a:ext cx="4608971" cy="1479012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4088" y="3707599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5089589" y="442463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2" idx="0"/>
          </p:cNvCxnSpPr>
          <p:nvPr userDrawn="1"/>
        </p:nvCxnSpPr>
        <p:spPr>
          <a:xfrm>
            <a:off x="9144001" y="4273816"/>
            <a:ext cx="0" cy="17423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6"/>
            <a:endCxn id="17" idx="1"/>
          </p:cNvCxnSpPr>
          <p:nvPr userDrawn="1"/>
        </p:nvCxnSpPr>
        <p:spPr>
          <a:xfrm flipV="1">
            <a:off x="9336699" y="2160983"/>
            <a:ext cx="629766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9986477" y="1591911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966465" y="1787467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" name="二等辺三角形 1"/>
          <p:cNvSpPr/>
          <p:nvPr userDrawn="1"/>
        </p:nvSpPr>
        <p:spPr bwMode="auto">
          <a:xfrm>
            <a:off x="8813940" y="6016176"/>
            <a:ext cx="660121" cy="569070"/>
          </a:xfrm>
          <a:prstGeom prst="triangle">
            <a:avLst/>
          </a:prstGeom>
          <a:solidFill>
            <a:schemeClr val="tx2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/>
          <p:cNvGrpSpPr/>
          <p:nvPr userDrawn="1"/>
        </p:nvGrpSpPr>
        <p:grpSpPr>
          <a:xfrm>
            <a:off x="8190907" y="7678639"/>
            <a:ext cx="1940630" cy="72008"/>
            <a:chOff x="6119664" y="3270498"/>
            <a:chExt cx="1940630" cy="72008"/>
          </a:xfrm>
        </p:grpSpPr>
        <p:sp>
          <p:nvSpPr>
            <p:cNvPr id="48" name="正方形/長方形 47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1" y="7959431"/>
            <a:ext cx="8545863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1" y="6839484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8951302" y="1968286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3888419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4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13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2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 bwMode="auto">
          <a:xfrm>
            <a:off x="0" y="0"/>
            <a:ext cx="9144000" cy="10285413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 bwMode="auto">
          <a:xfrm>
            <a:off x="9144000" y="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 bwMode="auto">
          <a:xfrm>
            <a:off x="9792000" y="64800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 bwMode="auto">
          <a:xfrm>
            <a:off x="10440000" y="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 bwMode="auto">
          <a:xfrm>
            <a:off x="9144000" y="129600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99830" y="2551906"/>
            <a:ext cx="7544341" cy="5181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588843" y="2551906"/>
            <a:ext cx="7665487" cy="5181600"/>
          </a:xfrm>
        </p:spPr>
        <p:txBody>
          <a:bodyPr anchor="ctr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84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"/>
                            </p:stCondLst>
                            <p:childTnLst>
                              <p:par>
                                <p:cTn id="2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20" grpId="0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</p:grpSpPr>
        <p:sp>
          <p:nvSpPr>
            <p:cNvPr id="2" name="正方形/長方形 1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78" y="911133"/>
            <a:ext cx="4142834" cy="8464733"/>
          </a:xfrm>
          <a:prstGeom prst="rect">
            <a:avLst/>
          </a:prstGeom>
          <a:effectLst/>
        </p:spPr>
      </p:pic>
      <p:sp>
        <p:nvSpPr>
          <p:cNvPr id="11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657702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00535" y="1103086"/>
            <a:ext cx="942643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00534" y="5274171"/>
            <a:ext cx="9426437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54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&amp;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023832"/>
            <a:ext cx="2611063" cy="5334986"/>
          </a:xfrm>
          <a:prstGeom prst="rect">
            <a:avLst/>
          </a:prstGeom>
          <a:effectLst/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949977"/>
            <a:ext cx="5884221" cy="8366379"/>
          </a:xfrm>
          <a:prstGeom prst="rect">
            <a:avLst/>
          </a:prstGeom>
        </p:spPr>
      </p:pic>
      <p:sp>
        <p:nvSpPr>
          <p:cNvPr id="7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1738131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4737100"/>
            <a:ext cx="2160841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85535" y="1103086"/>
            <a:ext cx="7657436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85534" y="5274171"/>
            <a:ext cx="7657436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29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473429" y="1103086"/>
            <a:ext cx="698725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473428" y="5274171"/>
            <a:ext cx="6987257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1056105" y="2800178"/>
            <a:ext cx="9177429" cy="51598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1056107" y="2279243"/>
            <a:ext cx="9177428" cy="523844"/>
            <a:chOff x="4888773" y="2065794"/>
            <a:chExt cx="8534400" cy="487140"/>
          </a:xfrm>
        </p:grpSpPr>
        <p:sp>
          <p:nvSpPr>
            <p:cNvPr id="19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20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26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" name="正方形/長方形 22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94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図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361382"/>
            <a:ext cx="7911618" cy="6409096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323763"/>
            <a:ext cx="3830770" cy="5446715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604814"/>
            <a:ext cx="2044962" cy="4165664"/>
          </a:xfrm>
          <a:prstGeom prst="rect">
            <a:avLst/>
          </a:prstGeom>
        </p:spPr>
      </p:pic>
      <p:sp>
        <p:nvSpPr>
          <p:cNvPr id="33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135071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4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631412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5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822452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6" name="グループ化 35"/>
          <p:cNvGrpSpPr/>
          <p:nvPr userDrawn="1"/>
        </p:nvGrpSpPr>
        <p:grpSpPr>
          <a:xfrm>
            <a:off x="8190907" y="7678639"/>
            <a:ext cx="1940630" cy="72008"/>
            <a:chOff x="6119664" y="3270498"/>
            <a:chExt cx="1940630" cy="72008"/>
          </a:xfrm>
        </p:grpSpPr>
        <p:sp>
          <p:nvSpPr>
            <p:cNvPr id="37" name="正方形/長方形 36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1" y="7959431"/>
            <a:ext cx="8545863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1" y="6839484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96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78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3"/>
          <p:cNvSpPr/>
          <p:nvPr userDrawn="1"/>
        </p:nvSpPr>
        <p:spPr>
          <a:xfrm rot="10800000">
            <a:off x="14510655" y="-14515"/>
            <a:ext cx="6110514" cy="1029992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3"/>
          <p:cNvSpPr/>
          <p:nvPr userDrawn="1"/>
        </p:nvSpPr>
        <p:spPr>
          <a:xfrm>
            <a:off x="-1988456" y="0"/>
            <a:ext cx="9760856" cy="10314442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1059543 w 6560457"/>
              <a:gd name="connsiteY0" fmla="*/ 0 h 10314442"/>
              <a:gd name="connsiteX1" fmla="*/ 4746171 w 6560457"/>
              <a:gd name="connsiteY1" fmla="*/ 0 h 10314442"/>
              <a:gd name="connsiteX2" fmla="*/ 6560457 w 6560457"/>
              <a:gd name="connsiteY2" fmla="*/ 10314442 h 10314442"/>
              <a:gd name="connsiteX3" fmla="*/ 0 w 6560457"/>
              <a:gd name="connsiteY3" fmla="*/ 10299927 h 10314442"/>
              <a:gd name="connsiteX4" fmla="*/ 1059543 w 6560457"/>
              <a:gd name="connsiteY4" fmla="*/ 0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0457" h="10314442">
                <a:moveTo>
                  <a:pt x="1059543" y="0"/>
                </a:moveTo>
                <a:lnTo>
                  <a:pt x="4746171" y="0"/>
                </a:lnTo>
                <a:lnTo>
                  <a:pt x="6560457" y="10314442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772070" y="0"/>
            <a:ext cx="9811657" cy="10314442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9811657"/>
              <a:gd name="connsiteY0" fmla="*/ 14515 h 10314442"/>
              <a:gd name="connsiteX1" fmla="*/ 9811657 w 9811657"/>
              <a:gd name="connsiteY1" fmla="*/ 0 h 10314442"/>
              <a:gd name="connsiteX2" fmla="*/ 6110514 w 9811657"/>
              <a:gd name="connsiteY2" fmla="*/ 10314442 h 10314442"/>
              <a:gd name="connsiteX3" fmla="*/ 0 w 9811657"/>
              <a:gd name="connsiteY3" fmla="*/ 10314442 h 10314442"/>
              <a:gd name="connsiteX4" fmla="*/ 1059543 w 9811657"/>
              <a:gd name="connsiteY4" fmla="*/ 14515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1657" h="10314442">
                <a:moveTo>
                  <a:pt x="1059543" y="14515"/>
                </a:moveTo>
                <a:lnTo>
                  <a:pt x="9811657" y="0"/>
                </a:lnTo>
                <a:lnTo>
                  <a:pt x="6110514" y="10314442"/>
                </a:lnTo>
                <a:lnTo>
                  <a:pt x="0" y="10314442"/>
                </a:lnTo>
                <a:lnTo>
                  <a:pt x="1059543" y="145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3"/>
          <p:cNvSpPr/>
          <p:nvPr userDrawn="1"/>
        </p:nvSpPr>
        <p:spPr>
          <a:xfrm rot="10800000">
            <a:off x="4749800" y="0"/>
            <a:ext cx="6110514" cy="1029992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3"/>
          <p:cNvSpPr/>
          <p:nvPr userDrawn="1"/>
        </p:nvSpPr>
        <p:spPr>
          <a:xfrm rot="10800000">
            <a:off x="8931726" y="-43543"/>
            <a:ext cx="9506857" cy="103289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0 w 9506857"/>
              <a:gd name="connsiteY0" fmla="*/ 0 h 10328956"/>
              <a:gd name="connsiteX1" fmla="*/ 3686628 w 9506857"/>
              <a:gd name="connsiteY1" fmla="*/ 0 h 10328956"/>
              <a:gd name="connsiteX2" fmla="*/ 9506857 w 9506857"/>
              <a:gd name="connsiteY2" fmla="*/ 10328956 h 10328956"/>
              <a:gd name="connsiteX3" fmla="*/ 4601028 w 9506857"/>
              <a:gd name="connsiteY3" fmla="*/ 10314441 h 10328956"/>
              <a:gd name="connsiteX4" fmla="*/ 0 w 9506857"/>
              <a:gd name="connsiteY4" fmla="*/ 0 h 103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857" h="10328956">
                <a:moveTo>
                  <a:pt x="0" y="0"/>
                </a:moveTo>
                <a:lnTo>
                  <a:pt x="3686628" y="0"/>
                </a:lnTo>
                <a:lnTo>
                  <a:pt x="9506857" y="10328956"/>
                </a:lnTo>
                <a:lnTo>
                  <a:pt x="4601028" y="10314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3956957" y="-4047444"/>
            <a:ext cx="10414005" cy="1843858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3979522" y="-3986781"/>
            <a:ext cx="10328958" cy="1828800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直角三角形 25"/>
          <p:cNvSpPr/>
          <p:nvPr userDrawn="1"/>
        </p:nvSpPr>
        <p:spPr>
          <a:xfrm rot="5400000">
            <a:off x="3969137" y="-4049777"/>
            <a:ext cx="10391461" cy="1839866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直角三角形 26"/>
          <p:cNvSpPr/>
          <p:nvPr userDrawn="1"/>
        </p:nvSpPr>
        <p:spPr>
          <a:xfrm rot="16200000">
            <a:off x="3979521" y="-4001294"/>
            <a:ext cx="10328958" cy="1828800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直角三角形 27"/>
          <p:cNvSpPr/>
          <p:nvPr userDrawn="1"/>
        </p:nvSpPr>
        <p:spPr>
          <a:xfrm rot="5400000">
            <a:off x="3887541" y="-4034279"/>
            <a:ext cx="10430401" cy="1846761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/>
          <p:nvPr userDrawn="1"/>
        </p:nvSpPr>
        <p:spPr>
          <a:xfrm rot="16200000">
            <a:off x="3979521" y="-4001294"/>
            <a:ext cx="10328958" cy="182880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00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2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accel="10000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accel="10000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xit" presetSubtype="9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6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5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1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1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17" grpId="3" animBg="1"/>
      <p:bldP spid="16" grpId="1" animBg="1"/>
      <p:bldP spid="16" grpId="2" animBg="1"/>
      <p:bldP spid="16" grpId="3" animBg="1"/>
      <p:bldP spid="4" grpId="1" animBg="1"/>
      <p:bldP spid="4" grpId="2" animBg="1"/>
      <p:bldP spid="4" grpId="3" animBg="1"/>
      <p:bldP spid="13" grpId="1" animBg="1"/>
      <p:bldP spid="13" grpId="2" animBg="1"/>
      <p:bldP spid="13" grpId="3" animBg="1"/>
      <p:bldP spid="14" grpId="1" animBg="1"/>
      <p:bldP spid="14" grpId="2" animBg="1"/>
      <p:bldP spid="14" grpId="3" animBg="1"/>
      <p:bldP spid="5" grpId="0" animBg="1"/>
      <p:bldP spid="19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77819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77819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235550" y="533225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2581242" y="3174870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2834499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274436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74436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232167" y="533225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577859" y="317487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6831116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71053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271053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0228784" y="533225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0574476" y="3174870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0827733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3267670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3267670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4225401" y="5332253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14571093" y="3174870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14824350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69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3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958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378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230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34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19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8742743" y="5141912"/>
            <a:ext cx="6381143" cy="51419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5080000" y="0"/>
            <a:ext cx="5341257" cy="514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7027855" cy="5141913"/>
          </a:xfrm>
          <a:custGeom>
            <a:avLst/>
            <a:gdLst>
              <a:gd name="connsiteX0" fmla="*/ 6379855 w 7027855"/>
              <a:gd name="connsiteY0" fmla="*/ 4493913 h 5141913"/>
              <a:gd name="connsiteX1" fmla="*/ 7027855 w 7027855"/>
              <a:gd name="connsiteY1" fmla="*/ 4493913 h 5141913"/>
              <a:gd name="connsiteX2" fmla="*/ 7027855 w 7027855"/>
              <a:gd name="connsiteY2" fmla="*/ 5141913 h 5141913"/>
              <a:gd name="connsiteX3" fmla="*/ 6379855 w 7027855"/>
              <a:gd name="connsiteY3" fmla="*/ 5141913 h 5141913"/>
              <a:gd name="connsiteX4" fmla="*/ 5082572 w 7027855"/>
              <a:gd name="connsiteY4" fmla="*/ 4493912 h 5141913"/>
              <a:gd name="connsiteX5" fmla="*/ 5730572 w 7027855"/>
              <a:gd name="connsiteY5" fmla="*/ 4493912 h 5141913"/>
              <a:gd name="connsiteX6" fmla="*/ 5730572 w 7027855"/>
              <a:gd name="connsiteY6" fmla="*/ 5141912 h 5141913"/>
              <a:gd name="connsiteX7" fmla="*/ 5082572 w 7027855"/>
              <a:gd name="connsiteY7" fmla="*/ 5141912 h 5141913"/>
              <a:gd name="connsiteX8" fmla="*/ 5731855 w 7027855"/>
              <a:gd name="connsiteY8" fmla="*/ 3845912 h 5141913"/>
              <a:gd name="connsiteX9" fmla="*/ 6379855 w 7027855"/>
              <a:gd name="connsiteY9" fmla="*/ 3845912 h 5141913"/>
              <a:gd name="connsiteX10" fmla="*/ 6379855 w 7027855"/>
              <a:gd name="connsiteY10" fmla="*/ 4493912 h 5141913"/>
              <a:gd name="connsiteX11" fmla="*/ 5731855 w 7027855"/>
              <a:gd name="connsiteY11" fmla="*/ 4493912 h 5141913"/>
              <a:gd name="connsiteX12" fmla="*/ 5082572 w 7027855"/>
              <a:gd name="connsiteY12" fmla="*/ 3197912 h 5141913"/>
              <a:gd name="connsiteX13" fmla="*/ 5730572 w 7027855"/>
              <a:gd name="connsiteY13" fmla="*/ 3197912 h 5141913"/>
              <a:gd name="connsiteX14" fmla="*/ 5730572 w 7027855"/>
              <a:gd name="connsiteY14" fmla="*/ 3845912 h 5141913"/>
              <a:gd name="connsiteX15" fmla="*/ 5082572 w 7027855"/>
              <a:gd name="connsiteY15" fmla="*/ 3845912 h 5141913"/>
              <a:gd name="connsiteX16" fmla="*/ 0 w 7027855"/>
              <a:gd name="connsiteY16" fmla="*/ 0 h 5141913"/>
              <a:gd name="connsiteX17" fmla="*/ 5080001 w 7027855"/>
              <a:gd name="connsiteY17" fmla="*/ 0 h 5141913"/>
              <a:gd name="connsiteX18" fmla="*/ 5080001 w 7027855"/>
              <a:gd name="connsiteY18" fmla="*/ 5141913 h 5141913"/>
              <a:gd name="connsiteX19" fmla="*/ 0 w 702785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27855" h="5141913">
                <a:moveTo>
                  <a:pt x="6379855" y="4493913"/>
                </a:moveTo>
                <a:lnTo>
                  <a:pt x="7027855" y="4493913"/>
                </a:lnTo>
                <a:lnTo>
                  <a:pt x="7027855" y="5141913"/>
                </a:lnTo>
                <a:lnTo>
                  <a:pt x="6379855" y="5141913"/>
                </a:lnTo>
                <a:close/>
                <a:moveTo>
                  <a:pt x="5082572" y="4493912"/>
                </a:moveTo>
                <a:lnTo>
                  <a:pt x="5730572" y="4493912"/>
                </a:lnTo>
                <a:lnTo>
                  <a:pt x="5730572" y="5141912"/>
                </a:lnTo>
                <a:lnTo>
                  <a:pt x="5082572" y="5141912"/>
                </a:lnTo>
                <a:close/>
                <a:moveTo>
                  <a:pt x="5731855" y="3845912"/>
                </a:moveTo>
                <a:lnTo>
                  <a:pt x="6379855" y="3845912"/>
                </a:lnTo>
                <a:lnTo>
                  <a:pt x="6379855" y="4493912"/>
                </a:lnTo>
                <a:lnTo>
                  <a:pt x="5731855" y="4493912"/>
                </a:lnTo>
                <a:close/>
                <a:moveTo>
                  <a:pt x="5082572" y="3197912"/>
                </a:moveTo>
                <a:lnTo>
                  <a:pt x="5730572" y="3197912"/>
                </a:lnTo>
                <a:lnTo>
                  <a:pt x="5730572" y="3845912"/>
                </a:lnTo>
                <a:lnTo>
                  <a:pt x="5082572" y="3845912"/>
                </a:lnTo>
                <a:close/>
                <a:moveTo>
                  <a:pt x="0" y="0"/>
                </a:moveTo>
                <a:lnTo>
                  <a:pt x="5080001" y="0"/>
                </a:lnTo>
                <a:lnTo>
                  <a:pt x="5080001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8473403" y="0"/>
            <a:ext cx="9814597" cy="5141913"/>
          </a:xfrm>
          <a:custGeom>
            <a:avLst/>
            <a:gdLst>
              <a:gd name="connsiteX0" fmla="*/ 648000 w 9814597"/>
              <a:gd name="connsiteY0" fmla="*/ 648000 h 5141913"/>
              <a:gd name="connsiteX1" fmla="*/ 1296000 w 9814597"/>
              <a:gd name="connsiteY1" fmla="*/ 648000 h 5141913"/>
              <a:gd name="connsiteX2" fmla="*/ 1296000 w 9814597"/>
              <a:gd name="connsiteY2" fmla="*/ 1296000 h 5141913"/>
              <a:gd name="connsiteX3" fmla="*/ 648000 w 9814597"/>
              <a:gd name="connsiteY3" fmla="*/ 1296000 h 5141913"/>
              <a:gd name="connsiteX4" fmla="*/ 1296000 w 9814597"/>
              <a:gd name="connsiteY4" fmla="*/ 0 h 5141913"/>
              <a:gd name="connsiteX5" fmla="*/ 1611372 w 9814597"/>
              <a:gd name="connsiteY5" fmla="*/ 0 h 5141913"/>
              <a:gd name="connsiteX6" fmla="*/ 1944000 w 9814597"/>
              <a:gd name="connsiteY6" fmla="*/ 0 h 5141913"/>
              <a:gd name="connsiteX7" fmla="*/ 1947854 w 9814597"/>
              <a:gd name="connsiteY7" fmla="*/ 0 h 5141913"/>
              <a:gd name="connsiteX8" fmla="*/ 2259372 w 9814597"/>
              <a:gd name="connsiteY8" fmla="*/ 0 h 5141913"/>
              <a:gd name="connsiteX9" fmla="*/ 9814597 w 9814597"/>
              <a:gd name="connsiteY9" fmla="*/ 0 h 5141913"/>
              <a:gd name="connsiteX10" fmla="*/ 9814597 w 9814597"/>
              <a:gd name="connsiteY10" fmla="*/ 5141913 h 5141913"/>
              <a:gd name="connsiteX11" fmla="*/ 1947854 w 9814597"/>
              <a:gd name="connsiteY11" fmla="*/ 5141913 h 5141913"/>
              <a:gd name="connsiteX12" fmla="*/ 1947854 w 9814597"/>
              <a:gd name="connsiteY12" fmla="*/ 1945206 h 5141913"/>
              <a:gd name="connsiteX13" fmla="*/ 1757239 w 9814597"/>
              <a:gd name="connsiteY13" fmla="*/ 1945206 h 5141913"/>
              <a:gd name="connsiteX14" fmla="*/ 1757239 w 9814597"/>
              <a:gd name="connsiteY14" fmla="*/ 1944000 h 5141913"/>
              <a:gd name="connsiteX15" fmla="*/ 1296000 w 9814597"/>
              <a:gd name="connsiteY15" fmla="*/ 1944000 h 5141913"/>
              <a:gd name="connsiteX16" fmla="*/ 1296000 w 9814597"/>
              <a:gd name="connsiteY16" fmla="*/ 1296000 h 5141913"/>
              <a:gd name="connsiteX17" fmla="*/ 1944000 w 9814597"/>
              <a:gd name="connsiteY17" fmla="*/ 1296000 h 5141913"/>
              <a:gd name="connsiteX18" fmla="*/ 1944000 w 9814597"/>
              <a:gd name="connsiteY18" fmla="*/ 1297206 h 5141913"/>
              <a:gd name="connsiteX19" fmla="*/ 1947854 w 9814597"/>
              <a:gd name="connsiteY19" fmla="*/ 1297206 h 5141913"/>
              <a:gd name="connsiteX20" fmla="*/ 1947854 w 9814597"/>
              <a:gd name="connsiteY20" fmla="*/ 648000 h 5141913"/>
              <a:gd name="connsiteX21" fmla="*/ 1944000 w 9814597"/>
              <a:gd name="connsiteY21" fmla="*/ 648000 h 5141913"/>
              <a:gd name="connsiteX22" fmla="*/ 1611372 w 9814597"/>
              <a:gd name="connsiteY22" fmla="*/ 648000 h 5141913"/>
              <a:gd name="connsiteX23" fmla="*/ 1296000 w 9814597"/>
              <a:gd name="connsiteY23" fmla="*/ 648000 h 5141913"/>
              <a:gd name="connsiteX24" fmla="*/ 0 w 9814597"/>
              <a:gd name="connsiteY24" fmla="*/ 0 h 5141913"/>
              <a:gd name="connsiteX25" fmla="*/ 648000 w 9814597"/>
              <a:gd name="connsiteY25" fmla="*/ 0 h 5141913"/>
              <a:gd name="connsiteX26" fmla="*/ 648000 w 9814597"/>
              <a:gd name="connsiteY26" fmla="*/ 648000 h 5141913"/>
              <a:gd name="connsiteX27" fmla="*/ 0 w 9814597"/>
              <a:gd name="connsiteY27" fmla="*/ 648000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14597" h="5141913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611372" y="0"/>
                </a:lnTo>
                <a:lnTo>
                  <a:pt x="1944000" y="0"/>
                </a:lnTo>
                <a:lnTo>
                  <a:pt x="1947854" y="0"/>
                </a:lnTo>
                <a:lnTo>
                  <a:pt x="2259372" y="0"/>
                </a:lnTo>
                <a:lnTo>
                  <a:pt x="9814597" y="0"/>
                </a:lnTo>
                <a:lnTo>
                  <a:pt x="9814597" y="5141913"/>
                </a:lnTo>
                <a:lnTo>
                  <a:pt x="1947854" y="5141913"/>
                </a:lnTo>
                <a:lnTo>
                  <a:pt x="1947854" y="1945206"/>
                </a:lnTo>
                <a:lnTo>
                  <a:pt x="1757239" y="1945206"/>
                </a:lnTo>
                <a:lnTo>
                  <a:pt x="1757239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1297206"/>
                </a:lnTo>
                <a:lnTo>
                  <a:pt x="1947854" y="1297206"/>
                </a:lnTo>
                <a:lnTo>
                  <a:pt x="1947854" y="648000"/>
                </a:lnTo>
                <a:lnTo>
                  <a:pt x="1944000" y="648000"/>
                </a:lnTo>
                <a:lnTo>
                  <a:pt x="1611372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5141913"/>
            <a:ext cx="10688025" cy="5141913"/>
          </a:xfrm>
          <a:custGeom>
            <a:avLst/>
            <a:gdLst>
              <a:gd name="connsiteX0" fmla="*/ 10040025 w 10688025"/>
              <a:gd name="connsiteY0" fmla="*/ 4493912 h 5141913"/>
              <a:gd name="connsiteX1" fmla="*/ 10688025 w 10688025"/>
              <a:gd name="connsiteY1" fmla="*/ 4493912 h 5141913"/>
              <a:gd name="connsiteX2" fmla="*/ 10688025 w 10688025"/>
              <a:gd name="connsiteY2" fmla="*/ 5141912 h 5141913"/>
              <a:gd name="connsiteX3" fmla="*/ 10040025 w 10688025"/>
              <a:gd name="connsiteY3" fmla="*/ 5141912 h 5141913"/>
              <a:gd name="connsiteX4" fmla="*/ 9392025 w 10688025"/>
              <a:gd name="connsiteY4" fmla="*/ 3845911 h 5141913"/>
              <a:gd name="connsiteX5" fmla="*/ 10040025 w 10688025"/>
              <a:gd name="connsiteY5" fmla="*/ 3845911 h 5141913"/>
              <a:gd name="connsiteX6" fmla="*/ 10040025 w 10688025"/>
              <a:gd name="connsiteY6" fmla="*/ 4493911 h 5141913"/>
              <a:gd name="connsiteX7" fmla="*/ 9392025 w 10688025"/>
              <a:gd name="connsiteY7" fmla="*/ 4493911 h 5141913"/>
              <a:gd name="connsiteX8" fmla="*/ 0 w 10688025"/>
              <a:gd name="connsiteY8" fmla="*/ 0 h 5141913"/>
              <a:gd name="connsiteX9" fmla="*/ 8742742 w 10688025"/>
              <a:gd name="connsiteY9" fmla="*/ 0 h 5141913"/>
              <a:gd name="connsiteX10" fmla="*/ 8742742 w 10688025"/>
              <a:gd name="connsiteY10" fmla="*/ 3197911 h 5141913"/>
              <a:gd name="connsiteX11" fmla="*/ 9390742 w 10688025"/>
              <a:gd name="connsiteY11" fmla="*/ 3197911 h 5141913"/>
              <a:gd name="connsiteX12" fmla="*/ 9390742 w 10688025"/>
              <a:gd name="connsiteY12" fmla="*/ 3845911 h 5141913"/>
              <a:gd name="connsiteX13" fmla="*/ 8742742 w 10688025"/>
              <a:gd name="connsiteY13" fmla="*/ 3845911 h 5141913"/>
              <a:gd name="connsiteX14" fmla="*/ 8742742 w 10688025"/>
              <a:gd name="connsiteY14" fmla="*/ 4493911 h 5141913"/>
              <a:gd name="connsiteX15" fmla="*/ 9390742 w 10688025"/>
              <a:gd name="connsiteY15" fmla="*/ 4493911 h 5141913"/>
              <a:gd name="connsiteX16" fmla="*/ 9390742 w 10688025"/>
              <a:gd name="connsiteY16" fmla="*/ 5141911 h 5141913"/>
              <a:gd name="connsiteX17" fmla="*/ 8742742 w 10688025"/>
              <a:gd name="connsiteY17" fmla="*/ 5141911 h 5141913"/>
              <a:gd name="connsiteX18" fmla="*/ 8742742 w 10688025"/>
              <a:gd name="connsiteY18" fmla="*/ 5141913 h 5141913"/>
              <a:gd name="connsiteX19" fmla="*/ 0 w 1068802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88025" h="5141913">
                <a:moveTo>
                  <a:pt x="10040025" y="4493912"/>
                </a:moveTo>
                <a:lnTo>
                  <a:pt x="10688025" y="4493912"/>
                </a:lnTo>
                <a:lnTo>
                  <a:pt x="10688025" y="5141912"/>
                </a:lnTo>
                <a:lnTo>
                  <a:pt x="10040025" y="5141912"/>
                </a:lnTo>
                <a:close/>
                <a:moveTo>
                  <a:pt x="9392025" y="3845911"/>
                </a:moveTo>
                <a:lnTo>
                  <a:pt x="10040025" y="3845911"/>
                </a:lnTo>
                <a:lnTo>
                  <a:pt x="10040025" y="4493911"/>
                </a:lnTo>
                <a:lnTo>
                  <a:pt x="9392025" y="4493911"/>
                </a:lnTo>
                <a:close/>
                <a:moveTo>
                  <a:pt x="0" y="0"/>
                </a:moveTo>
                <a:lnTo>
                  <a:pt x="8742742" y="0"/>
                </a:lnTo>
                <a:lnTo>
                  <a:pt x="8742742" y="3197911"/>
                </a:lnTo>
                <a:lnTo>
                  <a:pt x="9390742" y="3197911"/>
                </a:lnTo>
                <a:lnTo>
                  <a:pt x="9390742" y="3845911"/>
                </a:lnTo>
                <a:lnTo>
                  <a:pt x="8742742" y="3845911"/>
                </a:lnTo>
                <a:lnTo>
                  <a:pt x="8742742" y="4493911"/>
                </a:lnTo>
                <a:lnTo>
                  <a:pt x="9390742" y="4493911"/>
                </a:lnTo>
                <a:lnTo>
                  <a:pt x="9390742" y="5141911"/>
                </a:lnTo>
                <a:lnTo>
                  <a:pt x="8742742" y="5141911"/>
                </a:lnTo>
                <a:lnTo>
                  <a:pt x="8742742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13" hasCustomPrompt="1"/>
          </p:nvPr>
        </p:nvSpPr>
        <p:spPr>
          <a:xfrm>
            <a:off x="13179886" y="5141912"/>
            <a:ext cx="5108114" cy="5143500"/>
          </a:xfrm>
          <a:custGeom>
            <a:avLst/>
            <a:gdLst>
              <a:gd name="connsiteX0" fmla="*/ 648000 w 5108114"/>
              <a:gd name="connsiteY0" fmla="*/ 648000 h 5143500"/>
              <a:gd name="connsiteX1" fmla="*/ 1296000 w 5108114"/>
              <a:gd name="connsiteY1" fmla="*/ 648000 h 5143500"/>
              <a:gd name="connsiteX2" fmla="*/ 1296000 w 5108114"/>
              <a:gd name="connsiteY2" fmla="*/ 1296000 h 5143500"/>
              <a:gd name="connsiteX3" fmla="*/ 648000 w 5108114"/>
              <a:gd name="connsiteY3" fmla="*/ 1296000 h 5143500"/>
              <a:gd name="connsiteX4" fmla="*/ 1296000 w 5108114"/>
              <a:gd name="connsiteY4" fmla="*/ 0 h 5143500"/>
              <a:gd name="connsiteX5" fmla="*/ 1944000 w 5108114"/>
              <a:gd name="connsiteY5" fmla="*/ 0 h 5143500"/>
              <a:gd name="connsiteX6" fmla="*/ 1944000 w 5108114"/>
              <a:gd name="connsiteY6" fmla="*/ 1587 h 5143500"/>
              <a:gd name="connsiteX7" fmla="*/ 5108114 w 5108114"/>
              <a:gd name="connsiteY7" fmla="*/ 1587 h 5143500"/>
              <a:gd name="connsiteX8" fmla="*/ 5108114 w 5108114"/>
              <a:gd name="connsiteY8" fmla="*/ 5143500 h 5143500"/>
              <a:gd name="connsiteX9" fmla="*/ 1944000 w 5108114"/>
              <a:gd name="connsiteY9" fmla="*/ 5143500 h 5143500"/>
              <a:gd name="connsiteX10" fmla="*/ 1944000 w 5108114"/>
              <a:gd name="connsiteY10" fmla="*/ 1944000 h 5143500"/>
              <a:gd name="connsiteX11" fmla="*/ 1296000 w 5108114"/>
              <a:gd name="connsiteY11" fmla="*/ 1944000 h 5143500"/>
              <a:gd name="connsiteX12" fmla="*/ 1296000 w 5108114"/>
              <a:gd name="connsiteY12" fmla="*/ 1296000 h 5143500"/>
              <a:gd name="connsiteX13" fmla="*/ 1944000 w 5108114"/>
              <a:gd name="connsiteY13" fmla="*/ 1296000 h 5143500"/>
              <a:gd name="connsiteX14" fmla="*/ 1944000 w 5108114"/>
              <a:gd name="connsiteY14" fmla="*/ 648000 h 5143500"/>
              <a:gd name="connsiteX15" fmla="*/ 1296000 w 5108114"/>
              <a:gd name="connsiteY15" fmla="*/ 648000 h 5143500"/>
              <a:gd name="connsiteX16" fmla="*/ 0 w 5108114"/>
              <a:gd name="connsiteY16" fmla="*/ 0 h 5143500"/>
              <a:gd name="connsiteX17" fmla="*/ 648000 w 5108114"/>
              <a:gd name="connsiteY17" fmla="*/ 0 h 5143500"/>
              <a:gd name="connsiteX18" fmla="*/ 648000 w 5108114"/>
              <a:gd name="connsiteY18" fmla="*/ 648000 h 5143500"/>
              <a:gd name="connsiteX19" fmla="*/ 0 w 5108114"/>
              <a:gd name="connsiteY19" fmla="*/ 648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08114" h="5143500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944000" y="0"/>
                </a:lnTo>
                <a:lnTo>
                  <a:pt x="1944000" y="1587"/>
                </a:lnTo>
                <a:lnTo>
                  <a:pt x="5108114" y="1587"/>
                </a:lnTo>
                <a:lnTo>
                  <a:pt x="5108114" y="5143500"/>
                </a:lnTo>
                <a:lnTo>
                  <a:pt x="1944000" y="5143500"/>
                </a:lnTo>
                <a:lnTo>
                  <a:pt x="1944000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707917" y="1311492"/>
            <a:ext cx="4085423" cy="74703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707917" y="2278743"/>
            <a:ext cx="4085423" cy="1596571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61338" y="6706620"/>
            <a:ext cx="4743952" cy="2012497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11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30" grpId="0" animBg="1"/>
      <p:bldP spid="14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0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0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 userDrawn="1"/>
        </p:nvGrpSpPr>
        <p:grpSpPr>
          <a:xfrm>
            <a:off x="11954525" y="6247404"/>
            <a:ext cx="1940630" cy="72008"/>
            <a:chOff x="6119664" y="3270498"/>
            <a:chExt cx="1940630" cy="72008"/>
          </a:xfrm>
        </p:grpSpPr>
        <p:sp>
          <p:nvSpPr>
            <p:cNvPr id="22" name="正方形/長方形 21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8651909" y="6411535"/>
            <a:ext cx="8545863" cy="1024273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8651909" y="5408249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813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0" y="0"/>
            <a:ext cx="9144000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222372" y="1103086"/>
            <a:ext cx="698725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22372" y="5274171"/>
            <a:ext cx="6987257" cy="401420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496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84800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49600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34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44034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44034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087331" y="533225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3433023" y="3174870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3686280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686753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86753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8230050" y="533225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8575742" y="317487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8828999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829472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1829472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372769" y="533225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3718461" y="3174870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3971718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85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72" y="349200"/>
            <a:ext cx="6987257" cy="1281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932558" y="3196258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190666" y="262066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932558" y="2636245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932558" y="5233988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1190666" y="465839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32558" y="4673975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32557" y="7266664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190665" y="669106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932557" y="6706651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0440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9200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54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5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5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43550"/>
            <a:ext cx="18288000" cy="474186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191550"/>
            <a:ext cx="7995938" cy="332898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96000" y="4895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0" y="4247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3599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4895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6751563"/>
            <a:ext cx="7972425" cy="1040187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0" y="6191550"/>
            <a:ext cx="7972426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9144000" y="8480350"/>
            <a:ext cx="7972425" cy="1040187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9144000" y="7920337"/>
            <a:ext cx="7972426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68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5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1206" y="757239"/>
            <a:ext cx="16625588" cy="278606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092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2892531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4392010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2752102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4251581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19" y="5891489"/>
            <a:ext cx="328997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46" y="5751060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2813519" y="7390968"/>
            <a:ext cx="328997" cy="329469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3300846" y="7250539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482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3681774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5181253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3541345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5040824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19" y="6680732"/>
            <a:ext cx="328997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46" y="6540303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166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840438" y="4394881"/>
            <a:ext cx="6607123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40438" y="5141912"/>
            <a:ext cx="6607123" cy="2012497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524377" y="2908981"/>
            <a:ext cx="1239243" cy="123924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48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547257" y="1582057"/>
            <a:ext cx="13193486" cy="319813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6020" y="5141913"/>
            <a:ext cx="7347351" cy="4581526"/>
          </a:xfrm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8496000" y="5299325"/>
            <a:ext cx="648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7848000" y="5985049"/>
            <a:ext cx="648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5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332434" y="3274899"/>
            <a:ext cx="13623132" cy="373561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58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3300413" y="2655321"/>
            <a:ext cx="4973183" cy="4973183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572499" y="2655321"/>
            <a:ext cx="7339693" cy="7796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19048" y="3754891"/>
            <a:ext cx="6400802" cy="987425"/>
          </a:xfrm>
        </p:spPr>
        <p:txBody>
          <a:bodyPr anchor="ctr">
            <a:normAutofit/>
          </a:bodyPr>
          <a:lstStyle>
            <a:lvl1pPr algn="l"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8572499" y="5686425"/>
            <a:ext cx="7347351" cy="1942079"/>
          </a:xfrm>
        </p:spPr>
        <p:txBody>
          <a:bodyPr anchor="b"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8572499" y="3819186"/>
            <a:ext cx="858836" cy="858836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348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92384" y="3528644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2384" y="2539323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403335" y="330448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14348" y="3528644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914348" y="2539323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0025299" y="330448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292384" y="6893565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292384" y="5904244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403335" y="6669410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914348" y="6893565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914348" y="5904244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025299" y="6669410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51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08260" y="3398016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208260" y="2408695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319211" y="3173861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887843" y="2604788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141100" y="285886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888281" y="3398016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888281" y="2408695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0999232" y="317386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4"/>
          <p:cNvSpPr/>
          <p:nvPr userDrawn="1"/>
        </p:nvSpPr>
        <p:spPr>
          <a:xfrm>
            <a:off x="9567864" y="260478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9821121" y="285886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208260" y="6762937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208260" y="5773616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2319211" y="6538782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4"/>
          <p:cNvSpPr/>
          <p:nvPr userDrawn="1"/>
        </p:nvSpPr>
        <p:spPr>
          <a:xfrm>
            <a:off x="887843" y="5969709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141100" y="622378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0888281" y="6762937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888281" y="5773616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999232" y="6538782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"/>
          <p:cNvSpPr/>
          <p:nvPr userDrawn="1"/>
        </p:nvSpPr>
        <p:spPr>
          <a:xfrm>
            <a:off x="9567864" y="5969709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9821121" y="622378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52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図プレースホルダー 26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0"/>
            <a:ext cx="9144000" cy="10285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8583647" y="2478585"/>
            <a:ext cx="1137600" cy="113760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864171" y="2984726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864171" y="2430198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テキスト プレースホルダー 60"/>
          <p:cNvSpPr>
            <a:spLocks noGrp="1"/>
          </p:cNvSpPr>
          <p:nvPr>
            <p:ph type="body" sz="quarter" idx="33" hasCustomPrompt="1"/>
          </p:nvPr>
        </p:nvSpPr>
        <p:spPr>
          <a:xfrm>
            <a:off x="8583647" y="4196976"/>
            <a:ext cx="1137600" cy="1137600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9864171" y="4722200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9864171" y="4167672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テキスト プレースホルダー 60"/>
          <p:cNvSpPr>
            <a:spLocks noGrp="1"/>
          </p:cNvSpPr>
          <p:nvPr>
            <p:ph type="body" sz="quarter" idx="36" hasCustomPrompt="1"/>
          </p:nvPr>
        </p:nvSpPr>
        <p:spPr>
          <a:xfrm>
            <a:off x="8583647" y="5886324"/>
            <a:ext cx="1137600" cy="1137600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7" hasCustomPrompt="1"/>
          </p:nvPr>
        </p:nvSpPr>
        <p:spPr>
          <a:xfrm>
            <a:off x="9864171" y="6411548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8" hasCustomPrompt="1"/>
          </p:nvPr>
        </p:nvSpPr>
        <p:spPr>
          <a:xfrm>
            <a:off x="9864171" y="5857020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テキスト プレースホルダー 60"/>
          <p:cNvSpPr>
            <a:spLocks noGrp="1"/>
          </p:cNvSpPr>
          <p:nvPr>
            <p:ph type="body" sz="quarter" idx="39" hasCustomPrompt="1"/>
          </p:nvPr>
        </p:nvSpPr>
        <p:spPr>
          <a:xfrm>
            <a:off x="8583647" y="7575672"/>
            <a:ext cx="1137600" cy="1137600"/>
          </a:xfr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40" hasCustomPrompt="1"/>
          </p:nvPr>
        </p:nvSpPr>
        <p:spPr>
          <a:xfrm>
            <a:off x="9864171" y="8100896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41" hasCustomPrompt="1"/>
          </p:nvPr>
        </p:nvSpPr>
        <p:spPr>
          <a:xfrm>
            <a:off x="9864171" y="7546368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42" hasCustomPrompt="1"/>
          </p:nvPr>
        </p:nvSpPr>
        <p:spPr>
          <a:xfrm>
            <a:off x="8596315" y="2614394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43" hasCustomPrompt="1"/>
          </p:nvPr>
        </p:nvSpPr>
        <p:spPr>
          <a:xfrm>
            <a:off x="8596315" y="4332785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8596315" y="6022133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8596315" y="7711481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993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0"/>
            <a:ext cx="11088000" cy="10285413"/>
          </a:xfrm>
          <a:custGeom>
            <a:avLst/>
            <a:gdLst>
              <a:gd name="connsiteX0" fmla="*/ 10440000 w 11088000"/>
              <a:gd name="connsiteY0" fmla="*/ 9637413 h 10285413"/>
              <a:gd name="connsiteX1" fmla="*/ 11088000 w 11088000"/>
              <a:gd name="connsiteY1" fmla="*/ 9637413 h 10285413"/>
              <a:gd name="connsiteX2" fmla="*/ 11088000 w 11088000"/>
              <a:gd name="connsiteY2" fmla="*/ 10285413 h 10285413"/>
              <a:gd name="connsiteX3" fmla="*/ 10440000 w 11088000"/>
              <a:gd name="connsiteY3" fmla="*/ 10285413 h 10285413"/>
              <a:gd name="connsiteX4" fmla="*/ 9792000 w 11088000"/>
              <a:gd name="connsiteY4" fmla="*/ 8989413 h 10285413"/>
              <a:gd name="connsiteX5" fmla="*/ 10440000 w 11088000"/>
              <a:gd name="connsiteY5" fmla="*/ 8989413 h 10285413"/>
              <a:gd name="connsiteX6" fmla="*/ 10440000 w 11088000"/>
              <a:gd name="connsiteY6" fmla="*/ 9637413 h 10285413"/>
              <a:gd name="connsiteX7" fmla="*/ 9792000 w 11088000"/>
              <a:gd name="connsiteY7" fmla="*/ 9637413 h 10285413"/>
              <a:gd name="connsiteX8" fmla="*/ 0 w 11088000"/>
              <a:gd name="connsiteY8" fmla="*/ 0 h 10285413"/>
              <a:gd name="connsiteX9" fmla="*/ 9144000 w 11088000"/>
              <a:gd name="connsiteY9" fmla="*/ 0 h 10285413"/>
              <a:gd name="connsiteX10" fmla="*/ 9144000 w 11088000"/>
              <a:gd name="connsiteY10" fmla="*/ 8341413 h 10285413"/>
              <a:gd name="connsiteX11" fmla="*/ 9791447 w 11088000"/>
              <a:gd name="connsiteY11" fmla="*/ 8341413 h 10285413"/>
              <a:gd name="connsiteX12" fmla="*/ 9791447 w 11088000"/>
              <a:gd name="connsiteY12" fmla="*/ 8989413 h 10285413"/>
              <a:gd name="connsiteX13" fmla="*/ 9144000 w 11088000"/>
              <a:gd name="connsiteY13" fmla="*/ 8989413 h 10285413"/>
              <a:gd name="connsiteX14" fmla="*/ 9144000 w 11088000"/>
              <a:gd name="connsiteY14" fmla="*/ 9637413 h 10285413"/>
              <a:gd name="connsiteX15" fmla="*/ 9792000 w 11088000"/>
              <a:gd name="connsiteY15" fmla="*/ 9637413 h 10285413"/>
              <a:gd name="connsiteX16" fmla="*/ 9792000 w 11088000"/>
              <a:gd name="connsiteY16" fmla="*/ 10285413 h 10285413"/>
              <a:gd name="connsiteX17" fmla="*/ 9144000 w 11088000"/>
              <a:gd name="connsiteY17" fmla="*/ 10285413 h 10285413"/>
              <a:gd name="connsiteX18" fmla="*/ 0 w 11088000"/>
              <a:gd name="connsiteY18" fmla="*/ 10285413 h 1028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88000" h="10285413">
                <a:moveTo>
                  <a:pt x="10440000" y="9637413"/>
                </a:moveTo>
                <a:lnTo>
                  <a:pt x="11088000" y="9637413"/>
                </a:lnTo>
                <a:lnTo>
                  <a:pt x="11088000" y="10285413"/>
                </a:lnTo>
                <a:lnTo>
                  <a:pt x="10440000" y="10285413"/>
                </a:lnTo>
                <a:close/>
                <a:moveTo>
                  <a:pt x="9792000" y="8989413"/>
                </a:moveTo>
                <a:lnTo>
                  <a:pt x="10440000" y="8989413"/>
                </a:lnTo>
                <a:lnTo>
                  <a:pt x="10440000" y="9637413"/>
                </a:lnTo>
                <a:lnTo>
                  <a:pt x="9792000" y="963741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341413"/>
                </a:lnTo>
                <a:lnTo>
                  <a:pt x="9791447" y="8341413"/>
                </a:lnTo>
                <a:lnTo>
                  <a:pt x="9791447" y="8989413"/>
                </a:lnTo>
                <a:lnTo>
                  <a:pt x="9144000" y="8989413"/>
                </a:lnTo>
                <a:lnTo>
                  <a:pt x="9144000" y="9637413"/>
                </a:lnTo>
                <a:lnTo>
                  <a:pt x="9792000" y="9637413"/>
                </a:lnTo>
                <a:lnTo>
                  <a:pt x="9792000" y="10285413"/>
                </a:lnTo>
                <a:lnTo>
                  <a:pt x="9144000" y="10285413"/>
                </a:lnTo>
                <a:lnTo>
                  <a:pt x="0" y="102854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467447" y="3294823"/>
            <a:ext cx="8361787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467447" y="2353628"/>
            <a:ext cx="836178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9572871" y="3070668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9467447" y="6349412"/>
            <a:ext cx="8361787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9467447" y="5408217"/>
            <a:ext cx="836178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9572871" y="6125257"/>
            <a:ext cx="1827899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9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184004" y="15436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8819376" y="15436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455924" y="15436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27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35" r:id="rId2"/>
    <p:sldLayoutId id="2147483708" r:id="rId3"/>
    <p:sldLayoutId id="2147483709" r:id="rId4"/>
    <p:sldLayoutId id="2147483710" r:id="rId5"/>
    <p:sldLayoutId id="2147483798" r:id="rId6"/>
    <p:sldLayoutId id="2147483745" r:id="rId7"/>
    <p:sldLayoutId id="2147483755" r:id="rId8"/>
    <p:sldLayoutId id="2147483715" r:id="rId9"/>
    <p:sldLayoutId id="2147483716" r:id="rId10"/>
    <p:sldLayoutId id="2147483805" r:id="rId11"/>
    <p:sldLayoutId id="2147483724" r:id="rId12"/>
    <p:sldLayoutId id="2147483756" r:id="rId13"/>
    <p:sldLayoutId id="2147483742" r:id="rId14"/>
    <p:sldLayoutId id="2147483757" r:id="rId15"/>
    <p:sldLayoutId id="2147483736" r:id="rId16"/>
    <p:sldLayoutId id="2147483761" r:id="rId17"/>
    <p:sldLayoutId id="2147483737" r:id="rId18"/>
    <p:sldLayoutId id="2147483759" r:id="rId19"/>
    <p:sldLayoutId id="2147483746" r:id="rId20"/>
    <p:sldLayoutId id="2147483758" r:id="rId21"/>
    <p:sldLayoutId id="2147483754" r:id="rId22"/>
    <p:sldLayoutId id="2147483731" r:id="rId23"/>
    <p:sldLayoutId id="2147483765" r:id="rId24"/>
    <p:sldLayoutId id="2147483766" r:id="rId25"/>
    <p:sldLayoutId id="2147483782" r:id="rId26"/>
    <p:sldLayoutId id="2147483792" r:id="rId27"/>
    <p:sldLayoutId id="2147483763" r:id="rId28"/>
    <p:sldLayoutId id="2147483775" r:id="rId29"/>
    <p:sldLayoutId id="2147483760" r:id="rId30"/>
    <p:sldLayoutId id="2147483762" r:id="rId31"/>
    <p:sldLayoutId id="2147483773" r:id="rId32"/>
    <p:sldLayoutId id="2147483777" r:id="rId33"/>
    <p:sldLayoutId id="2147483786" r:id="rId34"/>
    <p:sldLayoutId id="2147483787" r:id="rId35"/>
    <p:sldLayoutId id="2147483780" r:id="rId36"/>
    <p:sldLayoutId id="2147483783" r:id="rId37"/>
    <p:sldLayoutId id="2147483781" r:id="rId38"/>
    <p:sldLayoutId id="2147483785" r:id="rId39"/>
    <p:sldLayoutId id="2147483784" r:id="rId40"/>
    <p:sldLayoutId id="2147483791" r:id="rId41"/>
    <p:sldLayoutId id="2147483788" r:id="rId42"/>
    <p:sldLayoutId id="2147483789" r:id="rId43"/>
    <p:sldLayoutId id="2147483793" r:id="rId44"/>
    <p:sldLayoutId id="2147483794" r:id="rId45"/>
    <p:sldLayoutId id="2147483790" r:id="rId46"/>
    <p:sldLayoutId id="2147483796" r:id="rId47"/>
    <p:sldLayoutId id="2147483800" r:id="rId48"/>
    <p:sldLayoutId id="2147483801" r:id="rId49"/>
    <p:sldLayoutId id="2147483799" r:id="rId50"/>
    <p:sldLayoutId id="2147483803" r:id="rId51"/>
    <p:sldLayoutId id="2147483806" r:id="rId52"/>
    <p:sldLayoutId id="2147483751" r:id="rId5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00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30" r:id="rId2"/>
    <p:sldLayoutId id="2147483727" r:id="rId3"/>
    <p:sldLayoutId id="2147483733" r:id="rId4"/>
    <p:sldLayoutId id="2147483729" r:id="rId5"/>
    <p:sldLayoutId id="2147483732" r:id="rId6"/>
    <p:sldLayoutId id="2147483734" r:id="rId7"/>
    <p:sldLayoutId id="2147483752" r:id="rId8"/>
    <p:sldLayoutId id="2147483753" r:id="rId9"/>
    <p:sldLayoutId id="2147483750" r:id="rId10"/>
    <p:sldLayoutId id="2147483771" r:id="rId11"/>
    <p:sldLayoutId id="2147483772" r:id="rId12"/>
    <p:sldLayoutId id="2147483774" r:id="rId13"/>
    <p:sldLayoutId id="2147483776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00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810" r:id="rId2"/>
    <p:sldLayoutId id="2147483809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68" r:id="rId10"/>
    <p:sldLayoutId id="2147483769" r:id="rId11"/>
    <p:sldLayoutId id="2147483778" r:id="rId12"/>
    <p:sldLayoutId id="2147483779" r:id="rId13"/>
    <p:sldLayoutId id="2147483802" r:id="rId14"/>
    <p:sldLayoutId id="2147483807" r:id="rId15"/>
    <p:sldLayoutId id="2147483812" r:id="rId16"/>
    <p:sldLayoutId id="2147483813" r:id="rId17"/>
  </p:sldLayoutIdLst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31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64" r:id="rId2"/>
    <p:sldLayoutId id="2147483804" r:id="rId3"/>
    <p:sldLayoutId id="2147483808" r:id="rId4"/>
    <p:sldLayoutId id="2147483811" r:id="rId5"/>
  </p:sldLayoutIdLst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7447" y="348343"/>
            <a:ext cx="8361787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9579668" y="15436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0215040" y="15436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851588" y="15436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15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67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9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9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4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9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4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4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5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5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3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6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ocuments.manchester.ac.uk/display.aspx?DocID=29871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ffnet.manchester.ac.uk/rbe/ethics-integrity/ethics/app-prep/" TargetMode="Externa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36.xml"/><Relationship Id="rId4" Type="http://schemas.openxmlformats.org/officeDocument/2006/relationships/hyperlink" Target="mailto:Research.ethics@Manchester.ac.uk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ining.itservices.manchester.ac.uk/uom/ERM/ethics_decision_tool/story.html" TargetMode="Externa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Research Ethics Approval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 err="1"/>
              <a:t>Mrs</a:t>
            </a:r>
            <a:r>
              <a:rPr kumimoji="1" lang="en-US" altLang="ja-JP" dirty="0"/>
              <a:t> Genevieve Pridham</a:t>
            </a:r>
          </a:p>
          <a:p>
            <a:r>
              <a:rPr kumimoji="1" lang="en-US" altLang="ja-JP" dirty="0"/>
              <a:t>Research Ethics Manager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7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14">
        <p:fade/>
      </p:transition>
    </mc:Choice>
    <mc:Fallback xmlns="">
      <p:transition spd="med" advTm="9314">
        <p:fade/>
      </p:transition>
    </mc:Fallback>
  </mc:AlternateContent>
  <p:extLst>
    <p:ext uri="{E180D4A7-C9FB-4DFB-919C-405C955672EB}">
      <p14:showEvtLst xmlns:p14="http://schemas.microsoft.com/office/powerpoint/2010/main">
        <p14:playEvt time="760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Examples* of Studies That May Require Ethical Approval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>
          <a:xfrm>
            <a:off x="1292384" y="3528644"/>
            <a:ext cx="8052784" cy="23756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Personal identifiable data or special category</a:t>
            </a:r>
          </a:p>
          <a:p>
            <a:pPr marL="1028609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Medical conditions, ethnic origin, political affiliations, religion, sexual orientation and more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Publically available data from social media in relation to a sensitive topic</a:t>
            </a:r>
          </a:p>
          <a:p>
            <a:pPr marL="1028609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Sexual harassment in the workplace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Photographs, videos, audio recordings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Type of Data/Topic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5"/>
          </p:nvPr>
        </p:nvSpPr>
        <p:spPr>
          <a:xfrm>
            <a:off x="9914348" y="3528644"/>
            <a:ext cx="8373652" cy="23756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Human tissue samples</a:t>
            </a:r>
          </a:p>
          <a:p>
            <a:pPr marL="1028609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Blood, urine, hair, saliva, skin swabs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Health related equipment</a:t>
            </a:r>
          </a:p>
          <a:p>
            <a:pPr marL="1028609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Diabetic equipment, shoe inserts, walking aids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3D body scanning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X-ray computed tomography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Healthy Volunteer Testing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8"/>
          </p:nvPr>
        </p:nvSpPr>
        <p:spPr>
          <a:xfrm>
            <a:off x="1292384" y="6893565"/>
            <a:ext cx="8052784" cy="298195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Consumers and fashion, marketing, social media influence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Fracking, environmental damage, global warming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Nuclear decommissioning and remediation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Safety practices/cultural differences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International Research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/>
          </p:nvPr>
        </p:nvSpPr>
        <p:spPr>
          <a:xfrm>
            <a:off x="9914348" y="6893565"/>
            <a:ext cx="7715284" cy="24150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Educational research in schools, nurseries or other organisations with children or young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Research in collaboration with Chester Zoo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Sustainable energy</a:t>
            </a:r>
          </a:p>
          <a:p>
            <a:pPr marL="1028609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Solar power, hydrogen,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Other examples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3984" y="9308592"/>
            <a:ext cx="162807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*Note: this list is not exhaustive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21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>
          <a:xfrm>
            <a:off x="1605165" y="6104021"/>
            <a:ext cx="5686928" cy="1637064"/>
          </a:xfrm>
        </p:spPr>
        <p:txBody>
          <a:bodyPr/>
          <a:lstStyle/>
          <a:p>
            <a:r>
              <a:rPr kumimoji="1" lang="en-US" altLang="ja-JP" dirty="0"/>
              <a:t>Ethical Exemptions</a:t>
            </a:r>
            <a:endParaRPr kumimoji="1" lang="ja-JP" altLang="en-US" dirty="0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53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684">
        <p14:flip dir="r"/>
      </p:transition>
    </mc:Choice>
    <mc:Fallback xmlns="">
      <p:transition spd="slow" advTm="3684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8343"/>
            <a:ext cx="18288000" cy="1280040"/>
          </a:xfrm>
        </p:spPr>
        <p:txBody>
          <a:bodyPr>
            <a:normAutofit/>
          </a:bodyPr>
          <a:lstStyle/>
          <a:p>
            <a:r>
              <a:rPr lang="en-GB" sz="3900" dirty="0"/>
              <a:t>Ethical Exemptions: Evaluations, Market Research or Work with Professionals*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00846" y="2752102"/>
            <a:ext cx="14987154" cy="1225797"/>
          </a:xfrm>
        </p:spPr>
        <p:txBody>
          <a:bodyPr/>
          <a:lstStyle/>
          <a:p>
            <a:r>
              <a:rPr lang="en-GB" b="1" dirty="0"/>
              <a:t>No personal information </a:t>
            </a:r>
            <a:r>
              <a:rPr lang="en-GB" dirty="0"/>
              <a:t>will be collected apart from: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Their name, publically available contact details, a record of consent and if applicable, an audio recording of the discussion.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b="1" dirty="0"/>
              <a:t>No sensitive/confidential information </a:t>
            </a:r>
            <a:r>
              <a:rPr lang="en-GB" dirty="0"/>
              <a:t>will be collected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Including special category data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b="1" dirty="0"/>
              <a:t>No vulnerable or dependant groups </a:t>
            </a:r>
            <a:r>
              <a:rPr lang="en-GB" dirty="0"/>
              <a:t>will be included</a:t>
            </a:r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3300846" y="7250539"/>
            <a:ext cx="14987154" cy="1225797"/>
          </a:xfrm>
        </p:spPr>
        <p:txBody>
          <a:bodyPr/>
          <a:lstStyle/>
          <a:p>
            <a:r>
              <a:rPr lang="en-GB" dirty="0"/>
              <a:t>There is </a:t>
            </a:r>
            <a:r>
              <a:rPr lang="en-GB" b="1" dirty="0"/>
              <a:t>no risk of possible disclosures, poor practice, reporting obligations or whistleblowing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51246" y="1728577"/>
            <a:ext cx="156199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ALL </a:t>
            </a:r>
            <a:r>
              <a:rPr lang="en-GB" dirty="0">
                <a:solidFill>
                  <a:schemeClr val="tx2"/>
                </a:solidFill>
              </a:rPr>
              <a:t>of the following criteria </a:t>
            </a:r>
            <a:r>
              <a:rPr lang="en-GB" b="1" dirty="0">
                <a:solidFill>
                  <a:schemeClr val="tx2"/>
                </a:solidFill>
              </a:rPr>
              <a:t>MUST</a:t>
            </a:r>
            <a:r>
              <a:rPr lang="en-GB" dirty="0">
                <a:solidFill>
                  <a:schemeClr val="tx2"/>
                </a:solidFill>
              </a:rPr>
              <a:t> be met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4712" y="8793271"/>
            <a:ext cx="161460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*Students are </a:t>
            </a:r>
            <a:r>
              <a:rPr lang="en-GB" b="1" dirty="0">
                <a:solidFill>
                  <a:schemeClr val="tx2"/>
                </a:solidFill>
              </a:rPr>
              <a:t>NOT</a:t>
            </a:r>
            <a:r>
              <a:rPr lang="en-GB" dirty="0">
                <a:solidFill>
                  <a:schemeClr val="tx2"/>
                </a:solidFill>
              </a:rPr>
              <a:t> classed as professionals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650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Ethical Exemption Requirements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Participant information sheets and consent forms/scripts </a:t>
            </a:r>
            <a:r>
              <a:rPr lang="en-GB" b="1" dirty="0"/>
              <a:t>MUST be GDPR complaint. Ethical consent MUST be obtained in all cases.</a:t>
            </a:r>
          </a:p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Any audio transcripts </a:t>
            </a:r>
            <a:r>
              <a:rPr lang="en-GB" b="1" dirty="0"/>
              <a:t>MUST be anonymised </a:t>
            </a:r>
            <a:r>
              <a:rPr lang="en-GB" dirty="0"/>
              <a:t>and the original recordings </a:t>
            </a:r>
            <a:r>
              <a:rPr lang="en-GB" b="1" dirty="0"/>
              <a:t>deleted.</a:t>
            </a:r>
          </a:p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All data protection expectations regarding storage, confidentiality and retention </a:t>
            </a:r>
            <a:r>
              <a:rPr lang="en-GB" b="1" dirty="0"/>
              <a:t>MUST be followed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Keep a copy of the outcome of the Ethics Decision Tool and </a:t>
            </a:r>
            <a:r>
              <a:rPr lang="en-GB" b="1" dirty="0"/>
              <a:t>if in doubt, verify the result with your Ethics Signatory</a:t>
            </a:r>
            <a:r>
              <a:rPr lang="en-GB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82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Secondary data analysis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Is the data fully anonymised?</a:t>
            </a:r>
            <a:endParaRPr lang="en-GB" b="1" dirty="0"/>
          </a:p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Does the researcher have explicit, written permission from the data controller?</a:t>
            </a:r>
            <a:endParaRPr lang="en-GB" b="1" dirty="0"/>
          </a:p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Does the proposed analysis fall within the consent arrangements of data subjects?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8403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Secondary Data Analysis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If data is </a:t>
            </a:r>
            <a:r>
              <a:rPr lang="en-GB" b="1" dirty="0"/>
              <a:t>not</a:t>
            </a:r>
            <a:r>
              <a:rPr lang="en-GB" dirty="0"/>
              <a:t> from humans or animals, it does not need research ethics approval.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However, Information Governance issues </a:t>
            </a:r>
            <a:r>
              <a:rPr lang="en-GB" b="1" dirty="0"/>
              <a:t>may still apply </a:t>
            </a:r>
            <a:r>
              <a:rPr lang="en-GB" dirty="0"/>
              <a:t>if it is commercially sensitive or confidential.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Human Data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If data is company level only (and not person specific) it does not need research ethics approval </a:t>
            </a:r>
            <a:r>
              <a:rPr lang="en-GB" b="1" dirty="0"/>
              <a:t>unless the project is about personally held companies</a:t>
            </a:r>
            <a:r>
              <a:rPr lang="en-GB" dirty="0"/>
              <a:t>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Company Data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Researcher must prove that the data can be used for research purposes.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Data controller can confirm this or researcher can consult the relevant privacy notice.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Consent Arrangements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 qualify for an exemption, data must be fully anonymised.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This refers to the raw data provided to the researcher and NOT the dissemination of the project.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 err="1"/>
              <a:t>Anonymisation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171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10568692" y="6104021"/>
            <a:ext cx="6400800" cy="1211179"/>
          </a:xfrm>
        </p:spPr>
        <p:txBody>
          <a:bodyPr/>
          <a:lstStyle/>
          <a:p>
            <a:r>
              <a:rPr kumimoji="1" lang="en-US" altLang="ja-JP" dirty="0"/>
              <a:t>Types of Ethical Review</a:t>
            </a:r>
            <a:endParaRPr kumimoji="1" lang="ja-JP" altLang="en-US" dirty="0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29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376">
        <p14:flip dir="r"/>
      </p:transition>
    </mc:Choice>
    <mc:Fallback xmlns="">
      <p:transition spd="slow" advTm="3376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Ethical Review at UoM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dirty="0"/>
              <a:t>Low risk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School Review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195988" y="4604567"/>
            <a:ext cx="4152900" cy="52919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Student projects only</a:t>
            </a:r>
          </a:p>
          <a:p>
            <a:r>
              <a:rPr lang="en-GB" dirty="0"/>
              <a:t>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3195988" y="5066593"/>
            <a:ext cx="4152900" cy="75556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Must adhere to criteria as appropriate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GB" dirty="0"/>
              <a:t>High risk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GB" dirty="0"/>
              <a:t>Full UREC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Staff or student projects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44"/>
          </p:nvPr>
        </p:nvSpPr>
        <p:spPr>
          <a:xfrm>
            <a:off x="10939112" y="5292961"/>
            <a:ext cx="4152900" cy="52919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Projects that do not meet criteria for other routes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45"/>
          </p:nvPr>
        </p:nvSpPr>
        <p:spPr>
          <a:xfrm>
            <a:off x="10939112" y="5934486"/>
            <a:ext cx="4152900" cy="104945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10-12 weeks from submission to approval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3195988" y="5934486"/>
            <a:ext cx="4152900" cy="698704"/>
          </a:xfrm>
        </p:spPr>
        <p:txBody>
          <a:bodyPr>
            <a:no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/>
              <a:t>6-8 weeks from submission to approval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261" y="8292230"/>
            <a:ext cx="18050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Ensure you plan these timescales into your research plan and begin the application as soon as possible.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331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Criteria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221289" y="4536957"/>
            <a:ext cx="4979096" cy="525927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Adults able to provide informed consent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Children in an educational setting who are able to provide assent and a parental/guardian consent procedure has been established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NO </a:t>
            </a:r>
            <a:r>
              <a:rPr lang="en-GB" dirty="0"/>
              <a:t>vulnerable or dependent groups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Participants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560594" y="4514770"/>
            <a:ext cx="5166812" cy="55864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b="1" dirty="0"/>
              <a:t>Low Risk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Public, semi-public or domestic environments familiar to the researcher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Within the EU or EEA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Within normal working hours/time convenient to participants</a:t>
            </a:r>
          </a:p>
          <a:p>
            <a:pPr>
              <a:lnSpc>
                <a:spcPct val="100000"/>
              </a:lnSpc>
            </a:pPr>
            <a:r>
              <a:rPr lang="en-GB" b="1" dirty="0"/>
              <a:t>Medium Risk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Public or private locations where safety of researchers and privacy of participants is protected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Not on the FCO’s red list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Within normal working hours/time convenient to participants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Location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1899898" y="4535304"/>
            <a:ext cx="5511279" cy="55864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b="1" dirty="0"/>
              <a:t>Low Risk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NOT</a:t>
            </a:r>
            <a:r>
              <a:rPr lang="en-GB" dirty="0"/>
              <a:t> contentious, sensitive, distressing or confidential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NO</a:t>
            </a:r>
            <a:r>
              <a:rPr lang="en-GB" dirty="0"/>
              <a:t> risk of physical, emotional or psychological harm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Ethical issues do </a:t>
            </a:r>
            <a:r>
              <a:rPr lang="en-GB" b="1" dirty="0"/>
              <a:t>NOT</a:t>
            </a:r>
            <a:r>
              <a:rPr lang="en-GB" dirty="0"/>
              <a:t> include safeguarding, disclosures or coercion</a:t>
            </a:r>
          </a:p>
          <a:p>
            <a:pPr>
              <a:lnSpc>
                <a:spcPct val="100000"/>
              </a:lnSpc>
            </a:pPr>
            <a:r>
              <a:rPr lang="en-GB" b="1" dirty="0"/>
              <a:t>Medium Risk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NOT</a:t>
            </a:r>
            <a:r>
              <a:rPr lang="en-GB" dirty="0"/>
              <a:t> highly contentious or personally sensitive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NO</a:t>
            </a:r>
            <a:r>
              <a:rPr lang="en-GB" dirty="0"/>
              <a:t> risk of </a:t>
            </a:r>
            <a:r>
              <a:rPr lang="en-GB" b="1" dirty="0"/>
              <a:t>significant </a:t>
            </a:r>
            <a:r>
              <a:rPr lang="en-GB" dirty="0"/>
              <a:t>distress or physical, emotional or psychological harm with any possible distress/harm being minor and temporary</a:t>
            </a:r>
          </a:p>
          <a:p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9409" y="2095843"/>
            <a:ext cx="8406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Low</a:t>
            </a:r>
            <a:r>
              <a:rPr lang="en-GB" dirty="0"/>
              <a:t> risk vs. </a:t>
            </a:r>
            <a:r>
              <a:rPr lang="en-GB" b="1" dirty="0"/>
              <a:t>medium</a:t>
            </a:r>
            <a:r>
              <a:rPr lang="en-GB" dirty="0"/>
              <a:t> risk: </a:t>
            </a:r>
            <a:r>
              <a:rPr lang="en-GB" sz="3000" b="1" dirty="0"/>
              <a:t>read the guidance 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042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Exclusions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00846" y="3541345"/>
            <a:ext cx="14836842" cy="1225797"/>
          </a:xfrm>
        </p:spPr>
        <p:txBody>
          <a:bodyPr/>
          <a:lstStyle/>
          <a:p>
            <a:r>
              <a:rPr lang="en-GB" b="1" dirty="0"/>
              <a:t>Vulnerable groups: </a:t>
            </a:r>
            <a:r>
              <a:rPr lang="en-GB" dirty="0"/>
              <a:t>those unable to provide informed consent, those with mental health difficulties, those with a dependant relationship to the researcher, prisoners or young offenders, </a:t>
            </a:r>
            <a:r>
              <a:rPr lang="en-GB" dirty="0" err="1"/>
              <a:t>etc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00845" y="5040824"/>
            <a:ext cx="14986797" cy="1420472"/>
          </a:xfrm>
        </p:spPr>
        <p:txBody>
          <a:bodyPr/>
          <a:lstStyle/>
          <a:p>
            <a:r>
              <a:rPr lang="en-GB" b="1" dirty="0"/>
              <a:t>High risk topics: </a:t>
            </a:r>
            <a:r>
              <a:rPr lang="en-GB" dirty="0"/>
              <a:t>highly contentious, sensitive, distressing or confidential; </a:t>
            </a:r>
          </a:p>
          <a:p>
            <a:r>
              <a:rPr lang="en-GB" dirty="0"/>
              <a:t>Those will pose a significant risk of physical, psychological or emotional harm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b="1" dirty="0"/>
              <a:t>Location:</a:t>
            </a:r>
            <a:r>
              <a:rPr lang="en-GB" dirty="0"/>
              <a:t> private locations, participant’s residences, UK Foreign and Commonwealth Office advises ‘all or all but essential’ travel 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43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Overview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GB" altLang="ja-JP" dirty="0"/>
              <a:t>Research ethics and why it’s important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Background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/>
              <a:t>When is it needed?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Ethical approval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What is exempt from ethical review?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Ethical exemptions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Different routes of approval</a:t>
            </a:r>
            <a:endParaRPr kumimoji="1" lang="ja-JP" altLang="en-US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19"/>
          </p:nvPr>
        </p:nvSpPr>
        <p:spPr>
          <a:xfrm>
            <a:off x="10640296" y="2807029"/>
            <a:ext cx="5894059" cy="747032"/>
          </a:xfrm>
        </p:spPr>
        <p:txBody>
          <a:bodyPr/>
          <a:lstStyle/>
          <a:p>
            <a:r>
              <a:rPr kumimoji="1" lang="en-US" altLang="ja-JP" dirty="0"/>
              <a:t>Types of ethical approval</a:t>
            </a:r>
            <a:endParaRPr kumimoji="1" lang="ja-JP" altLang="en-US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20"/>
          </p:nvPr>
        </p:nvSpPr>
        <p:spPr>
          <a:xfrm>
            <a:off x="10640296" y="5746267"/>
            <a:ext cx="5631013" cy="5628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Essential details to consider</a:t>
            </a:r>
            <a:endParaRPr kumimoji="1" lang="ja-JP" altLang="en-US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en-US" altLang="ja-JP" dirty="0"/>
              <a:t>Preparing an application</a:t>
            </a:r>
            <a:endParaRPr kumimoji="1" lang="ja-JP" altLang="en-US" dirty="0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en-US" altLang="ja-JP" dirty="0"/>
              <a:t>Helpful resources</a:t>
            </a:r>
            <a:endParaRPr kumimoji="1" lang="ja-JP" altLang="en-US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en-US" altLang="ja-JP" dirty="0"/>
              <a:t>Support and Guidance</a:t>
            </a:r>
            <a:endParaRPr kumimoji="1" lang="ja-JP" altLang="en-US" dirty="0"/>
          </a:p>
        </p:txBody>
      </p:sp>
      <p:sp>
        <p:nvSpPr>
          <p:cNvPr id="33" name="スライド番号プレースホルダー 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977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272">
        <p15:prstTrans prst="pageCurlSingle"/>
      </p:transition>
    </mc:Choice>
    <mc:Fallback xmlns="">
      <p:transition spd="slow" advTm="12272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605165" y="6104021"/>
            <a:ext cx="5686928" cy="1552555"/>
          </a:xfrm>
        </p:spPr>
        <p:txBody>
          <a:bodyPr/>
          <a:lstStyle/>
          <a:p>
            <a:r>
              <a:rPr kumimoji="1" lang="en-US" altLang="ja-JP" dirty="0"/>
              <a:t>Preparing an application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39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323">
        <p14:flip dir="r"/>
      </p:transition>
    </mc:Choice>
    <mc:Fallback xmlns="">
      <p:transition spd="slow" advTm="3323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Preparing an application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Data protection (GDPR)</a:t>
            </a:r>
            <a:endParaRPr kumimoji="1" lang="ja-JP" altLang="en-US" dirty="0"/>
          </a:p>
        </p:txBody>
      </p:sp>
      <p:pic>
        <p:nvPicPr>
          <p:cNvPr id="34" name="図プレースホルダー 3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5" name="図プレースホルダー 34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296" y="5482285"/>
            <a:ext cx="630000" cy="630000"/>
          </a:xfrm>
        </p:spPr>
      </p:pic>
      <p:sp>
        <p:nvSpPr>
          <p:cNvPr id="23" name="テキスト プレースホルダー 2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Consent</a:t>
            </a:r>
            <a:endParaRPr kumimoji="1" lang="ja-JP" altLang="en-US" dirty="0"/>
          </a:p>
        </p:txBody>
      </p:sp>
      <p:pic>
        <p:nvPicPr>
          <p:cNvPr id="36" name="図プレースホルダー 35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r="126"/>
          <a:stretch>
            <a:fillRect/>
          </a:stretch>
        </p:blipFill>
        <p:spPr/>
      </p:pic>
      <p:sp>
        <p:nvSpPr>
          <p:cNvPr id="26" name="テキスト プレースホルダー 2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Ethical issues</a:t>
            </a:r>
            <a:endParaRPr kumimoji="1" lang="ja-JP" altLang="en-US" dirty="0"/>
          </a:p>
        </p:txBody>
      </p:sp>
      <p:pic>
        <p:nvPicPr>
          <p:cNvPr id="38" name="図プレースホルダー 37"/>
          <p:cNvPicPr>
            <a:picLocks noGrp="1" noChangeAspect="1"/>
          </p:cNvPicPr>
          <p:nvPr>
            <p:ph type="pic" sz="quarter" idx="2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675" y="7615516"/>
            <a:ext cx="630000" cy="622221"/>
          </a:xfrm>
        </p:spPr>
      </p:pic>
      <p:sp>
        <p:nvSpPr>
          <p:cNvPr id="29" name="テキスト プレースホルダー 2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en-US" altLang="ja-JP" dirty="0"/>
              <a:t>Supporting documents</a:t>
            </a:r>
            <a:endParaRPr kumimoji="1" lang="ja-JP" altLang="en-US" dirty="0"/>
          </a:p>
        </p:txBody>
      </p:sp>
      <p:pic>
        <p:nvPicPr>
          <p:cNvPr id="37" name="図プレースホルダー 36"/>
          <p:cNvPicPr>
            <a:picLocks noGrp="1" noChangeAspect="1"/>
          </p:cNvPicPr>
          <p:nvPr>
            <p:ph type="pic" sz="quarter" idx="2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" b="126"/>
          <a:stretch>
            <a:fillRect/>
          </a:stretch>
        </p:blipFill>
        <p:spPr/>
      </p:pic>
      <p:sp>
        <p:nvSpPr>
          <p:cNvPr id="32" name="テキスト プレースホルダー 3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en-US" altLang="ja-JP" dirty="0"/>
              <a:t>Methodology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64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839">
        <p14:flythrough/>
      </p:transition>
    </mc:Choice>
    <mc:Fallback xmlns="">
      <p:transition spd="slow" advTm="11839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Methodology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b="1" dirty="0"/>
              <a:t>Clarity: </a:t>
            </a:r>
            <a:r>
              <a:rPr lang="en-US" altLang="ja-JP" dirty="0"/>
              <a:t>must be written in lay language, clear and concise.</a:t>
            </a:r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b="1" dirty="0"/>
              <a:t>Details: </a:t>
            </a:r>
            <a:r>
              <a:rPr kumimoji="1" lang="en-US" altLang="ja-JP" dirty="0"/>
              <a:t>must describe exactly what will happen to participants, how many times and in what order.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b="1" dirty="0"/>
              <a:t>Layout: </a:t>
            </a:r>
            <a:r>
              <a:rPr kumimoji="1" lang="en-US" altLang="ja-JP" dirty="0"/>
              <a:t>bullet points or separate paragraphs.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b="1" dirty="0"/>
              <a:t>Multiple methods studies: </a:t>
            </a:r>
            <a:r>
              <a:rPr kumimoji="1" lang="en-US" altLang="ja-JP" dirty="0"/>
              <a:t>each data collection method should be described as well as how they fit together.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b="1" dirty="0"/>
              <a:t>Attachments: </a:t>
            </a:r>
            <a:r>
              <a:rPr kumimoji="1" lang="en-US" altLang="ja-JP" dirty="0"/>
              <a:t>all data collection measures should be attached.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n-US" altLang="ja-JP" dirty="0"/>
              <a:t>What are you doing, to whom, how many times and in what order?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09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326">
        <p14:flythrough/>
      </p:transition>
    </mc:Choice>
    <mc:Fallback xmlns="">
      <p:transition spd="slow" advTm="10326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Ethical risks versus issues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Ethical risks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4"/>
          </p:nvPr>
        </p:nvSpPr>
        <p:spPr>
          <a:xfrm>
            <a:off x="9542816" y="4701002"/>
            <a:ext cx="7484301" cy="3906550"/>
          </a:xfrm>
        </p:spPr>
        <p:txBody>
          <a:bodyPr>
            <a:normAutofit/>
          </a:bodyPr>
          <a:lstStyle/>
          <a:p>
            <a:r>
              <a:rPr kumimoji="1" lang="en-US" altLang="ja-JP" b="1" dirty="0"/>
              <a:t>Decisions</a:t>
            </a:r>
            <a:r>
              <a:rPr kumimoji="1" lang="en-US" altLang="ja-JP" dirty="0"/>
              <a:t> made in order to mitigate against possible risks: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How to take consent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Manage confidentiality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Protect against coercion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Manage disclosures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Safeguarding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Ethical issues</a:t>
            </a:r>
            <a:endParaRPr kumimoji="1" lang="ja-JP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221288" y="4698914"/>
            <a:ext cx="7484301" cy="4237822"/>
          </a:xfrm>
        </p:spPr>
        <p:txBody>
          <a:bodyPr>
            <a:normAutofit/>
          </a:bodyPr>
          <a:lstStyle/>
          <a:p>
            <a:r>
              <a:rPr lang="en-GB" dirty="0"/>
              <a:t>Potential </a:t>
            </a:r>
            <a:r>
              <a:rPr lang="en-GB" b="1" dirty="0"/>
              <a:t>negative consequences </a:t>
            </a:r>
            <a:r>
              <a:rPr lang="en-GB" dirty="0"/>
              <a:t>during or after the proposed project: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Emotional or psychological distress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Physical harm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Reputational damage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Reporting of disclosures or malpractice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Lone working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5706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951">
        <p15:prstTrans prst="pageCurlSingle"/>
      </p:transition>
    </mc:Choice>
    <mc:Fallback xmlns="">
      <p:transition spd="slow" advTm="3951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Disclosures and Reporting Obligations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2"/>
          </p:nvPr>
        </p:nvSpPr>
        <p:spPr>
          <a:xfrm>
            <a:off x="6057900" y="3646421"/>
            <a:ext cx="11891896" cy="2654171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b="1" dirty="0"/>
              <a:t>Legal: </a:t>
            </a:r>
            <a:r>
              <a:rPr kumimoji="1" lang="en-US" altLang="ja-JP" dirty="0"/>
              <a:t>terrorist activities, treason, child protection</a:t>
            </a:r>
          </a:p>
          <a:p>
            <a:r>
              <a:rPr kumimoji="1" lang="en-US" altLang="ja-JP" b="1" dirty="0"/>
              <a:t>Professional: </a:t>
            </a:r>
            <a:r>
              <a:rPr kumimoji="1" lang="en-US" altLang="ja-JP" dirty="0"/>
              <a:t>Malpractice, child welfare concerns, domestic violence</a:t>
            </a:r>
          </a:p>
          <a:p>
            <a:r>
              <a:rPr kumimoji="1" lang="en-US" altLang="ja-JP" b="1" dirty="0"/>
              <a:t>Note: </a:t>
            </a:r>
            <a:r>
              <a:rPr kumimoji="1" lang="en-US" altLang="ja-JP" dirty="0"/>
              <a:t>current/future planned illegal activities may need to be reported in some instances (e.g. access to HMPPS, police enquiry, court order)</a:t>
            </a:r>
          </a:p>
          <a:p>
            <a:r>
              <a:rPr kumimoji="1" lang="en-US" altLang="ja-JP" dirty="0"/>
              <a:t>Consider and be clear about the limits of confidentiality</a:t>
            </a:r>
          </a:p>
          <a:p>
            <a:r>
              <a:rPr kumimoji="1" lang="en-US" altLang="ja-JP" dirty="0"/>
              <a:t>Note that there is no special legal privilege for researchers so participation in illegal activities during research (e.g. trespass) will be illegal</a:t>
            </a:r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Legal/Professional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44"/>
          </p:nvPr>
        </p:nvSpPr>
        <p:spPr>
          <a:xfrm>
            <a:off x="6057899" y="7054075"/>
            <a:ext cx="11891897" cy="227229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Significant safeguarding issues via topic being discussed or vulnerable participants?</a:t>
            </a:r>
          </a:p>
          <a:p>
            <a:r>
              <a:rPr kumimoji="1" lang="en-US" altLang="ja-JP" dirty="0"/>
              <a:t>Consider the strategy and whether the risk is real or hypothetical</a:t>
            </a:r>
          </a:p>
          <a:p>
            <a:r>
              <a:rPr kumimoji="1" lang="en-US" altLang="ja-JP" dirty="0"/>
              <a:t>Report concerns versus provide support</a:t>
            </a:r>
          </a:p>
          <a:p>
            <a:r>
              <a:rPr kumimoji="1" lang="en-US" altLang="ja-JP" dirty="0"/>
              <a:t>Ensure participant information sheet and consent form include what you will do in these circumstances</a:t>
            </a: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kumimoji="1" lang="en-US" altLang="ja-JP" dirty="0"/>
              <a:t>Ethical considerations</a:t>
            </a:r>
            <a:endParaRPr kumimoji="1" lang="ja-JP" alt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4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3935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4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r="5642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706156" y="9336742"/>
            <a:ext cx="163041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Real risk? </a:t>
            </a:r>
            <a:r>
              <a:rPr lang="en-GB" dirty="0"/>
              <a:t>You and your supervisor </a:t>
            </a:r>
            <a:r>
              <a:rPr lang="en-GB" b="1" dirty="0"/>
              <a:t>MUST</a:t>
            </a:r>
            <a:r>
              <a:rPr lang="en-GB" dirty="0"/>
              <a:t> discuss this in detail and document a plan of what you will do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072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886">
        <p15:prstTrans prst="pageCurlSingle"/>
      </p:transition>
    </mc:Choice>
    <mc:Fallback xmlns="">
      <p:transition spd="slow" advTm="4886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General Data Protection Regulation (GDPR)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Any information which makes it possible to identify a participant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Personal data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Race, ethnic origin, political affiliation, religion, trade union membership, sexual orientation and more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Special category data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Required for PGR students or students intend to publish. Must use DMP Online and append a copy for review.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en-US" altLang="ja-JP" dirty="0"/>
              <a:t>Data management plans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it-IT" altLang="ja-JP" dirty="0"/>
              <a:t>Responsible for retaining any records with personal data (e.g. consent forms) and all anonymised data.</a:t>
            </a:r>
            <a:r>
              <a:rPr kumimoji="1" lang="it-IT" altLang="ja-JP" b="1" dirty="0"/>
              <a:t> MUST </a:t>
            </a:r>
            <a:r>
              <a:rPr kumimoji="1" lang="it-IT" altLang="ja-JP" dirty="0"/>
              <a:t>be the supervisor.</a:t>
            </a:r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en-US" altLang="ja-JP" dirty="0"/>
              <a:t>Data custodian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MUST use GDPR compliant templates, mention legal basis for data processing, link to research privacy notice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1" lang="en-US" altLang="ja-JP" dirty="0"/>
              <a:t>Information sheets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MUST use GDPR compliant templates, link to research privacy notice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1" lang="en-US" altLang="ja-JP" dirty="0"/>
              <a:t>Consent forms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058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788">
        <p15:prstTrans prst="pageCurlSingle"/>
      </p:transition>
    </mc:Choice>
    <mc:Fallback xmlns="">
      <p:transition spd="slow" advTm="19788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Data protection considerations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12"/>
          </p:nvPr>
        </p:nvSpPr>
        <p:spPr>
          <a:xfrm>
            <a:off x="2208260" y="3398016"/>
            <a:ext cx="6427739" cy="23756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Store and back-up electronic data on University servers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Paper data to be kept in locked cabinets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Consider data in transit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Records retention schedule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Storage</a:t>
            </a:r>
            <a:endParaRPr kumimoji="1" lang="ja-JP" altLang="en-US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 err="1"/>
              <a:t>Anonymise</a:t>
            </a:r>
            <a:r>
              <a:rPr kumimoji="1" lang="en-US" altLang="ja-JP" dirty="0"/>
              <a:t> if at all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Use pseudo names or change information to protect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Ensure adequate steps are taken to protect these</a:t>
            </a:r>
            <a:endParaRPr kumimoji="1" lang="ja-JP" altLang="en-US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Confidentiality and anonymity</a:t>
            </a:r>
            <a:endParaRPr kumimoji="1" lang="ja-JP" altLang="en-US" dirty="0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GB" altLang="ja-JP" dirty="0"/>
              <a:t>Delete as soon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GB" altLang="ja-JP" dirty="0"/>
              <a:t>If retaining contact details for future studies, keep these separate from generated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GB" altLang="ja-JP" dirty="0"/>
              <a:t>Only collect essential personal data</a:t>
            </a:r>
          </a:p>
          <a:p>
            <a:endParaRPr kumimoji="1" lang="ja-JP" altLang="en-US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Personal data</a:t>
            </a:r>
            <a:endParaRPr kumimoji="1" lang="ja-JP" altLang="en-US" dirty="0"/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21"/>
          </p:nvPr>
        </p:nvSpPr>
        <p:spPr>
          <a:xfrm>
            <a:off x="10888281" y="6762937"/>
            <a:ext cx="6427739" cy="246874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SOP for Recording Research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If possible use encrypted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No personal devices permitted unless you have no other option; must be encrypted and cloud back-up disabled</a:t>
            </a:r>
          </a:p>
          <a:p>
            <a:endParaRPr kumimoji="1" lang="ja-JP" altLang="en-US" dirty="0"/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en-US" altLang="ja-JP" dirty="0"/>
              <a:t>Recordings</a:t>
            </a:r>
            <a:endParaRPr kumimoji="1" lang="ja-JP" altLang="en-US" dirty="0"/>
          </a:p>
        </p:txBody>
      </p:sp>
      <p:pic>
        <p:nvPicPr>
          <p:cNvPr id="5" name="図プレースホルダー 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00" y="2861889"/>
            <a:ext cx="630000" cy="623941"/>
          </a:xfrm>
        </p:spPr>
      </p:pic>
      <p:pic>
        <p:nvPicPr>
          <p:cNvPr id="7" name="図プレースホルダー 6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図プレースホルダー 8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121" y="2861889"/>
            <a:ext cx="630000" cy="623941"/>
          </a:xfrm>
        </p:spPr>
      </p:pic>
      <p:pic>
        <p:nvPicPr>
          <p:cNvPr id="11" name="図プレースホルダー 10"/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121" y="6226810"/>
            <a:ext cx="630000" cy="62394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5824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012">
        <p15:prstTrans prst="pageCurlSingle"/>
      </p:transition>
    </mc:Choice>
    <mc:Fallback xmlns="">
      <p:transition spd="slow" advTm="9012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66" y="2208597"/>
            <a:ext cx="9793067" cy="58682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668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 Information Sheets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390776" y="7289077"/>
            <a:ext cx="13506449" cy="2996336"/>
          </a:xfrm>
        </p:spPr>
        <p:txBody>
          <a:bodyPr>
            <a:normAutofit/>
          </a:bodyPr>
          <a:lstStyle/>
          <a:p>
            <a:r>
              <a:rPr lang="en-GB" b="1" dirty="0"/>
              <a:t>Remember: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Version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 essential sections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Clear language (average reading age is 14 years)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Contact details should be last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r="922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GB" dirty="0"/>
              <a:t>All required information</a:t>
            </a:r>
          </a:p>
        </p:txBody>
      </p:sp>
      <p:pic>
        <p:nvPicPr>
          <p:cNvPr id="3" name="Picture Placeholder 2"/>
          <p:cNvPicPr>
            <a:picLocks noGrp="1"/>
          </p:cNvPicPr>
          <p:nvPr>
            <p:ph type="pic" sz="quarter" idx="4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8656"/>
            <a:ext cx="6093616" cy="632798"/>
          </a:xfrm>
        </p:spPr>
      </p:pic>
      <p:pic>
        <p:nvPicPr>
          <p:cNvPr id="6" name="Picture Placeholder 5"/>
          <p:cNvPicPr preferRelativeResize="0">
            <a:picLocks noGrp="1" noChangeAspect="1"/>
          </p:cNvPicPr>
          <p:nvPr>
            <p:ph type="pic" sz="quarter" idx="5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146" y="4668664"/>
            <a:ext cx="6011497" cy="416460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5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r="9223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GB" dirty="0"/>
              <a:t>Legal basis</a:t>
            </a: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5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r="9223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GB" dirty="0"/>
              <a:t>Research Privacy Notice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6218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Consent 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390776" y="7289077"/>
            <a:ext cx="13506449" cy="2996336"/>
          </a:xfrm>
        </p:spPr>
        <p:txBody>
          <a:bodyPr>
            <a:normAutofit/>
          </a:bodyPr>
          <a:lstStyle/>
          <a:p>
            <a:r>
              <a:rPr lang="en-GB" b="1" dirty="0"/>
              <a:t>Remember: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Version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 essential points (i.e. data sharing, future use, contact details retained)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Clear language (average reading age is 14 years)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1 copy for participant, 1 copy for researcher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r="922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GB" dirty="0"/>
              <a:t>All required information</a:t>
            </a:r>
          </a:p>
        </p:txBody>
      </p:sp>
      <p:pic>
        <p:nvPicPr>
          <p:cNvPr id="3" name="Picture Placeholder 2"/>
          <p:cNvPicPr preferRelativeResize="0">
            <a:picLocks noGrp="1" noChangeAspect="1"/>
          </p:cNvPicPr>
          <p:nvPr>
            <p:ph type="pic" sz="quarter" idx="4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5282"/>
            <a:ext cx="6030962" cy="672371"/>
          </a:xfrm>
        </p:spPr>
      </p:pic>
      <p:pic>
        <p:nvPicPr>
          <p:cNvPr id="6" name="Picture Placeholder 5"/>
          <p:cNvPicPr>
            <a:picLocks noGrp="1"/>
          </p:cNvPicPr>
          <p:nvPr>
            <p:ph type="pic" sz="quarter" idx="5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317" y="4593961"/>
            <a:ext cx="6034683" cy="498544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5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r="9223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GB" dirty="0"/>
              <a:t>Data protection section</a:t>
            </a: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5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r="9223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GB" dirty="0"/>
              <a:t>Research Privacy Notice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89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Background</a:t>
            </a:r>
            <a:endParaRPr kumimoji="1" lang="ja-JP" altLang="en-US" dirty="0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968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374">
        <p14:flip dir="r"/>
      </p:transition>
    </mc:Choice>
    <mc:Fallback xmlns="">
      <p:transition spd="slow" advTm="3374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Informed consent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W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6"/>
          </p:nvPr>
        </p:nvSpPr>
        <p:spPr>
          <a:xfrm>
            <a:off x="0" y="3992992"/>
            <a:ext cx="6370746" cy="14537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Asking the participants to sign a consent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Participant information sheet and consent form required</a:t>
            </a:r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Written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3"/>
          </p:nvPr>
        </p:nvSpPr>
        <p:spPr>
          <a:xfrm>
            <a:off x="11877319" y="3992992"/>
            <a:ext cx="6410324" cy="145377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Reading through the consent statements and recording the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Participant information sheet/script and consent script required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ja-JP" dirty="0"/>
              <a:t>Verbal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5"/>
          </p:nvPr>
        </p:nvSpPr>
        <p:spPr>
          <a:xfrm>
            <a:off x="0" y="6753752"/>
            <a:ext cx="6364008" cy="14537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Obtained via the return of a completed survey/questionnaire.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b="1" dirty="0"/>
              <a:t>Best practice: </a:t>
            </a:r>
            <a:r>
              <a:rPr kumimoji="1" lang="en-US" altLang="ja-JP" dirty="0"/>
              <a:t>tick box at the beginning</a:t>
            </a:r>
            <a:endParaRPr kumimoji="1" lang="ja-JP" altLang="en-US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ja-JP" dirty="0"/>
              <a:t>Implied</a:t>
            </a:r>
            <a:endParaRPr kumimoji="1" lang="ja-JP" altLang="en-US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27"/>
          </p:nvPr>
        </p:nvSpPr>
        <p:spPr>
          <a:xfrm>
            <a:off x="11877319" y="6753752"/>
            <a:ext cx="6410324" cy="1453771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Projects accessing publically available data (e.g. data mining from publically available posts on Facebook/Twitter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Ethnographic research of large groups where individual consent is not possible.</a:t>
            </a:r>
            <a:endParaRPr kumimoji="1" lang="ja-JP" altLang="en-US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ja-JP" dirty="0"/>
              <a:t>Exceptions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en-US" altLang="ja-JP" dirty="0"/>
              <a:t>V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en-US" altLang="ja-JP" dirty="0"/>
              <a:t>I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en-US" altLang="ja-JP" dirty="0"/>
              <a:t>X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72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51">
        <p14:flythrough/>
      </p:transition>
    </mc:Choice>
    <mc:Fallback xmlns="">
      <p:transition spd="slow" advTm="8051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Study Advertisements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0" name="図プレースホルダー 2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図プレースホルダー 30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359" y="4571965"/>
            <a:ext cx="490896" cy="490896"/>
          </a:xfrm>
        </p:spPr>
      </p:pic>
      <p:pic>
        <p:nvPicPr>
          <p:cNvPr id="32" name="図プレースホルダー 31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00" y="5809251"/>
            <a:ext cx="490896" cy="490896"/>
          </a:xfrm>
        </p:spPr>
      </p:pic>
      <p:pic>
        <p:nvPicPr>
          <p:cNvPr id="33" name="図プレースホルダー 32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r="161"/>
          <a:stretch>
            <a:fillRect/>
          </a:stretch>
        </p:blipFill>
        <p:spPr/>
      </p:pic>
      <p:pic>
        <p:nvPicPr>
          <p:cNvPr id="34" name="図プレースホルダー 33"/>
          <p:cNvPicPr>
            <a:picLocks noGrp="1" noChangeAspect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5" name="図プレースホルダー 34"/>
          <p:cNvPicPr>
            <a:picLocks noGrp="1" noChangeAspect="1"/>
          </p:cNvPicPr>
          <p:nvPr>
            <p:ph type="pic" sz="quarter" idx="19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テキスト プレースホルダー 17"/>
          <p:cNvSpPr>
            <a:spLocks noGrp="1"/>
          </p:cNvSpPr>
          <p:nvPr>
            <p:ph type="body" sz="quarter" idx="21"/>
          </p:nvPr>
        </p:nvSpPr>
        <p:spPr>
          <a:xfrm>
            <a:off x="11744227" y="6687800"/>
            <a:ext cx="4608971" cy="115045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pt-BR" altLang="ja-JP" dirty="0"/>
              <a:t>DO NOT accept adverts with pound (£) amounts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pt-BR" altLang="ja-JP" dirty="0"/>
              <a:t>Compensation for your time = OK</a:t>
            </a:r>
          </a:p>
          <a:p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en-US" altLang="ja-JP" dirty="0"/>
              <a:t>Monetary amounts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3"/>
          </p:nvPr>
        </p:nvSpPr>
        <p:spPr>
          <a:xfrm>
            <a:off x="11744226" y="4699439"/>
            <a:ext cx="4608971" cy="126659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pt-BR" altLang="ja-JP" dirty="0"/>
              <a:t>Should be UoM or study specific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pt-BR" altLang="ja-JP" dirty="0"/>
              <a:t>No personal mobile phone numbers or emails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n-US" altLang="ja-JP" dirty="0"/>
              <a:t>Contact info for researchers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it-IT" altLang="ja-JP" dirty="0"/>
              <a:t>As many as possible to ensure those who respond are truly eligible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1" lang="en-US" altLang="ja-JP" dirty="0"/>
              <a:t>Inclusion/exclusion criteria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7"/>
          </p:nvPr>
        </p:nvSpPr>
        <p:spPr>
          <a:xfrm>
            <a:off x="2481511" y="2654827"/>
            <a:ext cx="4608971" cy="13187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Ensure copies of ALL social media text are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Facebook, Twitter, emails, letters, </a:t>
            </a:r>
            <a:r>
              <a:rPr kumimoji="1" lang="en-US" altLang="ja-JP" dirty="0" err="1"/>
              <a:t>etc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1" lang="en-US" altLang="ja-JP" dirty="0"/>
              <a:t>All versions of text needed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9"/>
          </p:nvPr>
        </p:nvSpPr>
        <p:spPr>
          <a:xfrm>
            <a:off x="1879065" y="4699017"/>
            <a:ext cx="4608971" cy="151080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Ethics ref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err="1"/>
              <a:t>UoM</a:t>
            </a:r>
            <a:r>
              <a:rPr kumimoji="1" lang="en-US" altLang="ja-JP" dirty="0"/>
              <a:t> logo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Version number and date</a:t>
            </a:r>
            <a:endParaRPr kumimoji="1" lang="ja-JP" altLang="en-US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ja-JP" dirty="0"/>
              <a:t>Additional details</a:t>
            </a:r>
            <a:endParaRPr kumimoji="1" lang="ja-JP" altLang="en-US" dirty="0"/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Easy to understand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Targeted to potential audience</a:t>
            </a:r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1" lang="en-US" altLang="ja-JP" dirty="0"/>
              <a:t>Appropriate language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6114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774">
        <p15:prstTrans prst="pageCurlSingle"/>
      </p:transition>
    </mc:Choice>
    <mc:Fallback xmlns="">
      <p:transition spd="slow" advTm="12774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Other supporting documents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8"/>
          </p:nvPr>
        </p:nvSpPr>
        <p:spPr>
          <a:xfrm>
            <a:off x="635329" y="3900121"/>
            <a:ext cx="4608971" cy="814583"/>
          </a:xfrm>
        </p:spPr>
        <p:txBody>
          <a:bodyPr/>
          <a:lstStyle/>
          <a:p>
            <a:r>
              <a:rPr kumimoji="1" lang="en-US" altLang="ja-JP" dirty="0"/>
              <a:t>Lone worker policy or risk assessment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9"/>
          </p:nvPr>
        </p:nvSpPr>
        <p:spPr>
          <a:xfrm>
            <a:off x="12108616" y="3583183"/>
            <a:ext cx="3838048" cy="631783"/>
          </a:xfrm>
        </p:spPr>
        <p:txBody>
          <a:bodyPr/>
          <a:lstStyle/>
          <a:p>
            <a:r>
              <a:rPr kumimoji="1" lang="en-US" altLang="ja-JP" dirty="0"/>
              <a:t>Translated documents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kumimoji="1" lang="en-US" altLang="ja-JP" dirty="0"/>
              <a:t>Letters from gatekeepers</a:t>
            </a:r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dirty="0"/>
              <a:t>Confidentiality agreements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6"/>
          </p:nvPr>
        </p:nvSpPr>
        <p:spPr>
          <a:xfrm>
            <a:off x="971550" y="4895834"/>
            <a:ext cx="3936531" cy="19373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Should be study specific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NOT generic Division or School guidance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1" lang="en-US" altLang="ja-JP" dirty="0"/>
              <a:t>If transcriptions are being done by someone else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kumimoji="1" lang="en-US" altLang="ja-JP" dirty="0"/>
              <a:t>Using individuals to gain access to a particular group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kumimoji="1" lang="en-US" altLang="ja-JP" dirty="0"/>
              <a:t>As well as a verification of the translations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kumimoji="1" lang="en-US" altLang="ja-JP" dirty="0"/>
              <a:t>Distress protocol/debrief sheet</a:t>
            </a:r>
            <a:endParaRPr kumimoji="1" lang="ja-JP" altLang="en-US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kumimoji="1" lang="en-US" altLang="ja-JP" dirty="0"/>
              <a:t>Release forms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120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88">
        <p15:prstTrans prst="pageCurlSingle"/>
      </p:transition>
    </mc:Choice>
    <mc:Fallback xmlns="">
      <p:transition spd="slow" advTm="6088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6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0925628" y="6104021"/>
            <a:ext cx="5686928" cy="1564747"/>
          </a:xfrm>
        </p:spPr>
        <p:txBody>
          <a:bodyPr/>
          <a:lstStyle/>
          <a:p>
            <a:r>
              <a:rPr lang="en-GB" dirty="0"/>
              <a:t>Support and Guidance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237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Frequently Asked Questions/Resources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2984640"/>
            <a:ext cx="8577943" cy="51467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4472" y="8442542"/>
            <a:ext cx="88057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  <a:hlinkClick r:id="rId3"/>
              </a:rPr>
              <a:t>Frequently Asked Questions Document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04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 help or advice?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" y="3075687"/>
            <a:ext cx="7601284" cy="747032"/>
          </a:xfrm>
        </p:spPr>
        <p:txBody>
          <a:bodyPr/>
          <a:lstStyle/>
          <a:p>
            <a:r>
              <a:rPr lang="en-GB" sz="2500" dirty="0"/>
              <a:t>Research Ethics Website/Help bubble guidance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Your Supervisor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7554582" y="5297654"/>
            <a:ext cx="5587036" cy="747032"/>
          </a:xfrm>
        </p:spPr>
        <p:txBody>
          <a:bodyPr/>
          <a:lstStyle/>
          <a:p>
            <a:r>
              <a:rPr lang="en-GB" dirty="0"/>
              <a:t>Ethics Signatories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Research ethics office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529026" y="3941071"/>
            <a:ext cx="3138383" cy="6530688"/>
          </a:xfrm>
        </p:spPr>
        <p:txBody>
          <a:bodyPr>
            <a:normAutofit/>
          </a:bodyPr>
          <a:lstStyle/>
          <a:p>
            <a:r>
              <a:rPr lang="en-GB" b="1" u="sng" dirty="0">
                <a:hlinkClick r:id="rId3"/>
              </a:rPr>
              <a:t>Website</a:t>
            </a:r>
            <a:endParaRPr lang="en-GB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PDF training guides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Videos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Guidance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Templates and 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Frequently asked questions</a:t>
            </a:r>
          </a:p>
          <a:p>
            <a:endParaRPr lang="en-GB" dirty="0"/>
          </a:p>
          <a:p>
            <a:r>
              <a:rPr lang="en-GB" b="1" u="sng" dirty="0"/>
              <a:t>Help Bubbles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Question by question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Includes links to examples and guidance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Should be your first point of contact for queries </a:t>
            </a:r>
            <a:r>
              <a:rPr lang="en-GB" b="1" dirty="0"/>
              <a:t>after reading the guidance</a:t>
            </a:r>
          </a:p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Expert ethics advice per </a:t>
            </a:r>
            <a:r>
              <a:rPr lang="en-GB" dirty="0">
                <a:hlinkClick r:id="rId3"/>
              </a:rPr>
              <a:t>Division/School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Technical queries, bugs or glitches with ERM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Additional ethics support </a:t>
            </a:r>
            <a:r>
              <a:rPr lang="en-GB" b="1" dirty="0"/>
              <a:t>for supervisors or Ethics Signatories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Research.ethics@Manchester.ac.uk</a:t>
            </a:r>
            <a:r>
              <a:rPr lang="en-GB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950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Thank you!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Any questions?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709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544">
        <p15:prstTrans prst="pageCurlSingle"/>
      </p:transition>
    </mc:Choice>
    <mc:Fallback xmlns="">
      <p:transition spd="slow" advTm="1354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Principles of Research Ethics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4"/>
          </p:nvPr>
        </p:nvSpPr>
        <p:spPr>
          <a:xfrm>
            <a:off x="11877319" y="2368105"/>
            <a:ext cx="6410324" cy="747032"/>
          </a:xfrm>
        </p:spPr>
        <p:txBody>
          <a:bodyPr/>
          <a:lstStyle/>
          <a:p>
            <a:r>
              <a:rPr kumimoji="1" lang="en-US" altLang="ja-JP" sz="2700" dirty="0"/>
              <a:t>Protecting anonymity and confidentiality</a:t>
            </a:r>
            <a:endParaRPr kumimoji="1" lang="ja-JP" altLang="en-US" sz="2700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6"/>
          </p:nvPr>
        </p:nvSpPr>
        <p:spPr>
          <a:xfrm>
            <a:off x="11904423" y="6230155"/>
            <a:ext cx="6383219" cy="747032"/>
          </a:xfrm>
        </p:spPr>
        <p:txBody>
          <a:bodyPr/>
          <a:lstStyle/>
          <a:p>
            <a:r>
              <a:rPr kumimoji="1" lang="en-US" altLang="ja-JP" sz="2700" dirty="0"/>
              <a:t>Providing a right to withdraw at any time</a:t>
            </a:r>
            <a:endParaRPr kumimoji="1" lang="ja-JP" altLang="en-US" sz="2700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z="2700" dirty="0"/>
              <a:t>Obtaining informed consent</a:t>
            </a:r>
            <a:endParaRPr kumimoji="1" lang="ja-JP" altLang="en-US" sz="2700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1" lang="en-US" altLang="ja-JP" sz="2700" dirty="0"/>
              <a:t>Weighing risk versus benefit</a:t>
            </a:r>
            <a:endParaRPr kumimoji="1" lang="ja-JP" altLang="en-US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946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811">
        <p15:prstTrans prst="pageCurlSingle"/>
      </p:transition>
    </mc:Choice>
    <mc:Fallback xmlns="">
      <p:transition spd="slow" advTm="881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Why is ethics important?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Compliance: GDPR</a:t>
            </a:r>
            <a:endParaRPr kumimoji="1" lang="ja-JP" altLang="en-US" dirty="0"/>
          </a:p>
        </p:txBody>
      </p:sp>
      <p:pic>
        <p:nvPicPr>
          <p:cNvPr id="40" name="図プレースホルダー 3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r="126"/>
          <a:stretch>
            <a:fillRect/>
          </a:stretch>
        </p:blipFill>
        <p:spPr/>
      </p:pic>
      <p:sp>
        <p:nvSpPr>
          <p:cNvPr id="26" name="テキスト プレースホルダー 2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Funders</a:t>
            </a:r>
            <a:endParaRPr kumimoji="1" lang="ja-JP" altLang="en-US" dirty="0"/>
          </a:p>
        </p:txBody>
      </p:sp>
      <p:pic>
        <p:nvPicPr>
          <p:cNvPr id="37" name="図プレースホルダー 36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テキスト プレースホルダー 2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Journals</a:t>
            </a:r>
            <a:endParaRPr kumimoji="1" lang="ja-JP" altLang="en-US" dirty="0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en-US" altLang="ja-JP" dirty="0"/>
              <a:t>Data controller</a:t>
            </a:r>
            <a:endParaRPr kumimoji="1" lang="ja-JP" altLang="en-US" dirty="0"/>
          </a:p>
        </p:txBody>
      </p:sp>
      <p:pic>
        <p:nvPicPr>
          <p:cNvPr id="36" name="図プレースホルダー 35"/>
          <p:cNvPicPr>
            <a:picLocks noGrp="1" noChangeAspect="1"/>
          </p:cNvPicPr>
          <p:nvPr>
            <p:ph type="pic" sz="quarter" idx="2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2" name="図プレースホルダー 41"/>
          <p:cNvPicPr>
            <a:picLocks noGrp="1" noChangeAspect="1"/>
          </p:cNvPicPr>
          <p:nvPr>
            <p:ph type="pic" sz="quarter" idx="2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r="126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1389888" y="6291072"/>
            <a:ext cx="159105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IMPORTANT: </a:t>
            </a:r>
            <a:r>
              <a:rPr lang="en-GB" dirty="0"/>
              <a:t>Ethics approval </a:t>
            </a:r>
            <a:r>
              <a:rPr lang="en-GB" b="1" dirty="0"/>
              <a:t>CANNOT</a:t>
            </a:r>
            <a:r>
              <a:rPr lang="en-GB" dirty="0"/>
              <a:t> be granted retrospectively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2519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736">
        <p15:prstTrans prst="pageCurlSingle"/>
      </p:transition>
    </mc:Choice>
    <mc:Fallback xmlns="">
      <p:transition spd="slow" advTm="87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500" dirty="0"/>
              <a:t>Consequences of NOT obtaining ethical approval if it is required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Data may need to be deleted and participants informed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Your degree may be affected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You and your supervisor may be charged with academic malpractice and face disciplinary action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49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Ethical approval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2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668">
        <p14:flip dir="r"/>
      </p:transition>
    </mc:Choice>
    <mc:Fallback xmlns="">
      <p:transition spd="slow" advTm="3668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What projects need ethical approval?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2"/>
          </p:nvPr>
        </p:nvSpPr>
        <p:spPr>
          <a:xfrm>
            <a:off x="8226211" y="5779321"/>
            <a:ext cx="9310227" cy="36653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Features easy to answer yes or no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Interactive decision tree to guide users through the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Final outcome slide with a summary of all answers and advice regarding next steps</a:t>
            </a:r>
          </a:p>
          <a:p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>
                <a:hlinkClick r:id="rId3"/>
              </a:rPr>
              <a:t>University’s Ethics Decision Tool</a:t>
            </a:r>
            <a:endParaRPr kumimoji="1" lang="ja-JP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85" y="1701713"/>
            <a:ext cx="8257296" cy="3873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8277"/>
            <a:ext cx="8257296" cy="45967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890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400">
        <p15:prstTrans prst="pageCurlSingle"/>
      </p:transition>
    </mc:Choice>
    <mc:Fallback xmlns="">
      <p:transition spd="slow" advTm="44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Important Notes about the Tool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>
          <a:xfrm>
            <a:off x="1985374" y="6118942"/>
            <a:ext cx="14317248" cy="356367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/>
              <a:t>The tool </a:t>
            </a:r>
            <a:r>
              <a:rPr kumimoji="1" lang="en-US" altLang="ja-JP" b="1" dirty="0"/>
              <a:t>DOES NOT </a:t>
            </a:r>
            <a:r>
              <a:rPr kumimoji="1" lang="en-US" altLang="ja-JP" dirty="0"/>
              <a:t>work in </a:t>
            </a:r>
            <a:r>
              <a:rPr kumimoji="1" lang="en-US" altLang="ja-JP" b="1" dirty="0"/>
              <a:t>Google Chrome</a:t>
            </a:r>
            <a:r>
              <a:rPr kumimoji="1" lang="en-US" altLang="ja-JP" dirty="0"/>
              <a:t>. Please use </a:t>
            </a:r>
            <a:r>
              <a:rPr kumimoji="1" lang="en-US" altLang="ja-JP" b="1" dirty="0"/>
              <a:t>Firefox, Safari or Internet Explorer.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ja-JP" b="1" dirty="0"/>
              <a:t>If outcome is yes</a:t>
            </a:r>
            <a:r>
              <a:rPr kumimoji="1" lang="en-US" altLang="ja-JP" dirty="0"/>
              <a:t>: you must decide what type of ethical approval is needed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ja-JP" b="1" dirty="0"/>
              <a:t>If outcome is no</a:t>
            </a:r>
            <a:r>
              <a:rPr kumimoji="1" lang="en-US" altLang="ja-JP" dirty="0"/>
              <a:t>: this MUST be verified by the supervisor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ja-JP" b="1" dirty="0"/>
              <a:t>Queries? </a:t>
            </a:r>
            <a:r>
              <a:rPr kumimoji="1" lang="en-US" altLang="ja-JP" dirty="0"/>
              <a:t>Contact the Ethics Signatory</a:t>
            </a:r>
            <a:endParaRPr kumimoji="1" lang="ja-JP" altLang="en-US" dirty="0"/>
          </a:p>
        </p:txBody>
      </p:sp>
      <p:pic>
        <p:nvPicPr>
          <p:cNvPr id="9" name="図プレースホルダー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" b="64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945713" y="1265128"/>
            <a:ext cx="16396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Ethical approval CANNOT be granted retrospectively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274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68">
        <p15:prstTrans prst="pageCurlSingle"/>
      </p:transition>
    </mc:Choice>
    <mc:Fallback xmlns="">
      <p:transition spd="slow" advTm="256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ARCTURUS - CONTENT" val="2rE0elO2"/>
  <p:tag name="ARTICULATE_PROJECT_OPEN" val="0"/>
  <p:tag name="ARTICULATE_SLIDE_COUNT" val="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rcturus - Conten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cturus - Content - No Header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kumimoji="1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cturus - Free Layou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rcturus - Colored Background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rcturus - Content - Right Title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6068</TotalTime>
  <Words>2064</Words>
  <Application>Microsoft Macintosh PowerPoint</Application>
  <PresentationFormat>Custom</PresentationFormat>
  <Paragraphs>335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Ubuntu</vt:lpstr>
      <vt:lpstr>Ubuntu Bold</vt:lpstr>
      <vt:lpstr>Ubuntu Medium</vt:lpstr>
      <vt:lpstr>Wingdings</vt:lpstr>
      <vt:lpstr>Arcturus - Content</vt:lpstr>
      <vt:lpstr>Arcturus - Content - No Header</vt:lpstr>
      <vt:lpstr>Arcturus - Free Layout</vt:lpstr>
      <vt:lpstr>Arcturus - Colored Background</vt:lpstr>
      <vt:lpstr>Arcturus - Content - Right Title</vt:lpstr>
      <vt:lpstr>Research Ethics Approval</vt:lpstr>
      <vt:lpstr>Overview</vt:lpstr>
      <vt:lpstr>PowerPoint Presentation</vt:lpstr>
      <vt:lpstr>Principles of Research Ethics</vt:lpstr>
      <vt:lpstr>Why is ethics important?</vt:lpstr>
      <vt:lpstr>Consequences of NOT obtaining ethical approval if it is required</vt:lpstr>
      <vt:lpstr>PowerPoint Presentation</vt:lpstr>
      <vt:lpstr>What projects need ethical approval?</vt:lpstr>
      <vt:lpstr>PowerPoint Presentation</vt:lpstr>
      <vt:lpstr>Examples* of Studies That May Require Ethical Approval</vt:lpstr>
      <vt:lpstr>PowerPoint Presentation</vt:lpstr>
      <vt:lpstr>Ethical Exemptions: Evaluations, Market Research or Work with Professionals*</vt:lpstr>
      <vt:lpstr>Ethical Exemption Requirements</vt:lpstr>
      <vt:lpstr>Secondary data analysis</vt:lpstr>
      <vt:lpstr>Secondary Data Analysis</vt:lpstr>
      <vt:lpstr>PowerPoint Presentation</vt:lpstr>
      <vt:lpstr>Types of Ethical Review at UoM</vt:lpstr>
      <vt:lpstr>School Criteria</vt:lpstr>
      <vt:lpstr>School Exclusions</vt:lpstr>
      <vt:lpstr>PowerPoint Presentation</vt:lpstr>
      <vt:lpstr>Preparing an application</vt:lpstr>
      <vt:lpstr>Methodology</vt:lpstr>
      <vt:lpstr>Ethical risks versus issues</vt:lpstr>
      <vt:lpstr>Disclosures and Reporting Obligations</vt:lpstr>
      <vt:lpstr>General Data Protection Regulation (GDPR)</vt:lpstr>
      <vt:lpstr>Data protection considerations</vt:lpstr>
      <vt:lpstr>Data Collection</vt:lpstr>
      <vt:lpstr>Participant Information Sheets</vt:lpstr>
      <vt:lpstr>Consent Forms</vt:lpstr>
      <vt:lpstr>Informed consent</vt:lpstr>
      <vt:lpstr>Study Advertisements</vt:lpstr>
      <vt:lpstr>Other supporting documents</vt:lpstr>
      <vt:lpstr>PowerPoint Presentation</vt:lpstr>
      <vt:lpstr>Frequently Asked Questions/Resources</vt:lpstr>
      <vt:lpstr>Need help or advice?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Arcturus</dc:title>
  <dc:creator>Jun Akizaki</dc:creator>
  <cp:lastModifiedBy>Sandra Bundy-Palmer</cp:lastModifiedBy>
  <cp:revision>428</cp:revision>
  <dcterms:created xsi:type="dcterms:W3CDTF">2015-08-02T15:43:04Z</dcterms:created>
  <dcterms:modified xsi:type="dcterms:W3CDTF">2020-06-03T13:34:20Z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5414A1B7-6744-4630-A415-574CDB4CA6B4</vt:lpwstr>
  </property>
  <property fmtid="{D5CDD505-2E9C-101B-9397-08002B2CF9AE}" pid="3" name="ArticulatePath">
    <vt:lpwstr>Updated training for SoSS reviewers FINAL</vt:lpwstr>
  </property>
</Properties>
</file>