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ags/tag2.xml" ContentType="application/vnd.openxmlformats-officedocument.presentationml.tags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2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theme/theme3.xml" ContentType="application/vnd.openxmlformats-officedocument.theme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4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  <p:sldMasterId id="2147483706" r:id="rId2"/>
    <p:sldMasterId id="2147483701" r:id="rId3"/>
    <p:sldMasterId id="2147483725" r:id="rId4"/>
    <p:sldMasterId id="2147483738" r:id="rId5"/>
  </p:sldMasterIdLst>
  <p:notesMasterIdLst>
    <p:notesMasterId r:id="rId42"/>
  </p:notesMasterIdLst>
  <p:handoutMasterIdLst>
    <p:handoutMasterId r:id="rId43"/>
  </p:handoutMasterIdLst>
  <p:sldIdLst>
    <p:sldId id="258" r:id="rId6"/>
    <p:sldId id="267" r:id="rId7"/>
    <p:sldId id="266" r:id="rId8"/>
    <p:sldId id="320" r:id="rId9"/>
    <p:sldId id="285" r:id="rId10"/>
    <p:sldId id="398" r:id="rId11"/>
    <p:sldId id="272" r:id="rId12"/>
    <p:sldId id="294" r:id="rId13"/>
    <p:sldId id="399" r:id="rId14"/>
    <p:sldId id="393" r:id="rId15"/>
    <p:sldId id="300" r:id="rId16"/>
    <p:sldId id="402" r:id="rId17"/>
    <p:sldId id="403" r:id="rId18"/>
    <p:sldId id="404" r:id="rId19"/>
    <p:sldId id="394" r:id="rId20"/>
    <p:sldId id="312" r:id="rId21"/>
    <p:sldId id="356" r:id="rId22"/>
    <p:sldId id="401" r:id="rId23"/>
    <p:sldId id="400" r:id="rId24"/>
    <p:sldId id="330" r:id="rId25"/>
    <p:sldId id="326" r:id="rId26"/>
    <p:sldId id="323" r:id="rId27"/>
    <p:sldId id="260" r:id="rId28"/>
    <p:sldId id="397" r:id="rId29"/>
    <p:sldId id="315" r:id="rId30"/>
    <p:sldId id="341" r:id="rId31"/>
    <p:sldId id="380" r:id="rId32"/>
    <p:sldId id="362" r:id="rId33"/>
    <p:sldId id="363" r:id="rId34"/>
    <p:sldId id="316" r:id="rId35"/>
    <p:sldId id="339" r:id="rId36"/>
    <p:sldId id="351" r:id="rId37"/>
    <p:sldId id="359" r:id="rId38"/>
    <p:sldId id="364" r:id="rId39"/>
    <p:sldId id="365" r:id="rId40"/>
    <p:sldId id="355" r:id="rId41"/>
  </p:sldIdLst>
  <p:sldSz cx="18288000" cy="10285413"/>
  <p:notesSz cx="6858000" cy="9144000"/>
  <p:custDataLst>
    <p:tags r:id="rId44"/>
  </p:custDataLst>
  <p:defaultTextStyle>
    <a:defPPr>
      <a:defRPr lang="en-US"/>
    </a:defPPr>
    <a:lvl1pPr marL="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1pPr>
    <a:lvl2pPr marL="685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2pPr>
    <a:lvl3pPr marL="1371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3pPr>
    <a:lvl4pPr marL="2057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4pPr>
    <a:lvl5pPr marL="27432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5pPr>
    <a:lvl6pPr marL="34290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6pPr>
    <a:lvl7pPr marL="41148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7pPr>
    <a:lvl8pPr marL="48006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8pPr>
    <a:lvl9pPr marL="5486400" algn="l" defTabSz="1371600" rtl="0" eaLnBrk="1" latinLnBrk="0" hangingPunct="1">
      <a:defRPr sz="27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62" userDrawn="1">
          <p15:clr>
            <a:srgbClr val="A4A3A4"/>
          </p15:clr>
        </p15:guide>
        <p15:guide id="2" pos="57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C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03" autoAdjust="0"/>
    <p:restoredTop sz="94660"/>
  </p:normalViewPr>
  <p:slideViewPr>
    <p:cSldViewPr snapToGrid="0" showGuides="1">
      <p:cViewPr varScale="1">
        <p:scale>
          <a:sx n="85" d="100"/>
          <a:sy n="85" d="100"/>
        </p:scale>
        <p:origin x="424" y="192"/>
      </p:cViewPr>
      <p:guideLst>
        <p:guide orient="horz" pos="3262"/>
        <p:guide pos="57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8" d="100"/>
          <a:sy n="88" d="100"/>
        </p:scale>
        <p:origin x="3822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notesMaster" Target="notesMasters/notesMaster1.xml"/><Relationship Id="rId47" Type="http://schemas.openxmlformats.org/officeDocument/2006/relationships/theme" Target="theme/theme1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gs" Target="tags/tag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handoutMaster" Target="handoutMasters/handoutMaster1.xml"/><Relationship Id="rId48" Type="http://schemas.openxmlformats.org/officeDocument/2006/relationships/tableStyles" Target="tableStyles.xml"/><Relationship Id="rId8" Type="http://schemas.openxmlformats.org/officeDocument/2006/relationships/slide" Target="slides/slide3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viewProps" Target="viewProps.xml"/><Relationship Id="rId20" Type="http://schemas.openxmlformats.org/officeDocument/2006/relationships/slide" Target="slides/slide15.xml"/><Relationship Id="rId41" Type="http://schemas.openxmlformats.org/officeDocument/2006/relationships/slide" Target="slides/slide3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C9C966-6ED3-4C1A-9436-5BDC27B58166}" type="datetimeFigureOut">
              <a:rPr lang="en-GB" smtClean="0"/>
              <a:t>03/06/2020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5DBD0-F311-4CD6-8ED8-43CA607AEE9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251245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AB5A974-2B9D-4DE7-B1FD-B969DD33CD5E}" type="datetimeFigureOut">
              <a:rPr kumimoji="1" lang="ja-JP" altLang="en-US" smtClean="0"/>
              <a:t>2020/6/3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CE44EA-33D9-406B-AA52-45755D8D5CB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69100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813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Icon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057954" y="319867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626586" y="262960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701919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7701919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812870" y="319867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381502" y="2629606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6634759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3489686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489686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600637" y="319867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2169269" y="262960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2422526" y="288367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47003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947003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2057954" y="6455909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626586" y="5886836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879843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7701919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7701919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7812870" y="6455909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円/楕円 4"/>
          <p:cNvSpPr/>
          <p:nvPr userDrawn="1"/>
        </p:nvSpPr>
        <p:spPr>
          <a:xfrm>
            <a:off x="6381502" y="5886836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図プレースホルダー 25"/>
          <p:cNvSpPr>
            <a:spLocks noGrp="1"/>
          </p:cNvSpPr>
          <p:nvPr>
            <p:ph type="pic" sz="quarter" idx="26" hasCustomPrompt="1"/>
          </p:nvPr>
        </p:nvSpPr>
        <p:spPr>
          <a:xfrm>
            <a:off x="6634759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489686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3489686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13600637" y="645590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4"/>
          <p:cNvSpPr/>
          <p:nvPr userDrawn="1"/>
        </p:nvSpPr>
        <p:spPr>
          <a:xfrm>
            <a:off x="12169269" y="588683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25"/>
          <p:cNvSpPr>
            <a:spLocks noGrp="1"/>
          </p:cNvSpPr>
          <p:nvPr>
            <p:ph type="pic" sz="quarter" idx="29" hasCustomPrompt="1"/>
          </p:nvPr>
        </p:nvSpPr>
        <p:spPr>
          <a:xfrm>
            <a:off x="12422526" y="614090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5508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75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7750"/>
                            </p:stCondLst>
                            <p:childTnLst>
                              <p:par>
                                <p:cTn id="10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8250"/>
                            </p:stCondLst>
                            <p:childTnLst>
                              <p:par>
                                <p:cTn id="1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8750"/>
                            </p:stCondLst>
                            <p:childTnLst>
                              <p:par>
                                <p:cTn id="11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9500"/>
                            </p:stCondLst>
                            <p:childTnLst>
                              <p:par>
                                <p:cTn id="12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 animBg="1"/>
      <p:bldP spid="60" grpId="0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animBg="1"/>
      <p:bldP spid="6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Numeric Item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057954" y="319867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626586" y="262960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701919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7701919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7812870" y="319867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381502" y="2629606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3489686" y="342283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489686" y="243351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600637" y="319867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2169269" y="262960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47003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947003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2057954" y="6455909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626586" y="5886836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7701919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7701919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7812870" y="6455909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円/楕円 4"/>
          <p:cNvSpPr/>
          <p:nvPr userDrawn="1"/>
        </p:nvSpPr>
        <p:spPr>
          <a:xfrm>
            <a:off x="6381502" y="5886836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3489686" y="668006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3489686" y="569074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正方形/長方形 62"/>
          <p:cNvSpPr/>
          <p:nvPr userDrawn="1"/>
        </p:nvSpPr>
        <p:spPr>
          <a:xfrm>
            <a:off x="13600637" y="645590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4" name="円/楕円 4"/>
          <p:cNvSpPr/>
          <p:nvPr userDrawn="1"/>
        </p:nvSpPr>
        <p:spPr>
          <a:xfrm>
            <a:off x="12169269" y="588683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750146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8" name="テキスト ボックス 37"/>
          <p:cNvSpPr txBox="1"/>
          <p:nvPr userDrawn="1"/>
        </p:nvSpPr>
        <p:spPr>
          <a:xfrm>
            <a:off x="6505062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9" name="テキスト ボックス 38"/>
          <p:cNvSpPr txBox="1"/>
          <p:nvPr userDrawn="1"/>
        </p:nvSpPr>
        <p:spPr>
          <a:xfrm>
            <a:off x="12292829" y="284473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0" name="テキスト ボックス 39"/>
          <p:cNvSpPr txBox="1"/>
          <p:nvPr userDrawn="1"/>
        </p:nvSpPr>
        <p:spPr>
          <a:xfrm>
            <a:off x="750146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1" name="テキスト ボックス 40"/>
          <p:cNvSpPr txBox="1"/>
          <p:nvPr userDrawn="1"/>
        </p:nvSpPr>
        <p:spPr>
          <a:xfrm>
            <a:off x="6505062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12292829" y="610196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06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744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5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25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"/>
                            </p:stCondLst>
                            <p:childTnLst>
                              <p:par>
                                <p:cTn id="10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"/>
                            </p:stCondLst>
                            <p:childTnLst>
                              <p:par>
                                <p:cTn id="1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25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 animBg="1"/>
      <p:bldP spid="64" grpId="0" animBg="1"/>
      <p:bldP spid="37" grpId="0"/>
      <p:bldP spid="38" grpId="0"/>
      <p:bldP spid="39" grpId="0"/>
      <p:bldP spid="40" grpId="0"/>
      <p:bldP spid="41" grpId="0"/>
      <p:bldP spid="42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eric List - 6 Ite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670581" y="3723780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670581" y="2807029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781532" y="3572195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2350164" y="3003122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ボックス 36"/>
          <p:cNvSpPr txBox="1"/>
          <p:nvPr userDrawn="1"/>
        </p:nvSpPr>
        <p:spPr>
          <a:xfrm>
            <a:off x="2473724" y="3218251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3670581" y="5746267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3670581" y="4829516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3781532" y="5594682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2350164" y="5025609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ボックス 41"/>
          <p:cNvSpPr txBox="1"/>
          <p:nvPr userDrawn="1"/>
        </p:nvSpPr>
        <p:spPr>
          <a:xfrm>
            <a:off x="2473724" y="524073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3670581" y="7768754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3670581" y="6852003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3781532" y="761716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6" name="円/楕円 4"/>
          <p:cNvSpPr/>
          <p:nvPr userDrawn="1"/>
        </p:nvSpPr>
        <p:spPr>
          <a:xfrm>
            <a:off x="2350164" y="7048096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7" name="テキスト ボックス 66"/>
          <p:cNvSpPr txBox="1"/>
          <p:nvPr userDrawn="1"/>
        </p:nvSpPr>
        <p:spPr>
          <a:xfrm>
            <a:off x="2473724" y="726322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0640297" y="3723780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640297" y="2807029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10751248" y="3572195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1" name="円/楕円 4"/>
          <p:cNvSpPr/>
          <p:nvPr userDrawn="1"/>
        </p:nvSpPr>
        <p:spPr>
          <a:xfrm>
            <a:off x="9319880" y="3003122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2" name="テキスト ボックス 71"/>
          <p:cNvSpPr txBox="1"/>
          <p:nvPr userDrawn="1"/>
        </p:nvSpPr>
        <p:spPr>
          <a:xfrm>
            <a:off x="9443440" y="3218251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0640297" y="5746267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4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640297" y="4829516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5" name="正方形/長方形 74"/>
          <p:cNvSpPr/>
          <p:nvPr userDrawn="1"/>
        </p:nvSpPr>
        <p:spPr>
          <a:xfrm>
            <a:off x="10751248" y="5594682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6" name="円/楕円 4"/>
          <p:cNvSpPr/>
          <p:nvPr userDrawn="1"/>
        </p:nvSpPr>
        <p:spPr>
          <a:xfrm>
            <a:off x="9319880" y="5025609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7" name="テキスト ボックス 76"/>
          <p:cNvSpPr txBox="1"/>
          <p:nvPr userDrawn="1"/>
        </p:nvSpPr>
        <p:spPr>
          <a:xfrm>
            <a:off x="9443440" y="524073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7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0640297" y="7768754"/>
            <a:ext cx="5354446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0640297" y="6852003"/>
            <a:ext cx="5354446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0751248" y="7617169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1" name="円/楕円 4"/>
          <p:cNvSpPr/>
          <p:nvPr userDrawn="1"/>
        </p:nvSpPr>
        <p:spPr>
          <a:xfrm>
            <a:off x="9319880" y="7048096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2" name="テキスト ボックス 81"/>
          <p:cNvSpPr txBox="1"/>
          <p:nvPr userDrawn="1"/>
        </p:nvSpPr>
        <p:spPr>
          <a:xfrm>
            <a:off x="9443440" y="7263225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06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5896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825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325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25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325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825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325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25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325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825"/>
                            </p:stCondLst>
                            <p:childTnLst>
                              <p:par>
                                <p:cTn id="10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0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325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75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75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825"/>
                            </p:stCondLst>
                            <p:childTnLst>
                              <p:par>
                                <p:cTn id="1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325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37" grpId="0"/>
      <p:bldP spid="3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66" grpId="0" animBg="1"/>
      <p:bldP spid="67" grpId="0"/>
      <p:bldP spid="6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 animBg="1"/>
      <p:bldP spid="72" grpId="0"/>
      <p:bldP spid="7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5" grpId="0" animBg="1"/>
      <p:bldP spid="76" grpId="0" animBg="1"/>
      <p:bldP spid="77" grpId="0"/>
      <p:bldP spid="7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  <p:bldP spid="81" grpId="0" animBg="1"/>
      <p:bldP spid="82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4383388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882867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424295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742438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16137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3681774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181253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3541345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040824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6680732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6540303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79766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2892531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4392010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2752102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4251581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5891489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5751060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2813519" y="7390968"/>
            <a:ext cx="328997" cy="329469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3300846" y="725053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77925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図プレースホルダー 19"/>
          <p:cNvSpPr>
            <a:spLocks noGrp="1"/>
          </p:cNvSpPr>
          <p:nvPr>
            <p:ph type="pic" sz="quarter" idx="23" hasCustomPrompt="1"/>
          </p:nvPr>
        </p:nvSpPr>
        <p:spPr>
          <a:xfrm>
            <a:off x="861502" y="2540627"/>
            <a:ext cx="8747052" cy="6777938"/>
          </a:xfrm>
          <a:custGeom>
            <a:avLst/>
            <a:gdLst>
              <a:gd name="connsiteX0" fmla="*/ 674702 w 8747052"/>
              <a:gd name="connsiteY0" fmla="*/ 5481938 h 6777938"/>
              <a:gd name="connsiteX1" fmla="*/ 1322702 w 8747052"/>
              <a:gd name="connsiteY1" fmla="*/ 5481938 h 6777938"/>
              <a:gd name="connsiteX2" fmla="*/ 1322702 w 8747052"/>
              <a:gd name="connsiteY2" fmla="*/ 6129938 h 6777938"/>
              <a:gd name="connsiteX3" fmla="*/ 674702 w 8747052"/>
              <a:gd name="connsiteY3" fmla="*/ 6129938 h 6777938"/>
              <a:gd name="connsiteX4" fmla="*/ 1322702 w 8747052"/>
              <a:gd name="connsiteY4" fmla="*/ 4833938 h 6777938"/>
              <a:gd name="connsiteX5" fmla="*/ 1970702 w 8747052"/>
              <a:gd name="connsiteY5" fmla="*/ 4833938 h 6777938"/>
              <a:gd name="connsiteX6" fmla="*/ 1970702 w 8747052"/>
              <a:gd name="connsiteY6" fmla="*/ 5481938 h 6777938"/>
              <a:gd name="connsiteX7" fmla="*/ 1322702 w 8747052"/>
              <a:gd name="connsiteY7" fmla="*/ 5481938 h 6777938"/>
              <a:gd name="connsiteX8" fmla="*/ 0 w 8747052"/>
              <a:gd name="connsiteY8" fmla="*/ 4833938 h 6777938"/>
              <a:gd name="connsiteX9" fmla="*/ 648000 w 8747052"/>
              <a:gd name="connsiteY9" fmla="*/ 4833938 h 6777938"/>
              <a:gd name="connsiteX10" fmla="*/ 648000 w 8747052"/>
              <a:gd name="connsiteY10" fmla="*/ 5481938 h 6777938"/>
              <a:gd name="connsiteX11" fmla="*/ 0 w 8747052"/>
              <a:gd name="connsiteY11" fmla="*/ 5481938 h 6777938"/>
              <a:gd name="connsiteX12" fmla="*/ 7451052 w 8747052"/>
              <a:gd name="connsiteY12" fmla="*/ 1296000 h 6777938"/>
              <a:gd name="connsiteX13" fmla="*/ 8099052 w 8747052"/>
              <a:gd name="connsiteY13" fmla="*/ 1296000 h 6777938"/>
              <a:gd name="connsiteX14" fmla="*/ 8099052 w 8747052"/>
              <a:gd name="connsiteY14" fmla="*/ 1944000 h 6777938"/>
              <a:gd name="connsiteX15" fmla="*/ 7451052 w 8747052"/>
              <a:gd name="connsiteY15" fmla="*/ 1944000 h 6777938"/>
              <a:gd name="connsiteX16" fmla="*/ 6803052 w 8747052"/>
              <a:gd name="connsiteY16" fmla="*/ 648000 h 6777938"/>
              <a:gd name="connsiteX17" fmla="*/ 7451052 w 8747052"/>
              <a:gd name="connsiteY17" fmla="*/ 648000 h 6777938"/>
              <a:gd name="connsiteX18" fmla="*/ 7451052 w 8747052"/>
              <a:gd name="connsiteY18" fmla="*/ 1296000 h 6777938"/>
              <a:gd name="connsiteX19" fmla="*/ 6803052 w 8747052"/>
              <a:gd name="connsiteY19" fmla="*/ 1296000 h 6777938"/>
              <a:gd name="connsiteX20" fmla="*/ 6803052 w 8747052"/>
              <a:gd name="connsiteY20" fmla="*/ 5481938 h 6777938"/>
              <a:gd name="connsiteX21" fmla="*/ 2618703 w 8747052"/>
              <a:gd name="connsiteY21" fmla="*/ 5481938 h 6777938"/>
              <a:gd name="connsiteX22" fmla="*/ 2618703 w 8747052"/>
              <a:gd name="connsiteY22" fmla="*/ 6129938 h 6777938"/>
              <a:gd name="connsiteX23" fmla="*/ 1970703 w 8747052"/>
              <a:gd name="connsiteY23" fmla="*/ 6129938 h 6777938"/>
              <a:gd name="connsiteX24" fmla="*/ 1970703 w 8747052"/>
              <a:gd name="connsiteY24" fmla="*/ 6777938 h 6777938"/>
              <a:gd name="connsiteX25" fmla="*/ 1322703 w 8747052"/>
              <a:gd name="connsiteY25" fmla="*/ 6777938 h 6777938"/>
              <a:gd name="connsiteX26" fmla="*/ 1322703 w 8747052"/>
              <a:gd name="connsiteY26" fmla="*/ 6129938 h 6777938"/>
              <a:gd name="connsiteX27" fmla="*/ 1970703 w 8747052"/>
              <a:gd name="connsiteY27" fmla="*/ 6129938 h 6777938"/>
              <a:gd name="connsiteX28" fmla="*/ 1970703 w 8747052"/>
              <a:gd name="connsiteY28" fmla="*/ 5481938 h 6777938"/>
              <a:gd name="connsiteX29" fmla="*/ 1970703 w 8747052"/>
              <a:gd name="connsiteY29" fmla="*/ 5481938 h 6777938"/>
              <a:gd name="connsiteX30" fmla="*/ 1970703 w 8747052"/>
              <a:gd name="connsiteY30" fmla="*/ 648001 h 6777938"/>
              <a:gd name="connsiteX31" fmla="*/ 6803052 w 8747052"/>
              <a:gd name="connsiteY31" fmla="*/ 648001 h 6777938"/>
              <a:gd name="connsiteX32" fmla="*/ 8099052 w 8747052"/>
              <a:gd name="connsiteY32" fmla="*/ 648000 h 6777938"/>
              <a:gd name="connsiteX33" fmla="*/ 8747052 w 8747052"/>
              <a:gd name="connsiteY33" fmla="*/ 648000 h 6777938"/>
              <a:gd name="connsiteX34" fmla="*/ 8747052 w 8747052"/>
              <a:gd name="connsiteY34" fmla="*/ 1296000 h 6777938"/>
              <a:gd name="connsiteX35" fmla="*/ 8099052 w 8747052"/>
              <a:gd name="connsiteY35" fmla="*/ 1296000 h 6777938"/>
              <a:gd name="connsiteX36" fmla="*/ 7451052 w 8747052"/>
              <a:gd name="connsiteY36" fmla="*/ 0 h 6777938"/>
              <a:gd name="connsiteX37" fmla="*/ 8099052 w 8747052"/>
              <a:gd name="connsiteY37" fmla="*/ 0 h 6777938"/>
              <a:gd name="connsiteX38" fmla="*/ 8099052 w 8747052"/>
              <a:gd name="connsiteY38" fmla="*/ 648000 h 6777938"/>
              <a:gd name="connsiteX39" fmla="*/ 7451052 w 8747052"/>
              <a:gd name="connsiteY39" fmla="*/ 648000 h 6777938"/>
              <a:gd name="connsiteX40" fmla="*/ 6155052 w 8747052"/>
              <a:gd name="connsiteY40" fmla="*/ 0 h 6777938"/>
              <a:gd name="connsiteX41" fmla="*/ 6803052 w 8747052"/>
              <a:gd name="connsiteY41" fmla="*/ 0 h 6777938"/>
              <a:gd name="connsiteX42" fmla="*/ 6803052 w 8747052"/>
              <a:gd name="connsiteY42" fmla="*/ 648000 h 6777938"/>
              <a:gd name="connsiteX43" fmla="*/ 6155052 w 8747052"/>
              <a:gd name="connsiteY43" fmla="*/ 648000 h 677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47052" h="6777938">
                <a:moveTo>
                  <a:pt x="674702" y="5481938"/>
                </a:moveTo>
                <a:lnTo>
                  <a:pt x="1322702" y="5481938"/>
                </a:lnTo>
                <a:lnTo>
                  <a:pt x="1322702" y="6129938"/>
                </a:lnTo>
                <a:lnTo>
                  <a:pt x="674702" y="6129938"/>
                </a:lnTo>
                <a:close/>
                <a:moveTo>
                  <a:pt x="1322702" y="4833938"/>
                </a:moveTo>
                <a:lnTo>
                  <a:pt x="1970702" y="4833938"/>
                </a:lnTo>
                <a:lnTo>
                  <a:pt x="1970702" y="5481938"/>
                </a:lnTo>
                <a:lnTo>
                  <a:pt x="1322702" y="5481938"/>
                </a:lnTo>
                <a:close/>
                <a:moveTo>
                  <a:pt x="0" y="4833938"/>
                </a:moveTo>
                <a:lnTo>
                  <a:pt x="648000" y="4833938"/>
                </a:lnTo>
                <a:lnTo>
                  <a:pt x="648000" y="5481938"/>
                </a:lnTo>
                <a:lnTo>
                  <a:pt x="0" y="5481938"/>
                </a:lnTo>
                <a:close/>
                <a:moveTo>
                  <a:pt x="7451052" y="1296000"/>
                </a:moveTo>
                <a:lnTo>
                  <a:pt x="8099052" y="1296000"/>
                </a:lnTo>
                <a:lnTo>
                  <a:pt x="8099052" y="1944000"/>
                </a:lnTo>
                <a:lnTo>
                  <a:pt x="7451052" y="1944000"/>
                </a:lnTo>
                <a:close/>
                <a:moveTo>
                  <a:pt x="6803052" y="648000"/>
                </a:moveTo>
                <a:lnTo>
                  <a:pt x="7451052" y="648000"/>
                </a:lnTo>
                <a:lnTo>
                  <a:pt x="7451052" y="1296000"/>
                </a:lnTo>
                <a:lnTo>
                  <a:pt x="6803052" y="1296000"/>
                </a:lnTo>
                <a:lnTo>
                  <a:pt x="6803052" y="5481938"/>
                </a:lnTo>
                <a:lnTo>
                  <a:pt x="2618703" y="5481938"/>
                </a:lnTo>
                <a:lnTo>
                  <a:pt x="2618703" y="6129938"/>
                </a:lnTo>
                <a:lnTo>
                  <a:pt x="1970703" y="6129938"/>
                </a:lnTo>
                <a:lnTo>
                  <a:pt x="1970703" y="6777938"/>
                </a:lnTo>
                <a:lnTo>
                  <a:pt x="1322703" y="6777938"/>
                </a:lnTo>
                <a:lnTo>
                  <a:pt x="1322703" y="6129938"/>
                </a:lnTo>
                <a:lnTo>
                  <a:pt x="1970703" y="6129938"/>
                </a:lnTo>
                <a:lnTo>
                  <a:pt x="1970703" y="5481938"/>
                </a:lnTo>
                <a:lnTo>
                  <a:pt x="1970703" y="5481938"/>
                </a:lnTo>
                <a:lnTo>
                  <a:pt x="1970703" y="648001"/>
                </a:lnTo>
                <a:lnTo>
                  <a:pt x="6803052" y="648001"/>
                </a:lnTo>
                <a:close/>
                <a:moveTo>
                  <a:pt x="8099052" y="648000"/>
                </a:moveTo>
                <a:lnTo>
                  <a:pt x="8747052" y="648000"/>
                </a:lnTo>
                <a:lnTo>
                  <a:pt x="8747052" y="1296000"/>
                </a:lnTo>
                <a:lnTo>
                  <a:pt x="8099052" y="1296000"/>
                </a:lnTo>
                <a:close/>
                <a:moveTo>
                  <a:pt x="7451052" y="0"/>
                </a:moveTo>
                <a:lnTo>
                  <a:pt x="8099052" y="0"/>
                </a:lnTo>
                <a:lnTo>
                  <a:pt x="8099052" y="648000"/>
                </a:lnTo>
                <a:lnTo>
                  <a:pt x="7451052" y="648000"/>
                </a:lnTo>
                <a:close/>
                <a:moveTo>
                  <a:pt x="6155052" y="0"/>
                </a:moveTo>
                <a:lnTo>
                  <a:pt x="6803052" y="0"/>
                </a:lnTo>
                <a:lnTo>
                  <a:pt x="6803052" y="648000"/>
                </a:lnTo>
                <a:lnTo>
                  <a:pt x="6155052" y="64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0234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7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</p:bld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226211" y="5779322"/>
            <a:ext cx="9045121" cy="2278828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226211" y="4659375"/>
            <a:ext cx="904512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8337163" y="5497111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図プレースホルダー 14"/>
          <p:cNvSpPr>
            <a:spLocks noGrp="1"/>
          </p:cNvSpPr>
          <p:nvPr>
            <p:ph type="pic" sz="quarter" idx="14" hasCustomPrompt="1"/>
          </p:nvPr>
        </p:nvSpPr>
        <p:spPr>
          <a:xfrm>
            <a:off x="0" y="3171825"/>
            <a:ext cx="9322368" cy="4886325"/>
          </a:xfrm>
          <a:custGeom>
            <a:avLst/>
            <a:gdLst>
              <a:gd name="connsiteX0" fmla="*/ 8026368 w 9322368"/>
              <a:gd name="connsiteY0" fmla="*/ 648000 h 4886325"/>
              <a:gd name="connsiteX1" fmla="*/ 8674368 w 9322368"/>
              <a:gd name="connsiteY1" fmla="*/ 648000 h 4886325"/>
              <a:gd name="connsiteX2" fmla="*/ 8674368 w 9322368"/>
              <a:gd name="connsiteY2" fmla="*/ 1296000 h 4886325"/>
              <a:gd name="connsiteX3" fmla="*/ 8026368 w 9322368"/>
              <a:gd name="connsiteY3" fmla="*/ 1296000 h 4886325"/>
              <a:gd name="connsiteX4" fmla="*/ 8674368 w 9322368"/>
              <a:gd name="connsiteY4" fmla="*/ 0 h 4886325"/>
              <a:gd name="connsiteX5" fmla="*/ 9322368 w 9322368"/>
              <a:gd name="connsiteY5" fmla="*/ 0 h 4886325"/>
              <a:gd name="connsiteX6" fmla="*/ 9322368 w 9322368"/>
              <a:gd name="connsiteY6" fmla="*/ 648000 h 4886325"/>
              <a:gd name="connsiteX7" fmla="*/ 8674368 w 9322368"/>
              <a:gd name="connsiteY7" fmla="*/ 648000 h 4886325"/>
              <a:gd name="connsiteX8" fmla="*/ 0 w 9322368"/>
              <a:gd name="connsiteY8" fmla="*/ 0 h 4886325"/>
              <a:gd name="connsiteX9" fmla="*/ 7378368 w 9322368"/>
              <a:gd name="connsiteY9" fmla="*/ 0 h 4886325"/>
              <a:gd name="connsiteX10" fmla="*/ 8026368 w 9322368"/>
              <a:gd name="connsiteY10" fmla="*/ 0 h 4886325"/>
              <a:gd name="connsiteX11" fmla="*/ 8026368 w 9322368"/>
              <a:gd name="connsiteY11" fmla="*/ 648000 h 4886325"/>
              <a:gd name="connsiteX12" fmla="*/ 7378368 w 9322368"/>
              <a:gd name="connsiteY12" fmla="*/ 648000 h 4886325"/>
              <a:gd name="connsiteX13" fmla="*/ 7378368 w 9322368"/>
              <a:gd name="connsiteY13" fmla="*/ 1296000 h 4886325"/>
              <a:gd name="connsiteX14" fmla="*/ 8026368 w 9322368"/>
              <a:gd name="connsiteY14" fmla="*/ 1296000 h 4886325"/>
              <a:gd name="connsiteX15" fmla="*/ 8026368 w 9322368"/>
              <a:gd name="connsiteY15" fmla="*/ 1944000 h 4886325"/>
              <a:gd name="connsiteX16" fmla="*/ 7378368 w 9322368"/>
              <a:gd name="connsiteY16" fmla="*/ 1944000 h 4886325"/>
              <a:gd name="connsiteX17" fmla="*/ 7378368 w 9322368"/>
              <a:gd name="connsiteY17" fmla="*/ 4886325 h 4886325"/>
              <a:gd name="connsiteX18" fmla="*/ 0 w 9322368"/>
              <a:gd name="connsiteY18" fmla="*/ 4886325 h 48863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9322368" h="4886325">
                <a:moveTo>
                  <a:pt x="8026368" y="648000"/>
                </a:moveTo>
                <a:lnTo>
                  <a:pt x="8674368" y="648000"/>
                </a:lnTo>
                <a:lnTo>
                  <a:pt x="8674368" y="1296000"/>
                </a:lnTo>
                <a:lnTo>
                  <a:pt x="8026368" y="1296000"/>
                </a:lnTo>
                <a:close/>
                <a:moveTo>
                  <a:pt x="8674368" y="0"/>
                </a:moveTo>
                <a:lnTo>
                  <a:pt x="9322368" y="0"/>
                </a:lnTo>
                <a:lnTo>
                  <a:pt x="9322368" y="648000"/>
                </a:lnTo>
                <a:lnTo>
                  <a:pt x="8674368" y="648000"/>
                </a:lnTo>
                <a:close/>
                <a:moveTo>
                  <a:pt x="0" y="0"/>
                </a:moveTo>
                <a:lnTo>
                  <a:pt x="7378368" y="0"/>
                </a:lnTo>
                <a:lnTo>
                  <a:pt x="8026368" y="0"/>
                </a:lnTo>
                <a:lnTo>
                  <a:pt x="8026368" y="648000"/>
                </a:lnTo>
                <a:lnTo>
                  <a:pt x="7378368" y="648000"/>
                </a:lnTo>
                <a:lnTo>
                  <a:pt x="7378368" y="1296000"/>
                </a:lnTo>
                <a:lnTo>
                  <a:pt x="8026368" y="1296000"/>
                </a:lnTo>
                <a:lnTo>
                  <a:pt x="8026368" y="1944000"/>
                </a:lnTo>
                <a:lnTo>
                  <a:pt x="7378368" y="1944000"/>
                </a:lnTo>
                <a:lnTo>
                  <a:pt x="7378368" y="4886325"/>
                </a:lnTo>
                <a:lnTo>
                  <a:pt x="0" y="4886325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24308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50"/>
                            </p:stCondLst>
                            <p:childTnLst>
                              <p:par>
                                <p:cTn id="13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15" grpId="0" animBg="1"/>
      <p:bldP spid="15" grpId="1" animBg="1"/>
    </p:bld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 &amp; 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0" name="図プレースホルダー 19"/>
          <p:cNvSpPr>
            <a:spLocks noGrp="1"/>
          </p:cNvSpPr>
          <p:nvPr>
            <p:ph type="pic" sz="quarter" idx="23" hasCustomPrompt="1"/>
          </p:nvPr>
        </p:nvSpPr>
        <p:spPr>
          <a:xfrm>
            <a:off x="861502" y="2540627"/>
            <a:ext cx="8747052" cy="6777938"/>
          </a:xfrm>
          <a:custGeom>
            <a:avLst/>
            <a:gdLst>
              <a:gd name="connsiteX0" fmla="*/ 674702 w 8747052"/>
              <a:gd name="connsiteY0" fmla="*/ 5481938 h 6777938"/>
              <a:gd name="connsiteX1" fmla="*/ 1322702 w 8747052"/>
              <a:gd name="connsiteY1" fmla="*/ 5481938 h 6777938"/>
              <a:gd name="connsiteX2" fmla="*/ 1322702 w 8747052"/>
              <a:gd name="connsiteY2" fmla="*/ 6129938 h 6777938"/>
              <a:gd name="connsiteX3" fmla="*/ 674702 w 8747052"/>
              <a:gd name="connsiteY3" fmla="*/ 6129938 h 6777938"/>
              <a:gd name="connsiteX4" fmla="*/ 1322702 w 8747052"/>
              <a:gd name="connsiteY4" fmla="*/ 4833938 h 6777938"/>
              <a:gd name="connsiteX5" fmla="*/ 1970702 w 8747052"/>
              <a:gd name="connsiteY5" fmla="*/ 4833938 h 6777938"/>
              <a:gd name="connsiteX6" fmla="*/ 1970702 w 8747052"/>
              <a:gd name="connsiteY6" fmla="*/ 5481938 h 6777938"/>
              <a:gd name="connsiteX7" fmla="*/ 1322702 w 8747052"/>
              <a:gd name="connsiteY7" fmla="*/ 5481938 h 6777938"/>
              <a:gd name="connsiteX8" fmla="*/ 0 w 8747052"/>
              <a:gd name="connsiteY8" fmla="*/ 4833938 h 6777938"/>
              <a:gd name="connsiteX9" fmla="*/ 648000 w 8747052"/>
              <a:gd name="connsiteY9" fmla="*/ 4833938 h 6777938"/>
              <a:gd name="connsiteX10" fmla="*/ 648000 w 8747052"/>
              <a:gd name="connsiteY10" fmla="*/ 5481938 h 6777938"/>
              <a:gd name="connsiteX11" fmla="*/ 0 w 8747052"/>
              <a:gd name="connsiteY11" fmla="*/ 5481938 h 6777938"/>
              <a:gd name="connsiteX12" fmla="*/ 7451052 w 8747052"/>
              <a:gd name="connsiteY12" fmla="*/ 1296000 h 6777938"/>
              <a:gd name="connsiteX13" fmla="*/ 8099052 w 8747052"/>
              <a:gd name="connsiteY13" fmla="*/ 1296000 h 6777938"/>
              <a:gd name="connsiteX14" fmla="*/ 8099052 w 8747052"/>
              <a:gd name="connsiteY14" fmla="*/ 1944000 h 6777938"/>
              <a:gd name="connsiteX15" fmla="*/ 7451052 w 8747052"/>
              <a:gd name="connsiteY15" fmla="*/ 1944000 h 6777938"/>
              <a:gd name="connsiteX16" fmla="*/ 6803052 w 8747052"/>
              <a:gd name="connsiteY16" fmla="*/ 648000 h 6777938"/>
              <a:gd name="connsiteX17" fmla="*/ 7451052 w 8747052"/>
              <a:gd name="connsiteY17" fmla="*/ 648000 h 6777938"/>
              <a:gd name="connsiteX18" fmla="*/ 7451052 w 8747052"/>
              <a:gd name="connsiteY18" fmla="*/ 1296000 h 6777938"/>
              <a:gd name="connsiteX19" fmla="*/ 6803052 w 8747052"/>
              <a:gd name="connsiteY19" fmla="*/ 1296000 h 6777938"/>
              <a:gd name="connsiteX20" fmla="*/ 6803052 w 8747052"/>
              <a:gd name="connsiteY20" fmla="*/ 5481938 h 6777938"/>
              <a:gd name="connsiteX21" fmla="*/ 2618703 w 8747052"/>
              <a:gd name="connsiteY21" fmla="*/ 5481938 h 6777938"/>
              <a:gd name="connsiteX22" fmla="*/ 2618703 w 8747052"/>
              <a:gd name="connsiteY22" fmla="*/ 6129938 h 6777938"/>
              <a:gd name="connsiteX23" fmla="*/ 1970703 w 8747052"/>
              <a:gd name="connsiteY23" fmla="*/ 6129938 h 6777938"/>
              <a:gd name="connsiteX24" fmla="*/ 1970703 w 8747052"/>
              <a:gd name="connsiteY24" fmla="*/ 6777938 h 6777938"/>
              <a:gd name="connsiteX25" fmla="*/ 1322703 w 8747052"/>
              <a:gd name="connsiteY25" fmla="*/ 6777938 h 6777938"/>
              <a:gd name="connsiteX26" fmla="*/ 1322703 w 8747052"/>
              <a:gd name="connsiteY26" fmla="*/ 6129938 h 6777938"/>
              <a:gd name="connsiteX27" fmla="*/ 1970703 w 8747052"/>
              <a:gd name="connsiteY27" fmla="*/ 6129938 h 6777938"/>
              <a:gd name="connsiteX28" fmla="*/ 1970703 w 8747052"/>
              <a:gd name="connsiteY28" fmla="*/ 5481938 h 6777938"/>
              <a:gd name="connsiteX29" fmla="*/ 1970703 w 8747052"/>
              <a:gd name="connsiteY29" fmla="*/ 5481938 h 6777938"/>
              <a:gd name="connsiteX30" fmla="*/ 1970703 w 8747052"/>
              <a:gd name="connsiteY30" fmla="*/ 648001 h 6777938"/>
              <a:gd name="connsiteX31" fmla="*/ 6803052 w 8747052"/>
              <a:gd name="connsiteY31" fmla="*/ 648001 h 6777938"/>
              <a:gd name="connsiteX32" fmla="*/ 8099052 w 8747052"/>
              <a:gd name="connsiteY32" fmla="*/ 648000 h 6777938"/>
              <a:gd name="connsiteX33" fmla="*/ 8747052 w 8747052"/>
              <a:gd name="connsiteY33" fmla="*/ 648000 h 6777938"/>
              <a:gd name="connsiteX34" fmla="*/ 8747052 w 8747052"/>
              <a:gd name="connsiteY34" fmla="*/ 1296000 h 6777938"/>
              <a:gd name="connsiteX35" fmla="*/ 8099052 w 8747052"/>
              <a:gd name="connsiteY35" fmla="*/ 1296000 h 6777938"/>
              <a:gd name="connsiteX36" fmla="*/ 7451052 w 8747052"/>
              <a:gd name="connsiteY36" fmla="*/ 0 h 6777938"/>
              <a:gd name="connsiteX37" fmla="*/ 8099052 w 8747052"/>
              <a:gd name="connsiteY37" fmla="*/ 0 h 6777938"/>
              <a:gd name="connsiteX38" fmla="*/ 8099052 w 8747052"/>
              <a:gd name="connsiteY38" fmla="*/ 648000 h 6777938"/>
              <a:gd name="connsiteX39" fmla="*/ 7451052 w 8747052"/>
              <a:gd name="connsiteY39" fmla="*/ 648000 h 6777938"/>
              <a:gd name="connsiteX40" fmla="*/ 6155052 w 8747052"/>
              <a:gd name="connsiteY40" fmla="*/ 0 h 6777938"/>
              <a:gd name="connsiteX41" fmla="*/ 6803052 w 8747052"/>
              <a:gd name="connsiteY41" fmla="*/ 0 h 6777938"/>
              <a:gd name="connsiteX42" fmla="*/ 6803052 w 8747052"/>
              <a:gd name="connsiteY42" fmla="*/ 648000 h 6777938"/>
              <a:gd name="connsiteX43" fmla="*/ 6155052 w 8747052"/>
              <a:gd name="connsiteY43" fmla="*/ 648000 h 67779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</a:cxnLst>
            <a:rect l="l" t="t" r="r" b="b"/>
            <a:pathLst>
              <a:path w="8747052" h="6777938">
                <a:moveTo>
                  <a:pt x="674702" y="5481938"/>
                </a:moveTo>
                <a:lnTo>
                  <a:pt x="1322702" y="5481938"/>
                </a:lnTo>
                <a:lnTo>
                  <a:pt x="1322702" y="6129938"/>
                </a:lnTo>
                <a:lnTo>
                  <a:pt x="674702" y="6129938"/>
                </a:lnTo>
                <a:close/>
                <a:moveTo>
                  <a:pt x="1322702" y="4833938"/>
                </a:moveTo>
                <a:lnTo>
                  <a:pt x="1970702" y="4833938"/>
                </a:lnTo>
                <a:lnTo>
                  <a:pt x="1970702" y="5481938"/>
                </a:lnTo>
                <a:lnTo>
                  <a:pt x="1322702" y="5481938"/>
                </a:lnTo>
                <a:close/>
                <a:moveTo>
                  <a:pt x="0" y="4833938"/>
                </a:moveTo>
                <a:lnTo>
                  <a:pt x="648000" y="4833938"/>
                </a:lnTo>
                <a:lnTo>
                  <a:pt x="648000" y="5481938"/>
                </a:lnTo>
                <a:lnTo>
                  <a:pt x="0" y="5481938"/>
                </a:lnTo>
                <a:close/>
                <a:moveTo>
                  <a:pt x="7451052" y="1296000"/>
                </a:moveTo>
                <a:lnTo>
                  <a:pt x="8099052" y="1296000"/>
                </a:lnTo>
                <a:lnTo>
                  <a:pt x="8099052" y="1944000"/>
                </a:lnTo>
                <a:lnTo>
                  <a:pt x="7451052" y="1944000"/>
                </a:lnTo>
                <a:close/>
                <a:moveTo>
                  <a:pt x="6803052" y="648000"/>
                </a:moveTo>
                <a:lnTo>
                  <a:pt x="7451052" y="648000"/>
                </a:lnTo>
                <a:lnTo>
                  <a:pt x="7451052" y="1296000"/>
                </a:lnTo>
                <a:lnTo>
                  <a:pt x="6803052" y="1296000"/>
                </a:lnTo>
                <a:lnTo>
                  <a:pt x="6803052" y="5481938"/>
                </a:lnTo>
                <a:lnTo>
                  <a:pt x="2618703" y="5481938"/>
                </a:lnTo>
                <a:lnTo>
                  <a:pt x="2618703" y="6129938"/>
                </a:lnTo>
                <a:lnTo>
                  <a:pt x="1970703" y="6129938"/>
                </a:lnTo>
                <a:lnTo>
                  <a:pt x="1970703" y="6777938"/>
                </a:lnTo>
                <a:lnTo>
                  <a:pt x="1322703" y="6777938"/>
                </a:lnTo>
                <a:lnTo>
                  <a:pt x="1322703" y="6129938"/>
                </a:lnTo>
                <a:lnTo>
                  <a:pt x="1970703" y="6129938"/>
                </a:lnTo>
                <a:lnTo>
                  <a:pt x="1970703" y="5481938"/>
                </a:lnTo>
                <a:lnTo>
                  <a:pt x="1970703" y="5481938"/>
                </a:lnTo>
                <a:lnTo>
                  <a:pt x="1970703" y="648001"/>
                </a:lnTo>
                <a:lnTo>
                  <a:pt x="6803052" y="648001"/>
                </a:lnTo>
                <a:close/>
                <a:moveTo>
                  <a:pt x="8099052" y="648000"/>
                </a:moveTo>
                <a:lnTo>
                  <a:pt x="8747052" y="648000"/>
                </a:lnTo>
                <a:lnTo>
                  <a:pt x="8747052" y="1296000"/>
                </a:lnTo>
                <a:lnTo>
                  <a:pt x="8099052" y="1296000"/>
                </a:lnTo>
                <a:close/>
                <a:moveTo>
                  <a:pt x="7451052" y="0"/>
                </a:moveTo>
                <a:lnTo>
                  <a:pt x="8099052" y="0"/>
                </a:lnTo>
                <a:lnTo>
                  <a:pt x="8099052" y="648000"/>
                </a:lnTo>
                <a:lnTo>
                  <a:pt x="7451052" y="648000"/>
                </a:lnTo>
                <a:close/>
                <a:moveTo>
                  <a:pt x="6155052" y="0"/>
                </a:moveTo>
                <a:lnTo>
                  <a:pt x="6803052" y="0"/>
                </a:lnTo>
                <a:lnTo>
                  <a:pt x="6803052" y="648000"/>
                </a:lnTo>
                <a:lnTo>
                  <a:pt x="6155052" y="648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8319890" y="5176461"/>
            <a:ext cx="437647" cy="438275"/>
          </a:xfrm>
          <a:prstGeom prst="rect">
            <a:avLst/>
          </a:prstGeom>
          <a:solidFill>
            <a:schemeClr val="accent1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円/楕円 4"/>
          <p:cNvSpPr/>
          <p:nvPr userDrawn="1"/>
        </p:nvSpPr>
        <p:spPr>
          <a:xfrm>
            <a:off x="8319890" y="6147528"/>
            <a:ext cx="437647" cy="438275"/>
          </a:xfrm>
          <a:prstGeom prst="rect">
            <a:avLst/>
          </a:prstGeom>
          <a:solidFill>
            <a:schemeClr val="accent2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円/楕円 4"/>
          <p:cNvSpPr/>
          <p:nvPr userDrawn="1"/>
        </p:nvSpPr>
        <p:spPr>
          <a:xfrm>
            <a:off x="8310165" y="7118595"/>
            <a:ext cx="437647" cy="438275"/>
          </a:xfrm>
          <a:prstGeom prst="rect">
            <a:avLst/>
          </a:prstGeom>
          <a:solidFill>
            <a:schemeClr val="accent3"/>
          </a:solidFill>
          <a:ln w="5715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899980" y="5022083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899980" y="5993150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899979" y="6964217"/>
            <a:ext cx="892925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49791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4" presetClass="entr" presetSubtype="1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600"/>
                            </p:stCondLst>
                            <p:childTnLst>
                              <p:par>
                                <p:cTn id="2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200"/>
                            </p:stCondLst>
                            <p:childTnLst>
                              <p:par>
                                <p:cTn id="2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2" presetClass="entr" presetSubtype="2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169858" y="2450473"/>
            <a:ext cx="3378565" cy="3377012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8" name="円/楕円 4"/>
          <p:cNvSpPr/>
          <p:nvPr userDrawn="1"/>
        </p:nvSpPr>
        <p:spPr>
          <a:xfrm>
            <a:off x="1135084" y="6304855"/>
            <a:ext cx="717550" cy="718579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図プレースホルダー 25"/>
          <p:cNvSpPr>
            <a:spLocks noGrp="1"/>
          </p:cNvSpPr>
          <p:nvPr>
            <p:ph type="pic" sz="quarter" idx="44" hasCustomPrompt="1"/>
          </p:nvPr>
        </p:nvSpPr>
        <p:spPr>
          <a:xfrm>
            <a:off x="1227008" y="6397293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4558" y="6368154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円/楕円 4"/>
          <p:cNvSpPr/>
          <p:nvPr userDrawn="1"/>
        </p:nvSpPr>
        <p:spPr>
          <a:xfrm>
            <a:off x="1135084" y="7212845"/>
            <a:ext cx="717550" cy="71857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図プレースホルダー 25"/>
          <p:cNvSpPr>
            <a:spLocks noGrp="1"/>
          </p:cNvSpPr>
          <p:nvPr>
            <p:ph type="pic" sz="quarter" idx="45" hasCustomPrompt="1"/>
          </p:nvPr>
        </p:nvSpPr>
        <p:spPr>
          <a:xfrm>
            <a:off x="1227008" y="7305283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46" hasCustomPrompt="1"/>
          </p:nvPr>
        </p:nvSpPr>
        <p:spPr>
          <a:xfrm>
            <a:off x="1944558" y="7276144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円/楕円 4"/>
          <p:cNvSpPr/>
          <p:nvPr userDrawn="1"/>
        </p:nvSpPr>
        <p:spPr>
          <a:xfrm>
            <a:off x="1135084" y="8149976"/>
            <a:ext cx="717550" cy="71857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図プレースホルダー 25"/>
          <p:cNvSpPr>
            <a:spLocks noGrp="1"/>
          </p:cNvSpPr>
          <p:nvPr>
            <p:ph type="pic" sz="quarter" idx="47" hasCustomPrompt="1"/>
          </p:nvPr>
        </p:nvSpPr>
        <p:spPr>
          <a:xfrm>
            <a:off x="1227008" y="8242414"/>
            <a:ext cx="533702" cy="533702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1944558" y="8213275"/>
            <a:ext cx="2603865" cy="562841"/>
          </a:xfrm>
        </p:spPr>
        <p:txBody>
          <a:bodyPr anchor="ctr">
            <a:normAutofit/>
          </a:bodyPr>
          <a:lstStyle>
            <a:lvl1pPr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4924210" y="3647411"/>
            <a:ext cx="5781889" cy="1889006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4924210" y="2267231"/>
            <a:ext cx="578188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5035163" y="3465523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4924210" y="2838434"/>
            <a:ext cx="5781889" cy="610489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accent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37" name="直線コネクタ 36"/>
          <p:cNvCxnSpPr/>
          <p:nvPr userDrawn="1"/>
        </p:nvCxnSpPr>
        <p:spPr>
          <a:xfrm>
            <a:off x="11239577" y="2616868"/>
            <a:ext cx="1" cy="77049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直線コネクタ 40"/>
          <p:cNvCxnSpPr>
            <a:stCxn id="39" idx="4"/>
            <a:endCxn id="44" idx="0"/>
          </p:cNvCxnSpPr>
          <p:nvPr userDrawn="1"/>
        </p:nvCxnSpPr>
        <p:spPr>
          <a:xfrm>
            <a:off x="11239578" y="3772760"/>
            <a:ext cx="0" cy="109082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線コネクタ 44"/>
          <p:cNvCxnSpPr>
            <a:stCxn id="44" idx="4"/>
            <a:endCxn id="46" idx="0"/>
          </p:cNvCxnSpPr>
          <p:nvPr userDrawn="1"/>
        </p:nvCxnSpPr>
        <p:spPr>
          <a:xfrm>
            <a:off x="11239578" y="5248983"/>
            <a:ext cx="0" cy="109082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線コネクタ 46"/>
          <p:cNvCxnSpPr>
            <a:stCxn id="46" idx="4"/>
          </p:cNvCxnSpPr>
          <p:nvPr userDrawn="1"/>
        </p:nvCxnSpPr>
        <p:spPr>
          <a:xfrm flipH="1">
            <a:off x="11239577" y="6725206"/>
            <a:ext cx="1" cy="109082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涙形 37"/>
          <p:cNvSpPr/>
          <p:nvPr userDrawn="1"/>
        </p:nvSpPr>
        <p:spPr>
          <a:xfrm rot="8100000">
            <a:off x="11030988" y="2353630"/>
            <a:ext cx="417178" cy="417178"/>
          </a:xfrm>
          <a:prstGeom prst="teardrop">
            <a:avLst/>
          </a:prstGeom>
          <a:solidFill>
            <a:schemeClr val="tx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楕円 38"/>
          <p:cNvSpPr/>
          <p:nvPr userDrawn="1"/>
        </p:nvSpPr>
        <p:spPr>
          <a:xfrm>
            <a:off x="11046879" y="3387363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楕円 43"/>
          <p:cNvSpPr/>
          <p:nvPr userDrawn="1"/>
        </p:nvSpPr>
        <p:spPr>
          <a:xfrm>
            <a:off x="11046879" y="4863586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楕円 45"/>
          <p:cNvSpPr/>
          <p:nvPr userDrawn="1"/>
        </p:nvSpPr>
        <p:spPr>
          <a:xfrm>
            <a:off x="11046879" y="6339809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楕円 47"/>
          <p:cNvSpPr/>
          <p:nvPr userDrawn="1"/>
        </p:nvSpPr>
        <p:spPr>
          <a:xfrm>
            <a:off x="11046879" y="7816031"/>
            <a:ext cx="385397" cy="385397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51" hasCustomPrompt="1"/>
          </p:nvPr>
        </p:nvSpPr>
        <p:spPr>
          <a:xfrm>
            <a:off x="11534568" y="2318517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1534567" y="333642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53" hasCustomPrompt="1"/>
          </p:nvPr>
        </p:nvSpPr>
        <p:spPr>
          <a:xfrm>
            <a:off x="11534568" y="382369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54" hasCustomPrompt="1"/>
          </p:nvPr>
        </p:nvSpPr>
        <p:spPr>
          <a:xfrm>
            <a:off x="11534567" y="479354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>
            <p:ph type="body" sz="quarter" idx="55" hasCustomPrompt="1"/>
          </p:nvPr>
        </p:nvSpPr>
        <p:spPr>
          <a:xfrm>
            <a:off x="11534568" y="528081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56" hasCustomPrompt="1"/>
          </p:nvPr>
        </p:nvSpPr>
        <p:spPr>
          <a:xfrm>
            <a:off x="11534566" y="6250669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>
            <p:ph type="body" sz="quarter" idx="57" hasCustomPrompt="1"/>
          </p:nvPr>
        </p:nvSpPr>
        <p:spPr>
          <a:xfrm>
            <a:off x="11534567" y="6737933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58" hasCustomPrompt="1"/>
          </p:nvPr>
        </p:nvSpPr>
        <p:spPr>
          <a:xfrm>
            <a:off x="11534565" y="7714164"/>
            <a:ext cx="5634586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59" hasCustomPrompt="1"/>
          </p:nvPr>
        </p:nvSpPr>
        <p:spPr>
          <a:xfrm>
            <a:off x="11534566" y="8201428"/>
            <a:ext cx="5634586" cy="874265"/>
          </a:xfrm>
        </p:spPr>
        <p:txBody>
          <a:bodyPr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6" name="テキスト プレースホルダー 12"/>
          <p:cNvSpPr>
            <a:spLocks noGrp="1"/>
          </p:cNvSpPr>
          <p:nvPr>
            <p:ph type="body" sz="quarter" idx="60" hasCustomPrompt="1"/>
          </p:nvPr>
        </p:nvSpPr>
        <p:spPr>
          <a:xfrm>
            <a:off x="4924210" y="5718579"/>
            <a:ext cx="5777098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7" name="テキスト プレースホルダー 12"/>
          <p:cNvSpPr>
            <a:spLocks noGrp="1"/>
          </p:cNvSpPr>
          <p:nvPr>
            <p:ph type="body" sz="quarter" idx="61" hasCustomPrompt="1"/>
          </p:nvPr>
        </p:nvSpPr>
        <p:spPr>
          <a:xfrm>
            <a:off x="4924210" y="6205843"/>
            <a:ext cx="5777098" cy="1143436"/>
          </a:xfrm>
        </p:spPr>
        <p:txBody>
          <a:bodyPr numCol="2"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62" hasCustomPrompt="1"/>
          </p:nvPr>
        </p:nvSpPr>
        <p:spPr>
          <a:xfrm>
            <a:off x="4924210" y="7475020"/>
            <a:ext cx="5777098" cy="487264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0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63" hasCustomPrompt="1"/>
          </p:nvPr>
        </p:nvSpPr>
        <p:spPr>
          <a:xfrm>
            <a:off x="4924210" y="7962284"/>
            <a:ext cx="5777098" cy="1150651"/>
          </a:xfrm>
        </p:spPr>
        <p:txBody>
          <a:bodyPr numCol="2">
            <a:normAutofit/>
          </a:bodyPr>
          <a:lstStyle>
            <a:lvl1pPr marL="285750" indent="-285750">
              <a:spcBef>
                <a:spcPts val="0"/>
              </a:spcBef>
              <a:buFont typeface="Wingdings" panose="05000000000000000000" pitchFamily="2" charset="2"/>
              <a:buChar char="n"/>
              <a:defRPr sz="16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44522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500"/>
                            </p:stCondLst>
                            <p:childTnLst>
                              <p:par>
                                <p:cTn id="60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500"/>
                            </p:stCondLst>
                            <p:childTnLst>
                              <p:par>
                                <p:cTn id="7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250"/>
                            </p:stCondLst>
                            <p:childTnLst>
                              <p:par>
                                <p:cTn id="77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6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00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6500"/>
                            </p:stCondLst>
                            <p:childTnLst>
                              <p:par>
                                <p:cTn id="8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7250"/>
                            </p:stCondLst>
                            <p:childTnLst>
                              <p:par>
                                <p:cTn id="9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7750"/>
                            </p:stCondLst>
                            <p:childTnLst>
                              <p:par>
                                <p:cTn id="95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8750"/>
                            </p:stCondLst>
                            <p:childTnLst>
                              <p:par>
                                <p:cTn id="10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250"/>
                            </p:stCondLst>
                            <p:childTnLst>
                              <p:par>
                                <p:cTn id="1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9750"/>
                            </p:stCondLst>
                            <p:childTnLst>
                              <p:par>
                                <p:cTn id="10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250"/>
                            </p:stCondLst>
                            <p:childTnLst>
                              <p:par>
                                <p:cTn id="11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5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0750"/>
                            </p:stCondLst>
                            <p:childTnLst>
                              <p:par>
                                <p:cTn id="1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1" fill="hold">
                            <p:stCondLst>
                              <p:cond delay="11250"/>
                            </p:stCondLst>
                            <p:childTnLst>
                              <p:par>
                                <p:cTn id="12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5" fill="hold">
                            <p:stCondLst>
                              <p:cond delay="11750"/>
                            </p:stCondLst>
                            <p:childTnLst>
                              <p:par>
                                <p:cTn id="1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12250"/>
                            </p:stCondLst>
                            <p:childTnLst>
                              <p:par>
                                <p:cTn id="13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2750"/>
                            </p:stCondLst>
                            <p:childTnLst>
                              <p:par>
                                <p:cTn id="1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3250"/>
                            </p:stCondLst>
                            <p:childTnLst>
                              <p:par>
                                <p:cTn id="13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3750"/>
                            </p:stCondLst>
                            <p:childTnLst>
                              <p:par>
                                <p:cTn id="1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14250"/>
                            </p:stCondLst>
                            <p:childTnLst>
                              <p:par>
                                <p:cTn id="147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14750"/>
                            </p:stCondLst>
                            <p:childTnLst>
                              <p:par>
                                <p:cTn id="1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4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15250"/>
                            </p:stCondLst>
                            <p:childTnLst>
                              <p:par>
                                <p:cTn id="15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5750"/>
                            </p:stCondLst>
                            <p:childTnLst>
                              <p:par>
                                <p:cTn id="1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6250"/>
                            </p:stCondLst>
                            <p:childTnLst>
                              <p:par>
                                <p:cTn id="16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6750"/>
                            </p:stCondLst>
                            <p:childTnLst>
                              <p:par>
                                <p:cTn id="1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1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8" grpId="0" animBg="1"/>
      <p:bldP spid="19" grpId="0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animBg="1"/>
      <p:bldP spid="44" grpId="0" animBg="1"/>
      <p:bldP spid="46" grpId="0" animBg="1"/>
      <p:bldP spid="48" grpId="0" animBg="1"/>
      <p:bldP spid="5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8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ng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22095" y="3821588"/>
            <a:ext cx="13643811" cy="3568017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40341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mages, Caption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22885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122885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/>
              <a:t>Caption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2053809" y="655590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523643" y="2731688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5750674" y="2731688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9977705" y="2731688"/>
            <a:ext cx="2888231" cy="2886903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8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14204736" y="2731688"/>
            <a:ext cx="2888231" cy="2886903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47" hasCustomPrompt="1"/>
          </p:nvPr>
        </p:nvSpPr>
        <p:spPr>
          <a:xfrm>
            <a:off x="5349916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5349916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6280840" y="6555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9576947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9576947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0507871" y="655590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8" name="テキスト プレースホルダー 12"/>
          <p:cNvSpPr>
            <a:spLocks noGrp="1"/>
          </p:cNvSpPr>
          <p:nvPr>
            <p:ph type="body" sz="quarter" idx="51" hasCustomPrompt="1"/>
          </p:nvPr>
        </p:nvSpPr>
        <p:spPr>
          <a:xfrm>
            <a:off x="13803978" y="6780058"/>
            <a:ext cx="368974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3803978" y="5838863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4734902" y="6555903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015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800"/>
                            </p:stCondLst>
                            <p:childTnLst>
                              <p:par>
                                <p:cTn id="5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300"/>
                            </p:stCondLst>
                            <p:childTnLst>
                              <p:par>
                                <p:cTn id="6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9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65" grpId="0" animBg="1"/>
      <p:bldP spid="66" grpId="0" animBg="1"/>
      <p:bldP spid="67" grpId="0" animBg="1"/>
      <p:bldP spid="68" grpId="0" animBg="1"/>
      <p:bldP spid="7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  <p:bldP spid="7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animBg="1"/>
      <p:bldP spid="7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0" grpId="0" animBg="1"/>
    </p:bld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 Images, Ca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34199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1484558" y="2119084"/>
            <a:ext cx="2589028" cy="258783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5711589" y="2119084"/>
            <a:ext cx="2589028" cy="258783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9938620" y="2119084"/>
            <a:ext cx="2589028" cy="2587837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8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14165651" y="2119084"/>
            <a:ext cx="2589028" cy="2587837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5161230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9388261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79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13615292" y="4706921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53" hasCustomPrompt="1"/>
          </p:nvPr>
        </p:nvSpPr>
        <p:spPr>
          <a:xfrm>
            <a:off x="934199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0" name="図プレースホルダー 64"/>
          <p:cNvSpPr>
            <a:spLocks noGrp="1"/>
          </p:cNvSpPr>
          <p:nvPr>
            <p:ph type="pic" sz="quarter" idx="54" hasCustomPrompt="1"/>
          </p:nvPr>
        </p:nvSpPr>
        <p:spPr>
          <a:xfrm>
            <a:off x="1484558" y="5859569"/>
            <a:ext cx="2589028" cy="2587837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64"/>
          <p:cNvSpPr>
            <a:spLocks noGrp="1"/>
          </p:cNvSpPr>
          <p:nvPr>
            <p:ph type="pic" sz="quarter" idx="55" hasCustomPrompt="1"/>
          </p:nvPr>
        </p:nvSpPr>
        <p:spPr>
          <a:xfrm>
            <a:off x="5711589" y="5859569"/>
            <a:ext cx="2589028" cy="2587837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2" name="図プレースホルダー 64"/>
          <p:cNvSpPr>
            <a:spLocks noGrp="1"/>
          </p:cNvSpPr>
          <p:nvPr>
            <p:ph type="pic" sz="quarter" idx="56" hasCustomPrompt="1"/>
          </p:nvPr>
        </p:nvSpPr>
        <p:spPr>
          <a:xfrm>
            <a:off x="9938620" y="5859569"/>
            <a:ext cx="2589028" cy="2587837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図プレースホルダー 64"/>
          <p:cNvSpPr>
            <a:spLocks noGrp="1"/>
          </p:cNvSpPr>
          <p:nvPr>
            <p:ph type="pic" sz="quarter" idx="57" hasCustomPrompt="1"/>
          </p:nvPr>
        </p:nvSpPr>
        <p:spPr>
          <a:xfrm>
            <a:off x="14165651" y="5859569"/>
            <a:ext cx="2589028" cy="2587837"/>
          </a:xfr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58" hasCustomPrompt="1"/>
          </p:nvPr>
        </p:nvSpPr>
        <p:spPr>
          <a:xfrm>
            <a:off x="5161230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59" hasCustomPrompt="1"/>
          </p:nvPr>
        </p:nvSpPr>
        <p:spPr>
          <a:xfrm>
            <a:off x="9388261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60" hasCustomPrompt="1"/>
          </p:nvPr>
        </p:nvSpPr>
        <p:spPr>
          <a:xfrm>
            <a:off x="13615292" y="8447406"/>
            <a:ext cx="368974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r>
              <a:rPr kumimoji="1" lang="ja-JP" altLang="en-US" dirty="0"/>
              <a:t> </a:t>
            </a:r>
            <a:r>
              <a:rPr kumimoji="1" lang="en-US" altLang="ja-JP" dirty="0"/>
              <a:t>Goes</a:t>
            </a:r>
            <a:r>
              <a:rPr kumimoji="1" lang="ja-JP" altLang="en-US" dirty="0"/>
              <a:t> </a:t>
            </a:r>
            <a:r>
              <a:rPr kumimoji="1" lang="en-US" altLang="ja-JP" dirty="0"/>
              <a:t>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01619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500"/>
                            </p:stCondLst>
                            <p:childTnLst>
                              <p:par>
                                <p:cTn id="1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000"/>
                            </p:stCondLst>
                            <p:childTnLst>
                              <p:par>
                                <p:cTn id="4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500"/>
                            </p:stCondLst>
                            <p:childTnLst>
                              <p:par>
                                <p:cTn id="4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0"/>
                            </p:stCondLst>
                            <p:childTnLst>
                              <p:par>
                                <p:cTn id="5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000"/>
                            </p:stCondLst>
                            <p:childTnLst>
                              <p:par>
                                <p:cTn id="5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6500"/>
                            </p:stCondLst>
                            <p:childTnLst>
                              <p:par>
                                <p:cTn id="6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7000"/>
                            </p:stCondLst>
                            <p:childTnLst>
                              <p:par>
                                <p:cTn id="6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750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5" grpId="0" animBg="1"/>
      <p:bldP spid="66" grpId="0" animBg="1"/>
      <p:bldP spid="67" grpId="0" animBg="1"/>
      <p:bldP spid="68" grpId="0" animBg="1"/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 animBg="1"/>
      <p:bldP spid="33" grpId="0" animBg="1"/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mages, Caption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886770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886770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3228304" y="655590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5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2698138" y="2731688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66" name="図プレースホルダー 64"/>
          <p:cNvSpPr>
            <a:spLocks noGrp="1"/>
          </p:cNvSpPr>
          <p:nvPr>
            <p:ph type="pic" sz="quarter" idx="44" hasCustomPrompt="1"/>
          </p:nvPr>
        </p:nvSpPr>
        <p:spPr>
          <a:xfrm>
            <a:off x="7699884" y="2731688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7" name="図プレースホルダー 64"/>
          <p:cNvSpPr>
            <a:spLocks noGrp="1"/>
          </p:cNvSpPr>
          <p:nvPr>
            <p:ph type="pic" sz="quarter" idx="45" hasCustomPrompt="1"/>
          </p:nvPr>
        </p:nvSpPr>
        <p:spPr>
          <a:xfrm>
            <a:off x="12701630" y="2731688"/>
            <a:ext cx="2888231" cy="2886903"/>
          </a:xfrm>
          <a:solidFill>
            <a:schemeClr val="accent3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47" hasCustomPrompt="1"/>
          </p:nvPr>
        </p:nvSpPr>
        <p:spPr>
          <a:xfrm>
            <a:off x="6888516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6888516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8230050" y="6555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5" name="テキスト プレースホルダー 12"/>
          <p:cNvSpPr>
            <a:spLocks noGrp="1"/>
          </p:cNvSpPr>
          <p:nvPr>
            <p:ph type="body" sz="quarter" idx="49" hasCustomPrompt="1"/>
          </p:nvPr>
        </p:nvSpPr>
        <p:spPr>
          <a:xfrm>
            <a:off x="11890262" y="6780058"/>
            <a:ext cx="4510967" cy="1716691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6" name="テキスト プレースホルダー 12"/>
          <p:cNvSpPr>
            <a:spLocks noGrp="1"/>
          </p:cNvSpPr>
          <p:nvPr>
            <p:ph type="body" sz="quarter" idx="50" hasCustomPrompt="1"/>
          </p:nvPr>
        </p:nvSpPr>
        <p:spPr>
          <a:xfrm>
            <a:off x="11890262" y="5838863"/>
            <a:ext cx="451096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 Goes Here</a:t>
            </a:r>
            <a:endParaRPr kumimoji="1" lang="ja-JP" altLang="en-US" dirty="0"/>
          </a:p>
        </p:txBody>
      </p:sp>
      <p:sp>
        <p:nvSpPr>
          <p:cNvPr id="77" name="正方形/長方形 76"/>
          <p:cNvSpPr/>
          <p:nvPr userDrawn="1"/>
        </p:nvSpPr>
        <p:spPr>
          <a:xfrm>
            <a:off x="13231796" y="655590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811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700"/>
                            </p:stCondLst>
                            <p:childTnLst>
                              <p:par>
                                <p:cTn id="4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65" grpId="0" animBg="1"/>
      <p:bldP spid="66" grpId="0" animBg="1"/>
      <p:bldP spid="67" grpId="0" animBg="1"/>
      <p:bldP spid="7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  <p:bldP spid="7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7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0" y="2684351"/>
            <a:ext cx="18287642" cy="4413136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 background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" y="2684351"/>
            <a:ext cx="8186056" cy="4413136"/>
          </a:xfrm>
          <a:solidFill>
            <a:schemeClr val="accent1">
              <a:alpha val="70000"/>
            </a:schemeClr>
          </a:solidFill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60399" y="3904343"/>
            <a:ext cx="7104744" cy="2859314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83640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65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23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5297150 w 18287642"/>
              <a:gd name="connsiteY9" fmla="*/ 0 h 6357136"/>
              <a:gd name="connsiteX10" fmla="*/ 15297150 w 18287642"/>
              <a:gd name="connsiteY10" fmla="*/ 1699 h 6357136"/>
              <a:gd name="connsiteX11" fmla="*/ 18287642 w 18287642"/>
              <a:gd name="connsiteY11" fmla="*/ 1699 h 6357136"/>
              <a:gd name="connsiteX12" fmla="*/ 18287642 w 18287642"/>
              <a:gd name="connsiteY12" fmla="*/ 4413136 h 6357136"/>
              <a:gd name="connsiteX13" fmla="*/ 1944001 w 18287642"/>
              <a:gd name="connsiteY13" fmla="*/ 4413136 h 6357136"/>
              <a:gd name="connsiteX14" fmla="*/ 1944001 w 18287642"/>
              <a:gd name="connsiteY14" fmla="*/ 5061136 h 6357136"/>
              <a:gd name="connsiteX15" fmla="*/ 1296001 w 18287642"/>
              <a:gd name="connsiteY15" fmla="*/ 5061136 h 6357136"/>
              <a:gd name="connsiteX16" fmla="*/ 1296001 w 18287642"/>
              <a:gd name="connsiteY16" fmla="*/ 4413136 h 6357136"/>
              <a:gd name="connsiteX17" fmla="*/ 648001 w 18287642"/>
              <a:gd name="connsiteY17" fmla="*/ 4413136 h 6357136"/>
              <a:gd name="connsiteX18" fmla="*/ 648001 w 18287642"/>
              <a:gd name="connsiteY18" fmla="*/ 5061136 h 6357136"/>
              <a:gd name="connsiteX19" fmla="*/ 1 w 18287642"/>
              <a:gd name="connsiteY19" fmla="*/ 5061136 h 6357136"/>
              <a:gd name="connsiteX20" fmla="*/ 1 w 18287642"/>
              <a:gd name="connsiteY20" fmla="*/ 4413136 h 6357136"/>
              <a:gd name="connsiteX21" fmla="*/ 0 w 18287642"/>
              <a:gd name="connsiteY21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5297150" y="0"/>
                </a:lnTo>
                <a:lnTo>
                  <a:pt x="15297150" y="1699"/>
                </a:lnTo>
                <a:lnTo>
                  <a:pt x="18287642" y="1699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7095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</p:bld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506900" y="7289077"/>
            <a:ext cx="8603968" cy="172157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図プレースホルダー 9"/>
          <p:cNvSpPr>
            <a:spLocks noGrp="1"/>
          </p:cNvSpPr>
          <p:nvPr>
            <p:ph type="pic" sz="quarter" idx="23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5457714 w 18287642"/>
              <a:gd name="connsiteY9" fmla="*/ 0 h 6357136"/>
              <a:gd name="connsiteX10" fmla="*/ 16343642 w 18287642"/>
              <a:gd name="connsiteY10" fmla="*/ 0 h 6357136"/>
              <a:gd name="connsiteX11" fmla="*/ 16991642 w 18287642"/>
              <a:gd name="connsiteY11" fmla="*/ 0 h 6357136"/>
              <a:gd name="connsiteX12" fmla="*/ 18287642 w 18287642"/>
              <a:gd name="connsiteY12" fmla="*/ 0 h 6357136"/>
              <a:gd name="connsiteX13" fmla="*/ 18287642 w 18287642"/>
              <a:gd name="connsiteY13" fmla="*/ 4413136 h 6357136"/>
              <a:gd name="connsiteX14" fmla="*/ 1944001 w 18287642"/>
              <a:gd name="connsiteY14" fmla="*/ 4413136 h 6357136"/>
              <a:gd name="connsiteX15" fmla="*/ 1944001 w 18287642"/>
              <a:gd name="connsiteY15" fmla="*/ 5061136 h 6357136"/>
              <a:gd name="connsiteX16" fmla="*/ 1296001 w 18287642"/>
              <a:gd name="connsiteY16" fmla="*/ 5061136 h 6357136"/>
              <a:gd name="connsiteX17" fmla="*/ 1296001 w 18287642"/>
              <a:gd name="connsiteY17" fmla="*/ 4413136 h 6357136"/>
              <a:gd name="connsiteX18" fmla="*/ 648001 w 18287642"/>
              <a:gd name="connsiteY18" fmla="*/ 4413136 h 6357136"/>
              <a:gd name="connsiteX19" fmla="*/ 648001 w 18287642"/>
              <a:gd name="connsiteY19" fmla="*/ 5061136 h 6357136"/>
              <a:gd name="connsiteX20" fmla="*/ 1 w 18287642"/>
              <a:gd name="connsiteY20" fmla="*/ 5061136 h 6357136"/>
              <a:gd name="connsiteX21" fmla="*/ 1 w 18287642"/>
              <a:gd name="connsiteY21" fmla="*/ 4413136 h 6357136"/>
              <a:gd name="connsiteX22" fmla="*/ 0 w 18287642"/>
              <a:gd name="connsiteY22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5457714" y="0"/>
                </a:lnTo>
                <a:lnTo>
                  <a:pt x="16343642" y="0"/>
                </a:lnTo>
                <a:lnTo>
                  <a:pt x="16991642" y="0"/>
                </a:lnTo>
                <a:lnTo>
                  <a:pt x="18287642" y="0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58189" y="2684351"/>
            <a:ext cx="5827868" cy="6357136"/>
          </a:xfrm>
          <a:solidFill>
            <a:schemeClr val="accent1">
              <a:alpha val="80000"/>
            </a:schemeClr>
          </a:solidFill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679031" y="3031958"/>
            <a:ext cx="5086111" cy="566286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57928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9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 animBg="1"/>
      <p:bldP spid="7" grpId="0" animBg="1">
        <p:tmplLst>
          <p:tmpl>
            <p:tnLst>
              <p:par>
                <p:cTn presetID="22" presetClass="entr" presetSubtype="1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up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-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図プレースホルダー 11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684351"/>
            <a:ext cx="18287642" cy="6357136"/>
          </a:xfrm>
          <a:custGeom>
            <a:avLst/>
            <a:gdLst>
              <a:gd name="connsiteX0" fmla="*/ 1 w 18287642"/>
              <a:gd name="connsiteY0" fmla="*/ 5709136 h 6357136"/>
              <a:gd name="connsiteX1" fmla="*/ 648001 w 18287642"/>
              <a:gd name="connsiteY1" fmla="*/ 5709136 h 6357136"/>
              <a:gd name="connsiteX2" fmla="*/ 648001 w 18287642"/>
              <a:gd name="connsiteY2" fmla="*/ 6357136 h 6357136"/>
              <a:gd name="connsiteX3" fmla="*/ 1 w 18287642"/>
              <a:gd name="connsiteY3" fmla="*/ 6357136 h 6357136"/>
              <a:gd name="connsiteX4" fmla="*/ 648001 w 18287642"/>
              <a:gd name="connsiteY4" fmla="*/ 5061136 h 6357136"/>
              <a:gd name="connsiteX5" fmla="*/ 1296001 w 18287642"/>
              <a:gd name="connsiteY5" fmla="*/ 5061136 h 6357136"/>
              <a:gd name="connsiteX6" fmla="*/ 1296001 w 18287642"/>
              <a:gd name="connsiteY6" fmla="*/ 5709136 h 6357136"/>
              <a:gd name="connsiteX7" fmla="*/ 648001 w 18287642"/>
              <a:gd name="connsiteY7" fmla="*/ 5709136 h 6357136"/>
              <a:gd name="connsiteX8" fmla="*/ 0 w 18287642"/>
              <a:gd name="connsiteY8" fmla="*/ 0 h 6357136"/>
              <a:gd name="connsiteX9" fmla="*/ 14344650 w 18287642"/>
              <a:gd name="connsiteY9" fmla="*/ 0 h 6357136"/>
              <a:gd name="connsiteX10" fmla="*/ 14344650 w 18287642"/>
              <a:gd name="connsiteY10" fmla="*/ 1699 h 6357136"/>
              <a:gd name="connsiteX11" fmla="*/ 18287642 w 18287642"/>
              <a:gd name="connsiteY11" fmla="*/ 1699 h 6357136"/>
              <a:gd name="connsiteX12" fmla="*/ 18287642 w 18287642"/>
              <a:gd name="connsiteY12" fmla="*/ 4413136 h 6357136"/>
              <a:gd name="connsiteX13" fmla="*/ 1944001 w 18287642"/>
              <a:gd name="connsiteY13" fmla="*/ 4413136 h 6357136"/>
              <a:gd name="connsiteX14" fmla="*/ 1944001 w 18287642"/>
              <a:gd name="connsiteY14" fmla="*/ 5061136 h 6357136"/>
              <a:gd name="connsiteX15" fmla="*/ 1296001 w 18287642"/>
              <a:gd name="connsiteY15" fmla="*/ 5061136 h 6357136"/>
              <a:gd name="connsiteX16" fmla="*/ 1296001 w 18287642"/>
              <a:gd name="connsiteY16" fmla="*/ 4413136 h 6357136"/>
              <a:gd name="connsiteX17" fmla="*/ 648001 w 18287642"/>
              <a:gd name="connsiteY17" fmla="*/ 4413136 h 6357136"/>
              <a:gd name="connsiteX18" fmla="*/ 648001 w 18287642"/>
              <a:gd name="connsiteY18" fmla="*/ 5061136 h 6357136"/>
              <a:gd name="connsiteX19" fmla="*/ 1 w 18287642"/>
              <a:gd name="connsiteY19" fmla="*/ 5061136 h 6357136"/>
              <a:gd name="connsiteX20" fmla="*/ 1 w 18287642"/>
              <a:gd name="connsiteY20" fmla="*/ 4413136 h 6357136"/>
              <a:gd name="connsiteX21" fmla="*/ 0 w 18287642"/>
              <a:gd name="connsiteY21" fmla="*/ 4413136 h 63571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8287642" h="6357136">
                <a:moveTo>
                  <a:pt x="1" y="5709136"/>
                </a:moveTo>
                <a:lnTo>
                  <a:pt x="648001" y="5709136"/>
                </a:lnTo>
                <a:lnTo>
                  <a:pt x="648001" y="6357136"/>
                </a:lnTo>
                <a:lnTo>
                  <a:pt x="1" y="6357136"/>
                </a:lnTo>
                <a:close/>
                <a:moveTo>
                  <a:pt x="648001" y="5061136"/>
                </a:moveTo>
                <a:lnTo>
                  <a:pt x="1296001" y="5061136"/>
                </a:lnTo>
                <a:lnTo>
                  <a:pt x="1296001" y="5709136"/>
                </a:lnTo>
                <a:lnTo>
                  <a:pt x="648001" y="5709136"/>
                </a:lnTo>
                <a:close/>
                <a:moveTo>
                  <a:pt x="0" y="0"/>
                </a:moveTo>
                <a:lnTo>
                  <a:pt x="14344650" y="0"/>
                </a:lnTo>
                <a:lnTo>
                  <a:pt x="14344650" y="1699"/>
                </a:lnTo>
                <a:lnTo>
                  <a:pt x="18287642" y="1699"/>
                </a:lnTo>
                <a:lnTo>
                  <a:pt x="18287642" y="4413136"/>
                </a:lnTo>
                <a:lnTo>
                  <a:pt x="1944001" y="4413136"/>
                </a:lnTo>
                <a:lnTo>
                  <a:pt x="1944001" y="5061136"/>
                </a:lnTo>
                <a:lnTo>
                  <a:pt x="1296001" y="5061136"/>
                </a:lnTo>
                <a:lnTo>
                  <a:pt x="1296001" y="4413136"/>
                </a:lnTo>
                <a:lnTo>
                  <a:pt x="648001" y="4413136"/>
                </a:lnTo>
                <a:lnTo>
                  <a:pt x="648001" y="5061136"/>
                </a:lnTo>
                <a:lnTo>
                  <a:pt x="1" y="5061136"/>
                </a:lnTo>
                <a:lnTo>
                  <a:pt x="1" y="4413136"/>
                </a:lnTo>
                <a:lnTo>
                  <a:pt x="0" y="4413136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Insert a wide image</a:t>
            </a:r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6140740"/>
            <a:ext cx="18287642" cy="943542"/>
          </a:xfrm>
          <a:solidFill>
            <a:schemeClr val="accent1">
              <a:alpha val="50000"/>
            </a:scheme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Bold" panose="020B080403060203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90775" y="6157520"/>
            <a:ext cx="13506449" cy="8824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63919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animBg="1"/>
      <p:bldP spid="7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 &amp; Cent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6093619" y="2684464"/>
            <a:ext cx="6100763" cy="44211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0776" y="7289077"/>
            <a:ext cx="13506449" cy="1721574"/>
          </a:xfrm>
        </p:spPr>
        <p:txBody>
          <a:bodyPr anchor="ctr"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6613389" y="353283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48" hasCustomPrompt="1"/>
          </p:nvPr>
        </p:nvSpPr>
        <p:spPr>
          <a:xfrm>
            <a:off x="7353301" y="345813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49" hasCustomPrompt="1"/>
          </p:nvPr>
        </p:nvSpPr>
        <p:spPr>
          <a:xfrm>
            <a:off x="1" y="2684462"/>
            <a:ext cx="6093616" cy="4421187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29"/>
          <p:cNvSpPr>
            <a:spLocks noGrp="1"/>
          </p:cNvSpPr>
          <p:nvPr>
            <p:ph type="pic" sz="quarter" idx="50" hasCustomPrompt="1"/>
          </p:nvPr>
        </p:nvSpPr>
        <p:spPr>
          <a:xfrm>
            <a:off x="12194027" y="2684462"/>
            <a:ext cx="6093616" cy="4421187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51" hasCustomPrompt="1"/>
          </p:nvPr>
        </p:nvSpPr>
        <p:spPr>
          <a:xfrm>
            <a:off x="6613389" y="466866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52" hasCustomPrompt="1"/>
          </p:nvPr>
        </p:nvSpPr>
        <p:spPr>
          <a:xfrm>
            <a:off x="7353301" y="459396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図プレースホルダー 25"/>
          <p:cNvSpPr>
            <a:spLocks noGrp="1"/>
          </p:cNvSpPr>
          <p:nvPr>
            <p:ph type="pic" sz="quarter" idx="53" hasCustomPrompt="1"/>
          </p:nvPr>
        </p:nvSpPr>
        <p:spPr>
          <a:xfrm>
            <a:off x="6613389" y="5804494"/>
            <a:ext cx="618989" cy="618989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54" hasCustomPrompt="1"/>
          </p:nvPr>
        </p:nvSpPr>
        <p:spPr>
          <a:xfrm>
            <a:off x="7353301" y="5729791"/>
            <a:ext cx="43138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86174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000"/>
                            </p:stCondLst>
                            <p:childTnLst>
                              <p:par>
                                <p:cTn id="3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00"/>
                            </p:stCondLst>
                            <p:childTnLst>
                              <p:par>
                                <p:cTn id="48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/>
      <p:bldP spid="29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/>
      <p:bldP spid="31" grpId="0"/>
      <p:bldP spid="32" grpId="0"/>
      <p:bldP spid="3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Phone 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713114"/>
            <a:ext cx="4945558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723793"/>
            <a:ext cx="4945558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2057954" y="34889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4"/>
          <p:cNvSpPr/>
          <p:nvPr userDrawn="1"/>
        </p:nvSpPr>
        <p:spPr>
          <a:xfrm>
            <a:off x="626586" y="291988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317395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388278" y="3776058"/>
            <a:ext cx="5030709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388278" y="2786737"/>
            <a:ext cx="5030709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460991" y="3551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円/楕円 4"/>
          <p:cNvSpPr/>
          <p:nvPr userDrawn="1"/>
        </p:nvSpPr>
        <p:spPr>
          <a:xfrm>
            <a:off x="16542148" y="298283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6795405" y="323690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47003" y="7001529"/>
            <a:ext cx="4945558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47003" y="6012208"/>
            <a:ext cx="4945558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2057954" y="677737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4"/>
          <p:cNvSpPr/>
          <p:nvPr userDrawn="1"/>
        </p:nvSpPr>
        <p:spPr>
          <a:xfrm>
            <a:off x="626586" y="6208301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79843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388278" y="7001529"/>
            <a:ext cx="5030709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388278" y="6012208"/>
            <a:ext cx="5030709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4460991" y="6777374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16542148" y="62083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6795405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pic>
        <p:nvPicPr>
          <p:cNvPr id="43" name="図 4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1603" y="2228602"/>
            <a:ext cx="3583638" cy="7322170"/>
          </a:xfrm>
          <a:prstGeom prst="rect">
            <a:avLst/>
          </a:prstGeom>
          <a:effectLst/>
        </p:spPr>
      </p:pic>
      <p:sp>
        <p:nvSpPr>
          <p:cNvPr id="44" name="図プレースホルダー 2"/>
          <p:cNvSpPr>
            <a:spLocks noGrp="1"/>
          </p:cNvSpPr>
          <p:nvPr>
            <p:ph type="pic" sz="quarter" idx="25" hasCustomPrompt="1"/>
          </p:nvPr>
        </p:nvSpPr>
        <p:spPr>
          <a:xfrm>
            <a:off x="7642859" y="3165437"/>
            <a:ext cx="3055621" cy="5483263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45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41329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250"/>
                            </p:stCondLst>
                            <p:childTnLst>
                              <p:par>
                                <p:cTn id="4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750"/>
                            </p:stCondLst>
                            <p:childTnLst>
                              <p:par>
                                <p:cTn id="5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4250"/>
                            </p:stCondLst>
                            <p:childTnLst>
                              <p:par>
                                <p:cTn id="5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0"/>
                            </p:stCondLst>
                            <p:childTnLst>
                              <p:par>
                                <p:cTn id="6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000"/>
                            </p:stCondLst>
                            <p:childTnLst>
                              <p:par>
                                <p:cTn id="8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6750"/>
                            </p:stCondLst>
                            <p:childTnLst>
                              <p:par>
                                <p:cTn id="89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725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  <p:bldP spid="44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enter Image &amp; 4 Icons, Headings,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2" name="図プレースホルダー 5"/>
          <p:cNvSpPr>
            <a:spLocks noGrp="1"/>
          </p:cNvSpPr>
          <p:nvPr>
            <p:ph type="pic" sz="quarter" idx="15" hasCustomPrompt="1"/>
          </p:nvPr>
        </p:nvSpPr>
        <p:spPr>
          <a:xfrm>
            <a:off x="6126646" y="1944914"/>
            <a:ext cx="6069156" cy="8340499"/>
          </a:xfrm>
          <a:solidFill>
            <a:schemeClr val="bg1"/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947003" y="3713114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947003" y="2723793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2057954" y="34889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円/楕円 4"/>
          <p:cNvSpPr/>
          <p:nvPr userDrawn="1"/>
        </p:nvSpPr>
        <p:spPr>
          <a:xfrm>
            <a:off x="626586" y="2919886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79843" y="317395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68390" y="3776058"/>
            <a:ext cx="4250597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168390" y="2786737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14460991" y="355190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1" name="円/楕円 4"/>
          <p:cNvSpPr/>
          <p:nvPr userDrawn="1"/>
        </p:nvSpPr>
        <p:spPr>
          <a:xfrm>
            <a:off x="16542148" y="298283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16795405" y="323690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47003" y="7001529"/>
            <a:ext cx="4250597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47003" y="6012208"/>
            <a:ext cx="4250597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2057954" y="677737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円/楕円 4"/>
          <p:cNvSpPr/>
          <p:nvPr userDrawn="1"/>
        </p:nvSpPr>
        <p:spPr>
          <a:xfrm>
            <a:off x="626586" y="6208301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879843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2168390" y="7001529"/>
            <a:ext cx="4250597" cy="2056805"/>
          </a:xfrm>
        </p:spPr>
        <p:txBody>
          <a:bodyPr>
            <a:normAutofit/>
          </a:bodyPr>
          <a:lstStyle>
            <a:lvl1pPr algn="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168390" y="6012208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正方形/長方形 39"/>
          <p:cNvSpPr/>
          <p:nvPr userDrawn="1"/>
        </p:nvSpPr>
        <p:spPr>
          <a:xfrm>
            <a:off x="14460991" y="6777374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1" name="円/楕円 4"/>
          <p:cNvSpPr/>
          <p:nvPr userDrawn="1"/>
        </p:nvSpPr>
        <p:spPr>
          <a:xfrm>
            <a:off x="16542148" y="62083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16795405" y="646237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43412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000"/>
                            </p:stCondLst>
                            <p:childTnLst>
                              <p:par>
                                <p:cTn id="5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7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50"/>
                            </p:stCondLst>
                            <p:childTnLst>
                              <p:par>
                                <p:cTn id="7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50"/>
                            </p:stCondLst>
                            <p:childTnLst>
                              <p:par>
                                <p:cTn id="7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6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7000"/>
                            </p:stCondLst>
                            <p:childTnLst>
                              <p:par>
                                <p:cTn id="9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/>
      <p:bldP spid="2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0" grpId="0" animBg="1"/>
      <p:bldP spid="31" grpId="0" animBg="1"/>
      <p:bldP spid="32" grpId="0"/>
      <p:bldP spid="3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6" grpId="0" animBg="1"/>
      <p:bldP spid="37" grpId="0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/>
      <p:bldP spid="41" grpId="0" animBg="1"/>
      <p:bldP spid="42" grpId="0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4698914"/>
            <a:ext cx="11887200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00400" y="3578967"/>
            <a:ext cx="11887200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311352" y="4416703"/>
            <a:ext cx="1209420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07579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</p:bld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図プレースホルダー 32"/>
          <p:cNvSpPr>
            <a:spLocks noGrp="1"/>
          </p:cNvSpPr>
          <p:nvPr>
            <p:ph type="pic" sz="quarter" idx="13" hasCustomPrompt="1"/>
          </p:nvPr>
        </p:nvSpPr>
        <p:spPr>
          <a:xfrm>
            <a:off x="8513005" y="2520949"/>
            <a:ext cx="9776571" cy="3957682"/>
          </a:xfrm>
          <a:custGeom>
            <a:avLst/>
            <a:gdLst>
              <a:gd name="connsiteX0" fmla="*/ 0 w 9776571"/>
              <a:gd name="connsiteY0" fmla="*/ 45 h 3957682"/>
              <a:gd name="connsiteX1" fmla="*/ 648000 w 9776571"/>
              <a:gd name="connsiteY1" fmla="*/ 45 h 3957682"/>
              <a:gd name="connsiteX2" fmla="*/ 648000 w 9776571"/>
              <a:gd name="connsiteY2" fmla="*/ 648045 h 3957682"/>
              <a:gd name="connsiteX3" fmla="*/ 1294067 w 9776571"/>
              <a:gd name="connsiteY3" fmla="*/ 648045 h 3957682"/>
              <a:gd name="connsiteX4" fmla="*/ 1294067 w 9776571"/>
              <a:gd name="connsiteY4" fmla="*/ 1296045 h 3957682"/>
              <a:gd name="connsiteX5" fmla="*/ 646067 w 9776571"/>
              <a:gd name="connsiteY5" fmla="*/ 1296045 h 3957682"/>
              <a:gd name="connsiteX6" fmla="*/ 646067 w 9776571"/>
              <a:gd name="connsiteY6" fmla="*/ 648045 h 3957682"/>
              <a:gd name="connsiteX7" fmla="*/ 0 w 9776571"/>
              <a:gd name="connsiteY7" fmla="*/ 648045 h 3957682"/>
              <a:gd name="connsiteX8" fmla="*/ 5685585 w 9776571"/>
              <a:gd name="connsiteY8" fmla="*/ 0 h 3957682"/>
              <a:gd name="connsiteX9" fmla="*/ 9776571 w 9776571"/>
              <a:gd name="connsiteY9" fmla="*/ 0 h 3957682"/>
              <a:gd name="connsiteX10" fmla="*/ 9776571 w 9776571"/>
              <a:gd name="connsiteY10" fmla="*/ 3957638 h 3957682"/>
              <a:gd name="connsiteX11" fmla="*/ 9735449 w 9776571"/>
              <a:gd name="connsiteY11" fmla="*/ 3957638 h 3957682"/>
              <a:gd name="connsiteX12" fmla="*/ 9735449 w 9776571"/>
              <a:gd name="connsiteY12" fmla="*/ 3957682 h 3957682"/>
              <a:gd name="connsiteX13" fmla="*/ 1942067 w 9776571"/>
              <a:gd name="connsiteY13" fmla="*/ 3957682 h 3957682"/>
              <a:gd name="connsiteX14" fmla="*/ 1942067 w 9776571"/>
              <a:gd name="connsiteY14" fmla="*/ 1944045 h 3957682"/>
              <a:gd name="connsiteX15" fmla="*/ 1294067 w 9776571"/>
              <a:gd name="connsiteY15" fmla="*/ 1944045 h 3957682"/>
              <a:gd name="connsiteX16" fmla="*/ 1294067 w 9776571"/>
              <a:gd name="connsiteY16" fmla="*/ 1296045 h 3957682"/>
              <a:gd name="connsiteX17" fmla="*/ 1942067 w 9776571"/>
              <a:gd name="connsiteY17" fmla="*/ 1296045 h 3957682"/>
              <a:gd name="connsiteX18" fmla="*/ 1942067 w 9776571"/>
              <a:gd name="connsiteY18" fmla="*/ 648045 h 3957682"/>
              <a:gd name="connsiteX19" fmla="*/ 1294067 w 9776571"/>
              <a:gd name="connsiteY19" fmla="*/ 648045 h 3957682"/>
              <a:gd name="connsiteX20" fmla="*/ 1294067 w 9776571"/>
              <a:gd name="connsiteY20" fmla="*/ 45 h 3957682"/>
              <a:gd name="connsiteX21" fmla="*/ 1942067 w 9776571"/>
              <a:gd name="connsiteY21" fmla="*/ 45 h 3957682"/>
              <a:gd name="connsiteX22" fmla="*/ 5685585 w 9776571"/>
              <a:gd name="connsiteY22" fmla="*/ 45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1" h="3957682">
                <a:moveTo>
                  <a:pt x="0" y="45"/>
                </a:moveTo>
                <a:lnTo>
                  <a:pt x="648000" y="45"/>
                </a:lnTo>
                <a:lnTo>
                  <a:pt x="648000" y="648045"/>
                </a:lnTo>
                <a:lnTo>
                  <a:pt x="1294067" y="648045"/>
                </a:lnTo>
                <a:lnTo>
                  <a:pt x="1294067" y="1296045"/>
                </a:lnTo>
                <a:lnTo>
                  <a:pt x="646067" y="1296045"/>
                </a:lnTo>
                <a:lnTo>
                  <a:pt x="646067" y="648045"/>
                </a:lnTo>
                <a:lnTo>
                  <a:pt x="0" y="648045"/>
                </a:lnTo>
                <a:close/>
                <a:moveTo>
                  <a:pt x="5685585" y="0"/>
                </a:moveTo>
                <a:lnTo>
                  <a:pt x="9776571" y="0"/>
                </a:lnTo>
                <a:lnTo>
                  <a:pt x="9776571" y="3957638"/>
                </a:lnTo>
                <a:lnTo>
                  <a:pt x="9735449" y="3957638"/>
                </a:lnTo>
                <a:lnTo>
                  <a:pt x="9735449" y="3957682"/>
                </a:lnTo>
                <a:lnTo>
                  <a:pt x="1942067" y="3957682"/>
                </a:lnTo>
                <a:lnTo>
                  <a:pt x="1942067" y="1944045"/>
                </a:lnTo>
                <a:lnTo>
                  <a:pt x="1294067" y="1944045"/>
                </a:lnTo>
                <a:lnTo>
                  <a:pt x="1294067" y="1296045"/>
                </a:lnTo>
                <a:lnTo>
                  <a:pt x="1942067" y="1296045"/>
                </a:lnTo>
                <a:lnTo>
                  <a:pt x="1942067" y="648045"/>
                </a:lnTo>
                <a:lnTo>
                  <a:pt x="1294067" y="648045"/>
                </a:lnTo>
                <a:lnTo>
                  <a:pt x="1294067" y="45"/>
                </a:lnTo>
                <a:lnTo>
                  <a:pt x="1942067" y="45"/>
                </a:lnTo>
                <a:lnTo>
                  <a:pt x="5685585" y="45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                      Insert an image</a:t>
            </a:r>
            <a:endParaRPr kumimoji="1" lang="ja-JP" altLang="en-US" dirty="0"/>
          </a:p>
        </p:txBody>
      </p:sp>
      <p:sp>
        <p:nvSpPr>
          <p:cNvPr id="34" name="図プレースホルダー 33"/>
          <p:cNvSpPr>
            <a:spLocks noGrp="1"/>
          </p:cNvSpPr>
          <p:nvPr>
            <p:ph type="pic" sz="quarter" idx="16" hasCustomPrompt="1"/>
          </p:nvPr>
        </p:nvSpPr>
        <p:spPr>
          <a:xfrm>
            <a:off x="-1" y="2520949"/>
            <a:ext cx="9776572" cy="3957682"/>
          </a:xfrm>
          <a:custGeom>
            <a:avLst/>
            <a:gdLst>
              <a:gd name="connsiteX0" fmla="*/ 9128572 w 9776572"/>
              <a:gd name="connsiteY0" fmla="*/ 3309682 h 3957682"/>
              <a:gd name="connsiteX1" fmla="*/ 9776572 w 9776572"/>
              <a:gd name="connsiteY1" fmla="*/ 3309682 h 3957682"/>
              <a:gd name="connsiteX2" fmla="*/ 9776572 w 9776572"/>
              <a:gd name="connsiteY2" fmla="*/ 3957682 h 3957682"/>
              <a:gd name="connsiteX3" fmla="*/ 9128572 w 9776572"/>
              <a:gd name="connsiteY3" fmla="*/ 3957682 h 3957682"/>
              <a:gd name="connsiteX4" fmla="*/ 8480572 w 9776572"/>
              <a:gd name="connsiteY4" fmla="*/ 2661682 h 3957682"/>
              <a:gd name="connsiteX5" fmla="*/ 9128572 w 9776572"/>
              <a:gd name="connsiteY5" fmla="*/ 2661682 h 3957682"/>
              <a:gd name="connsiteX6" fmla="*/ 9128572 w 9776572"/>
              <a:gd name="connsiteY6" fmla="*/ 3309682 h 3957682"/>
              <a:gd name="connsiteX7" fmla="*/ 8480572 w 9776572"/>
              <a:gd name="connsiteY7" fmla="*/ 3309682 h 3957682"/>
              <a:gd name="connsiteX8" fmla="*/ 0 w 9776572"/>
              <a:gd name="connsiteY8" fmla="*/ 0 h 3957682"/>
              <a:gd name="connsiteX9" fmla="*/ 4090987 w 9776572"/>
              <a:gd name="connsiteY9" fmla="*/ 0 h 3957682"/>
              <a:gd name="connsiteX10" fmla="*/ 4090987 w 9776572"/>
              <a:gd name="connsiteY10" fmla="*/ 45 h 3957682"/>
              <a:gd name="connsiteX11" fmla="*/ 7832572 w 9776572"/>
              <a:gd name="connsiteY11" fmla="*/ 45 h 3957682"/>
              <a:gd name="connsiteX12" fmla="*/ 7832572 w 9776572"/>
              <a:gd name="connsiteY12" fmla="*/ 2012050 h 3957682"/>
              <a:gd name="connsiteX13" fmla="*/ 8480572 w 9776572"/>
              <a:gd name="connsiteY13" fmla="*/ 2012050 h 3957682"/>
              <a:gd name="connsiteX14" fmla="*/ 8480572 w 9776572"/>
              <a:gd name="connsiteY14" fmla="*/ 2660050 h 3957682"/>
              <a:gd name="connsiteX15" fmla="*/ 7832572 w 9776572"/>
              <a:gd name="connsiteY15" fmla="*/ 2660050 h 3957682"/>
              <a:gd name="connsiteX16" fmla="*/ 7832572 w 9776572"/>
              <a:gd name="connsiteY16" fmla="*/ 3309682 h 3957682"/>
              <a:gd name="connsiteX17" fmla="*/ 8480572 w 9776572"/>
              <a:gd name="connsiteY17" fmla="*/ 3309682 h 3957682"/>
              <a:gd name="connsiteX18" fmla="*/ 8480572 w 9776572"/>
              <a:gd name="connsiteY18" fmla="*/ 3957682 h 3957682"/>
              <a:gd name="connsiteX19" fmla="*/ 7832572 w 9776572"/>
              <a:gd name="connsiteY19" fmla="*/ 3957682 h 3957682"/>
              <a:gd name="connsiteX20" fmla="*/ 39189 w 9776572"/>
              <a:gd name="connsiteY20" fmla="*/ 3957682 h 3957682"/>
              <a:gd name="connsiteX21" fmla="*/ 39189 w 9776572"/>
              <a:gd name="connsiteY21" fmla="*/ 3957638 h 3957682"/>
              <a:gd name="connsiteX22" fmla="*/ 0 w 9776572"/>
              <a:gd name="connsiteY22" fmla="*/ 3957638 h 3957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9776572" h="3957682">
                <a:moveTo>
                  <a:pt x="9128572" y="3309682"/>
                </a:moveTo>
                <a:lnTo>
                  <a:pt x="9776572" y="3309682"/>
                </a:lnTo>
                <a:lnTo>
                  <a:pt x="9776572" y="3957682"/>
                </a:lnTo>
                <a:lnTo>
                  <a:pt x="9128572" y="3957682"/>
                </a:lnTo>
                <a:close/>
                <a:moveTo>
                  <a:pt x="8480572" y="2661682"/>
                </a:moveTo>
                <a:lnTo>
                  <a:pt x="9128572" y="2661682"/>
                </a:lnTo>
                <a:lnTo>
                  <a:pt x="9128572" y="3309682"/>
                </a:lnTo>
                <a:lnTo>
                  <a:pt x="8480572" y="3309682"/>
                </a:lnTo>
                <a:close/>
                <a:moveTo>
                  <a:pt x="0" y="0"/>
                </a:moveTo>
                <a:lnTo>
                  <a:pt x="4090987" y="0"/>
                </a:lnTo>
                <a:lnTo>
                  <a:pt x="4090987" y="45"/>
                </a:lnTo>
                <a:lnTo>
                  <a:pt x="7832572" y="45"/>
                </a:lnTo>
                <a:lnTo>
                  <a:pt x="7832572" y="2012050"/>
                </a:lnTo>
                <a:lnTo>
                  <a:pt x="8480572" y="2012050"/>
                </a:lnTo>
                <a:lnTo>
                  <a:pt x="8480572" y="2660050"/>
                </a:lnTo>
                <a:lnTo>
                  <a:pt x="7832572" y="2660050"/>
                </a:lnTo>
                <a:lnTo>
                  <a:pt x="7832572" y="3309682"/>
                </a:lnTo>
                <a:lnTo>
                  <a:pt x="8480572" y="3309682"/>
                </a:lnTo>
                <a:lnTo>
                  <a:pt x="8480572" y="3957682"/>
                </a:lnTo>
                <a:lnTo>
                  <a:pt x="7832572" y="3957682"/>
                </a:lnTo>
                <a:lnTo>
                  <a:pt x="39189" y="3957682"/>
                </a:lnTo>
                <a:lnTo>
                  <a:pt x="39189" y="3957638"/>
                </a:lnTo>
                <a:lnTo>
                  <a:pt x="0" y="3957638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351485" y="7642973"/>
            <a:ext cx="6400609" cy="1716691"/>
          </a:xfrm>
        </p:spPr>
        <p:txBody>
          <a:bodyPr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351485" y="6701778"/>
            <a:ext cx="6400609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456909" y="7418818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0408210" y="7642973"/>
            <a:ext cx="6400609" cy="1716691"/>
          </a:xfrm>
        </p:spPr>
        <p:txBody>
          <a:bodyPr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0408210" y="6701778"/>
            <a:ext cx="6400609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10513634" y="7418818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11406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2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</p:bld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Images, Headings &amp; Text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057900" y="3646421"/>
            <a:ext cx="8877300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057900" y="2705226"/>
            <a:ext cx="8877300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6163324" y="3422266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図プレースホルダー 64"/>
          <p:cNvSpPr>
            <a:spLocks noGrp="1"/>
          </p:cNvSpPr>
          <p:nvPr>
            <p:ph type="pic" sz="quarter" idx="43" hasCustomPrompt="1"/>
          </p:nvPr>
        </p:nvSpPr>
        <p:spPr>
          <a:xfrm>
            <a:off x="2857481" y="2578957"/>
            <a:ext cx="2888231" cy="2886903"/>
          </a:xfrm>
          <a:solidFill>
            <a:schemeClr val="accent1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6057900" y="7054075"/>
            <a:ext cx="8877300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6057900" y="6112880"/>
            <a:ext cx="8877300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6163324" y="6829920"/>
            <a:ext cx="1827899" cy="7200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図プレースホルダー 64"/>
          <p:cNvSpPr>
            <a:spLocks noGrp="1"/>
          </p:cNvSpPr>
          <p:nvPr>
            <p:ph type="pic" sz="quarter" idx="46" hasCustomPrompt="1"/>
          </p:nvPr>
        </p:nvSpPr>
        <p:spPr>
          <a:xfrm>
            <a:off x="2857481" y="5986611"/>
            <a:ext cx="2888231" cy="2886903"/>
          </a:xfrm>
          <a:solidFill>
            <a:schemeClr val="accent2">
              <a:lumMod val="20000"/>
              <a:lumOff val="80000"/>
            </a:schemeClr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704446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6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600"/>
                            </p:stCondLst>
                            <p:childTnLst>
                              <p:par>
                                <p:cTn id="3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  <p:bldP spid="13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4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 animBg="1"/>
    </p:bld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&amp; Mobole Ph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図プレースホルダー 12"/>
          <p:cNvSpPr>
            <a:spLocks noGrp="1"/>
          </p:cNvSpPr>
          <p:nvPr>
            <p:ph type="pic" sz="quarter" idx="23" hasCustomPrompt="1"/>
          </p:nvPr>
        </p:nvSpPr>
        <p:spPr>
          <a:xfrm>
            <a:off x="0" y="2895601"/>
            <a:ext cx="18287642" cy="6359589"/>
          </a:xfrm>
          <a:custGeom>
            <a:avLst/>
            <a:gdLst>
              <a:gd name="connsiteX0" fmla="*/ 1 w 18287642"/>
              <a:gd name="connsiteY0" fmla="*/ 5711589 h 6359589"/>
              <a:gd name="connsiteX1" fmla="*/ 648001 w 18287642"/>
              <a:gd name="connsiteY1" fmla="*/ 5711589 h 6359589"/>
              <a:gd name="connsiteX2" fmla="*/ 648001 w 18287642"/>
              <a:gd name="connsiteY2" fmla="*/ 6359589 h 6359589"/>
              <a:gd name="connsiteX3" fmla="*/ 1 w 18287642"/>
              <a:gd name="connsiteY3" fmla="*/ 6359589 h 6359589"/>
              <a:gd name="connsiteX4" fmla="*/ 648001 w 18287642"/>
              <a:gd name="connsiteY4" fmla="*/ 5063589 h 6359589"/>
              <a:gd name="connsiteX5" fmla="*/ 1296001 w 18287642"/>
              <a:gd name="connsiteY5" fmla="*/ 5063589 h 6359589"/>
              <a:gd name="connsiteX6" fmla="*/ 1296001 w 18287642"/>
              <a:gd name="connsiteY6" fmla="*/ 5711589 h 6359589"/>
              <a:gd name="connsiteX7" fmla="*/ 648001 w 18287642"/>
              <a:gd name="connsiteY7" fmla="*/ 5711589 h 6359589"/>
              <a:gd name="connsiteX8" fmla="*/ 16343642 w 18287642"/>
              <a:gd name="connsiteY8" fmla="*/ 0 h 6359589"/>
              <a:gd name="connsiteX9" fmla="*/ 16991642 w 18287642"/>
              <a:gd name="connsiteY9" fmla="*/ 0 h 6359589"/>
              <a:gd name="connsiteX10" fmla="*/ 16991642 w 18287642"/>
              <a:gd name="connsiteY10" fmla="*/ 2453 h 6359589"/>
              <a:gd name="connsiteX11" fmla="*/ 18287642 w 18287642"/>
              <a:gd name="connsiteY11" fmla="*/ 2453 h 6359589"/>
              <a:gd name="connsiteX12" fmla="*/ 18287642 w 18287642"/>
              <a:gd name="connsiteY12" fmla="*/ 4415589 h 6359589"/>
              <a:gd name="connsiteX13" fmla="*/ 1944001 w 18287642"/>
              <a:gd name="connsiteY13" fmla="*/ 4415589 h 6359589"/>
              <a:gd name="connsiteX14" fmla="*/ 1944001 w 18287642"/>
              <a:gd name="connsiteY14" fmla="*/ 5063589 h 6359589"/>
              <a:gd name="connsiteX15" fmla="*/ 1296001 w 18287642"/>
              <a:gd name="connsiteY15" fmla="*/ 5063589 h 6359589"/>
              <a:gd name="connsiteX16" fmla="*/ 1296001 w 18287642"/>
              <a:gd name="connsiteY16" fmla="*/ 4415589 h 6359589"/>
              <a:gd name="connsiteX17" fmla="*/ 648001 w 18287642"/>
              <a:gd name="connsiteY17" fmla="*/ 4415589 h 6359589"/>
              <a:gd name="connsiteX18" fmla="*/ 648001 w 18287642"/>
              <a:gd name="connsiteY18" fmla="*/ 5063589 h 6359589"/>
              <a:gd name="connsiteX19" fmla="*/ 1 w 18287642"/>
              <a:gd name="connsiteY19" fmla="*/ 5063589 h 6359589"/>
              <a:gd name="connsiteX20" fmla="*/ 1 w 18287642"/>
              <a:gd name="connsiteY20" fmla="*/ 4415589 h 6359589"/>
              <a:gd name="connsiteX21" fmla="*/ 0 w 18287642"/>
              <a:gd name="connsiteY21" fmla="*/ 4415589 h 6359589"/>
              <a:gd name="connsiteX22" fmla="*/ 0 w 18287642"/>
              <a:gd name="connsiteY22" fmla="*/ 2453 h 6359589"/>
              <a:gd name="connsiteX23" fmla="*/ 16343642 w 18287642"/>
              <a:gd name="connsiteY23" fmla="*/ 2453 h 63595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</a:cxnLst>
            <a:rect l="l" t="t" r="r" b="b"/>
            <a:pathLst>
              <a:path w="18287642" h="6359589">
                <a:moveTo>
                  <a:pt x="1" y="5711589"/>
                </a:moveTo>
                <a:lnTo>
                  <a:pt x="648001" y="5711589"/>
                </a:lnTo>
                <a:lnTo>
                  <a:pt x="648001" y="6359589"/>
                </a:lnTo>
                <a:lnTo>
                  <a:pt x="1" y="6359589"/>
                </a:lnTo>
                <a:close/>
                <a:moveTo>
                  <a:pt x="648001" y="5063589"/>
                </a:moveTo>
                <a:lnTo>
                  <a:pt x="1296001" y="5063589"/>
                </a:lnTo>
                <a:lnTo>
                  <a:pt x="1296001" y="5711589"/>
                </a:lnTo>
                <a:lnTo>
                  <a:pt x="648001" y="5711589"/>
                </a:lnTo>
                <a:close/>
                <a:moveTo>
                  <a:pt x="16343642" y="0"/>
                </a:moveTo>
                <a:lnTo>
                  <a:pt x="16991642" y="0"/>
                </a:lnTo>
                <a:lnTo>
                  <a:pt x="16991642" y="2453"/>
                </a:lnTo>
                <a:lnTo>
                  <a:pt x="18287642" y="2453"/>
                </a:lnTo>
                <a:lnTo>
                  <a:pt x="18287642" y="4415589"/>
                </a:lnTo>
                <a:lnTo>
                  <a:pt x="1944001" y="4415589"/>
                </a:lnTo>
                <a:lnTo>
                  <a:pt x="1944001" y="5063589"/>
                </a:lnTo>
                <a:lnTo>
                  <a:pt x="1296001" y="5063589"/>
                </a:lnTo>
                <a:lnTo>
                  <a:pt x="1296001" y="4415589"/>
                </a:lnTo>
                <a:lnTo>
                  <a:pt x="648001" y="4415589"/>
                </a:lnTo>
                <a:lnTo>
                  <a:pt x="648001" y="5063589"/>
                </a:lnTo>
                <a:lnTo>
                  <a:pt x="1" y="5063589"/>
                </a:lnTo>
                <a:lnTo>
                  <a:pt x="1" y="4415589"/>
                </a:lnTo>
                <a:lnTo>
                  <a:pt x="0" y="4415589"/>
                </a:lnTo>
                <a:lnTo>
                  <a:pt x="0" y="2453"/>
                </a:lnTo>
                <a:lnTo>
                  <a:pt x="16343642" y="245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 </a:t>
            </a:r>
          </a:p>
          <a:p>
            <a:endParaRPr kumimoji="1" lang="en-US" altLang="ja-JP" dirty="0"/>
          </a:p>
          <a:p>
            <a:endParaRPr kumimoji="1" lang="en-US" altLang="ja-JP" dirty="0"/>
          </a:p>
          <a:p>
            <a:endParaRPr kumimoji="1" lang="en-US" altLang="ja-JP" dirty="0"/>
          </a:p>
          <a:p>
            <a:r>
              <a:rPr kumimoji="1" lang="en-US" altLang="ja-JP" dirty="0"/>
              <a:t> Insert a wide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387520" y="7535560"/>
            <a:ext cx="11896024" cy="1719629"/>
          </a:xfrm>
        </p:spPr>
        <p:txBody>
          <a:bodyPr anchor="ctr"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6358977"/>
            <a:ext cx="18287642" cy="943542"/>
          </a:xfrm>
          <a:solidFill>
            <a:schemeClr val="accent1">
              <a:alpha val="50000"/>
            </a:schemeClr>
          </a:solidFill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Bold" panose="020B0804030602030204" pitchFamily="34" charset="0"/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3011286" y="1878795"/>
            <a:ext cx="3758481" cy="5440643"/>
          </a:xfrm>
          <a:blipFill>
            <a:blip r:embed="rId2"/>
            <a:srcRect/>
            <a:stretch>
              <a:fillRect t="-2" b="-41147"/>
            </a:stretch>
          </a:blip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図プレースホルダー 8"/>
          <p:cNvSpPr>
            <a:spLocks noGrp="1"/>
          </p:cNvSpPr>
          <p:nvPr>
            <p:ph type="pic" sz="quarter" idx="25" hasCustomPrompt="1"/>
          </p:nvPr>
        </p:nvSpPr>
        <p:spPr>
          <a:xfrm>
            <a:off x="3289579" y="2858733"/>
            <a:ext cx="3201895" cy="4460931"/>
          </a:xfrm>
        </p:spPr>
        <p:txBody>
          <a:bodyPr>
            <a:norm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934200" y="6390747"/>
            <a:ext cx="8363858" cy="882483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517875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/>
      <p:bldP spid="2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, Caption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図プレースホルダー 11"/>
          <p:cNvSpPr>
            <a:spLocks noGrp="1"/>
          </p:cNvSpPr>
          <p:nvPr>
            <p:ph type="pic" sz="quarter" idx="18" hasCustomPrompt="1"/>
          </p:nvPr>
        </p:nvSpPr>
        <p:spPr>
          <a:xfrm>
            <a:off x="677134" y="2244696"/>
            <a:ext cx="3178175" cy="5095875"/>
          </a:xfrm>
          <a:solidFill>
            <a:schemeClr val="bg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4" name="図プレースホルダー 11"/>
          <p:cNvSpPr>
            <a:spLocks noGrp="1"/>
          </p:cNvSpPr>
          <p:nvPr>
            <p:ph type="pic" sz="quarter" idx="24" hasCustomPrompt="1"/>
          </p:nvPr>
        </p:nvSpPr>
        <p:spPr>
          <a:xfrm>
            <a:off x="7559425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7" name="図プレースホルダー 11"/>
          <p:cNvSpPr>
            <a:spLocks noGrp="1"/>
          </p:cNvSpPr>
          <p:nvPr>
            <p:ph type="pic" sz="quarter" idx="27" hasCustomPrompt="1"/>
          </p:nvPr>
        </p:nvSpPr>
        <p:spPr>
          <a:xfrm>
            <a:off x="11000457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0" name="図プレースホルダー 11"/>
          <p:cNvSpPr>
            <a:spLocks noGrp="1"/>
          </p:cNvSpPr>
          <p:nvPr>
            <p:ph type="pic" sz="quarter" idx="30" hasCustomPrompt="1"/>
          </p:nvPr>
        </p:nvSpPr>
        <p:spPr>
          <a:xfrm>
            <a:off x="14441489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1" name="図プレースホルダー 11"/>
          <p:cNvSpPr>
            <a:spLocks noGrp="1"/>
          </p:cNvSpPr>
          <p:nvPr>
            <p:ph type="pic" sz="quarter" idx="21" hasCustomPrompt="1"/>
          </p:nvPr>
        </p:nvSpPr>
        <p:spPr>
          <a:xfrm>
            <a:off x="4118393" y="2244696"/>
            <a:ext cx="3178175" cy="5095875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4117939" y="6593539"/>
            <a:ext cx="3178629" cy="747032"/>
          </a:xfrm>
          <a:solidFill>
            <a:schemeClr val="accent2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7558971" y="6593539"/>
            <a:ext cx="3178629" cy="747032"/>
          </a:xfrm>
          <a:solidFill>
            <a:schemeClr val="accent3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000003" y="6593539"/>
            <a:ext cx="3178629" cy="747032"/>
          </a:xfrm>
          <a:solidFill>
            <a:schemeClr val="accent4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4441035" y="6593539"/>
            <a:ext cx="3178629" cy="747032"/>
          </a:xfrm>
          <a:solidFill>
            <a:schemeClr val="accent5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676907" y="6593539"/>
            <a:ext cx="3178629" cy="747032"/>
          </a:xfrm>
          <a:solidFill>
            <a:schemeClr val="accent1">
              <a:alpha val="70000"/>
            </a:schemeClr>
          </a:solidFill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Caption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546435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2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4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34" grpId="0"/>
      <p:bldP spid="37" grpId="0"/>
      <p:bldP spid="40" grpId="0"/>
      <p:bldP spid="31" grpId="0"/>
      <p:bldP spid="30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animBg="1">
        <p:tmplLst>
          <p:tmpl>
            <p:tnLst>
              <p:par>
                <p:cTn presetID="16" presetClass="entr" presetSubtype="37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barn(outVertical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quare Images &amp; Descri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フリーフォーム 50"/>
          <p:cNvSpPr/>
          <p:nvPr userDrawn="1"/>
        </p:nvSpPr>
        <p:spPr>
          <a:xfrm>
            <a:off x="12579336" y="2185597"/>
            <a:ext cx="5364000" cy="3420000"/>
          </a:xfrm>
          <a:custGeom>
            <a:avLst/>
            <a:gdLst>
              <a:gd name="connsiteX0" fmla="*/ 4068000 w 5364000"/>
              <a:gd name="connsiteY0" fmla="*/ 648000 h 3420000"/>
              <a:gd name="connsiteX1" fmla="*/ 4716000 w 5364000"/>
              <a:gd name="connsiteY1" fmla="*/ 648000 h 3420000"/>
              <a:gd name="connsiteX2" fmla="*/ 4716000 w 5364000"/>
              <a:gd name="connsiteY2" fmla="*/ 1296000 h 3420000"/>
              <a:gd name="connsiteX3" fmla="*/ 4068000 w 5364000"/>
              <a:gd name="connsiteY3" fmla="*/ 1296000 h 3420000"/>
              <a:gd name="connsiteX4" fmla="*/ 4716000 w 5364000"/>
              <a:gd name="connsiteY4" fmla="*/ 0 h 3420000"/>
              <a:gd name="connsiteX5" fmla="*/ 5364000 w 5364000"/>
              <a:gd name="connsiteY5" fmla="*/ 0 h 3420000"/>
              <a:gd name="connsiteX6" fmla="*/ 5364000 w 5364000"/>
              <a:gd name="connsiteY6" fmla="*/ 648000 h 3420000"/>
              <a:gd name="connsiteX7" fmla="*/ 4716000 w 5364000"/>
              <a:gd name="connsiteY7" fmla="*/ 648000 h 3420000"/>
              <a:gd name="connsiteX8" fmla="*/ 0 w 5364000"/>
              <a:gd name="connsiteY8" fmla="*/ 0 h 3420000"/>
              <a:gd name="connsiteX9" fmla="*/ 3420000 w 5364000"/>
              <a:gd name="connsiteY9" fmla="*/ 0 h 3420000"/>
              <a:gd name="connsiteX10" fmla="*/ 4068000 w 5364000"/>
              <a:gd name="connsiteY10" fmla="*/ 0 h 3420000"/>
              <a:gd name="connsiteX11" fmla="*/ 4068000 w 5364000"/>
              <a:gd name="connsiteY11" fmla="*/ 648000 h 3420000"/>
              <a:gd name="connsiteX12" fmla="*/ 3420000 w 5364000"/>
              <a:gd name="connsiteY12" fmla="*/ 648000 h 3420000"/>
              <a:gd name="connsiteX13" fmla="*/ 3420000 w 5364000"/>
              <a:gd name="connsiteY13" fmla="*/ 1296000 h 3420000"/>
              <a:gd name="connsiteX14" fmla="*/ 4068000 w 5364000"/>
              <a:gd name="connsiteY14" fmla="*/ 1296000 h 3420000"/>
              <a:gd name="connsiteX15" fmla="*/ 4068000 w 5364000"/>
              <a:gd name="connsiteY15" fmla="*/ 1944000 h 3420000"/>
              <a:gd name="connsiteX16" fmla="*/ 3420000 w 5364000"/>
              <a:gd name="connsiteY16" fmla="*/ 1944000 h 3420000"/>
              <a:gd name="connsiteX17" fmla="*/ 3420000 w 5364000"/>
              <a:gd name="connsiteY17" fmla="*/ 3420000 h 3420000"/>
              <a:gd name="connsiteX18" fmla="*/ 0 w 5364000"/>
              <a:gd name="connsiteY1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4068000" y="648000"/>
                </a:moveTo>
                <a:lnTo>
                  <a:pt x="4716000" y="648000"/>
                </a:lnTo>
                <a:lnTo>
                  <a:pt x="4716000" y="1296000"/>
                </a:lnTo>
                <a:lnTo>
                  <a:pt x="4068000" y="1296000"/>
                </a:lnTo>
                <a:close/>
                <a:moveTo>
                  <a:pt x="4716000" y="0"/>
                </a:moveTo>
                <a:lnTo>
                  <a:pt x="5364000" y="0"/>
                </a:lnTo>
                <a:lnTo>
                  <a:pt x="5364000" y="648000"/>
                </a:lnTo>
                <a:lnTo>
                  <a:pt x="4716000" y="648000"/>
                </a:lnTo>
                <a:close/>
                <a:moveTo>
                  <a:pt x="0" y="0"/>
                </a:moveTo>
                <a:lnTo>
                  <a:pt x="3420000" y="0"/>
                </a:lnTo>
                <a:lnTo>
                  <a:pt x="4068000" y="0"/>
                </a:lnTo>
                <a:lnTo>
                  <a:pt x="4068000" y="648000"/>
                </a:lnTo>
                <a:lnTo>
                  <a:pt x="3420000" y="648000"/>
                </a:lnTo>
                <a:lnTo>
                  <a:pt x="3420000" y="1296000"/>
                </a:lnTo>
                <a:lnTo>
                  <a:pt x="4068000" y="1296000"/>
                </a:lnTo>
                <a:lnTo>
                  <a:pt x="4068000" y="1944000"/>
                </a:lnTo>
                <a:lnTo>
                  <a:pt x="3420000" y="1944000"/>
                </a:lnTo>
                <a:lnTo>
                  <a:pt x="3420000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39336" y="2185597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231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6" name="フリーフォーム 55"/>
          <p:cNvSpPr/>
          <p:nvPr userDrawn="1"/>
        </p:nvSpPr>
        <p:spPr>
          <a:xfrm>
            <a:off x="375336" y="5605597"/>
            <a:ext cx="5364000" cy="3420000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542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5" name="図プレースホルダー 34"/>
          <p:cNvSpPr>
            <a:spLocks noGrp="1"/>
          </p:cNvSpPr>
          <p:nvPr>
            <p:ph type="pic" sz="quarter" idx="14" hasCustomPrompt="1"/>
          </p:nvPr>
        </p:nvSpPr>
        <p:spPr>
          <a:xfrm>
            <a:off x="915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9159336" y="5605597"/>
            <a:ext cx="3420000" cy="342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図プレースホルダー 41"/>
          <p:cNvSpPr>
            <a:spLocks noGrp="1"/>
          </p:cNvSpPr>
          <p:nvPr>
            <p:ph type="pic" sz="quarter" idx="15" hasCustomPrompt="1"/>
          </p:nvPr>
        </p:nvSpPr>
        <p:spPr>
          <a:xfrm>
            <a:off x="1226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9340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882017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553746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9415462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6808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250"/>
                            </p:stCondLst>
                            <p:childTnLst>
                              <p:par>
                                <p:cTn id="4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" grpId="0" animBg="1"/>
      <p:bldP spid="7" grpId="0" animBg="1"/>
      <p:bldP spid="29" grpId="0" animBg="1"/>
      <p:bldP spid="56" grpId="0" animBg="1"/>
      <p:bldP spid="25" grpId="0" animBg="1"/>
      <p:bldP spid="35" grpId="0" animBg="1"/>
      <p:bldP spid="38" grpId="0" animBg="1"/>
      <p:bldP spid="42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Square Images &amp; Descriptions + 1 Squar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フリーフォーム 18"/>
          <p:cNvSpPr/>
          <p:nvPr userDrawn="1"/>
        </p:nvSpPr>
        <p:spPr>
          <a:xfrm>
            <a:off x="375336" y="5605597"/>
            <a:ext cx="5364000" cy="3420000"/>
          </a:xfrm>
          <a:custGeom>
            <a:avLst/>
            <a:gdLst>
              <a:gd name="connsiteX0" fmla="*/ 0 w 5364000"/>
              <a:gd name="connsiteY0" fmla="*/ 2767393 h 3420000"/>
              <a:gd name="connsiteX1" fmla="*/ 648000 w 5364000"/>
              <a:gd name="connsiteY1" fmla="*/ 2767393 h 3420000"/>
              <a:gd name="connsiteX2" fmla="*/ 648000 w 5364000"/>
              <a:gd name="connsiteY2" fmla="*/ 3415393 h 3420000"/>
              <a:gd name="connsiteX3" fmla="*/ 0 w 5364000"/>
              <a:gd name="connsiteY3" fmla="*/ 3415393 h 3420000"/>
              <a:gd name="connsiteX4" fmla="*/ 648000 w 5364000"/>
              <a:gd name="connsiteY4" fmla="*/ 2124000 h 3420000"/>
              <a:gd name="connsiteX5" fmla="*/ 1296000 w 5364000"/>
              <a:gd name="connsiteY5" fmla="*/ 2124000 h 3420000"/>
              <a:gd name="connsiteX6" fmla="*/ 1296000 w 5364000"/>
              <a:gd name="connsiteY6" fmla="*/ 2772000 h 3420000"/>
              <a:gd name="connsiteX7" fmla="*/ 648000 w 5364000"/>
              <a:gd name="connsiteY7" fmla="*/ 2772000 h 3420000"/>
              <a:gd name="connsiteX8" fmla="*/ 1944000 w 5364000"/>
              <a:gd name="connsiteY8" fmla="*/ 0 h 3420000"/>
              <a:gd name="connsiteX9" fmla="*/ 5364000 w 5364000"/>
              <a:gd name="connsiteY9" fmla="*/ 0 h 3420000"/>
              <a:gd name="connsiteX10" fmla="*/ 5364000 w 5364000"/>
              <a:gd name="connsiteY10" fmla="*/ 3420000 h 3420000"/>
              <a:gd name="connsiteX11" fmla="*/ 1944000 w 5364000"/>
              <a:gd name="connsiteY11" fmla="*/ 3420000 h 3420000"/>
              <a:gd name="connsiteX12" fmla="*/ 1296000 w 5364000"/>
              <a:gd name="connsiteY12" fmla="*/ 3420000 h 3420000"/>
              <a:gd name="connsiteX13" fmla="*/ 1296000 w 5364000"/>
              <a:gd name="connsiteY13" fmla="*/ 2772000 h 3420000"/>
              <a:gd name="connsiteX14" fmla="*/ 1944000 w 5364000"/>
              <a:gd name="connsiteY14" fmla="*/ 2772000 h 3420000"/>
              <a:gd name="connsiteX15" fmla="*/ 1944000 w 5364000"/>
              <a:gd name="connsiteY15" fmla="*/ 2124000 h 3420000"/>
              <a:gd name="connsiteX16" fmla="*/ 1296000 w 5364000"/>
              <a:gd name="connsiteY16" fmla="*/ 2124000 h 3420000"/>
              <a:gd name="connsiteX17" fmla="*/ 1296000 w 5364000"/>
              <a:gd name="connsiteY17" fmla="*/ 1476000 h 3420000"/>
              <a:gd name="connsiteX18" fmla="*/ 1944000 w 5364000"/>
              <a:gd name="connsiteY18" fmla="*/ 1476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5364000" h="3420000">
                <a:moveTo>
                  <a:pt x="0" y="2767393"/>
                </a:moveTo>
                <a:lnTo>
                  <a:pt x="648000" y="2767393"/>
                </a:lnTo>
                <a:lnTo>
                  <a:pt x="648000" y="3415393"/>
                </a:lnTo>
                <a:lnTo>
                  <a:pt x="0" y="3415393"/>
                </a:lnTo>
                <a:close/>
                <a:moveTo>
                  <a:pt x="648000" y="2124000"/>
                </a:moveTo>
                <a:lnTo>
                  <a:pt x="1296000" y="2124000"/>
                </a:lnTo>
                <a:lnTo>
                  <a:pt x="1296000" y="2772000"/>
                </a:lnTo>
                <a:lnTo>
                  <a:pt x="648000" y="2772000"/>
                </a:lnTo>
                <a:close/>
                <a:moveTo>
                  <a:pt x="1944000" y="0"/>
                </a:moveTo>
                <a:lnTo>
                  <a:pt x="5364000" y="0"/>
                </a:lnTo>
                <a:lnTo>
                  <a:pt x="5364000" y="3420000"/>
                </a:lnTo>
                <a:lnTo>
                  <a:pt x="1944000" y="3420000"/>
                </a:lnTo>
                <a:lnTo>
                  <a:pt x="1296000" y="3420000"/>
                </a:lnTo>
                <a:lnTo>
                  <a:pt x="1296000" y="2772000"/>
                </a:lnTo>
                <a:lnTo>
                  <a:pt x="1944000" y="2772000"/>
                </a:lnTo>
                <a:lnTo>
                  <a:pt x="1944000" y="2124000"/>
                </a:lnTo>
                <a:lnTo>
                  <a:pt x="1296000" y="2124000"/>
                </a:lnTo>
                <a:lnTo>
                  <a:pt x="1296000" y="1476000"/>
                </a:lnTo>
                <a:lnTo>
                  <a:pt x="1944000" y="1476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正方形/長方形 6"/>
          <p:cNvSpPr/>
          <p:nvPr userDrawn="1"/>
        </p:nvSpPr>
        <p:spPr>
          <a:xfrm>
            <a:off x="5739336" y="2185597"/>
            <a:ext cx="3420000" cy="34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9" name="図プレースホルダー 28"/>
          <p:cNvSpPr>
            <a:spLocks noGrp="1"/>
          </p:cNvSpPr>
          <p:nvPr>
            <p:ph type="pic" sz="quarter" idx="12" hasCustomPrompt="1"/>
          </p:nvPr>
        </p:nvSpPr>
        <p:spPr>
          <a:xfrm>
            <a:off x="2319336" y="2185597"/>
            <a:ext cx="3715275" cy="3420000"/>
          </a:xfrm>
          <a:custGeom>
            <a:avLst/>
            <a:gdLst>
              <a:gd name="connsiteX0" fmla="*/ 0 w 3715275"/>
              <a:gd name="connsiteY0" fmla="*/ 0 h 3420000"/>
              <a:gd name="connsiteX1" fmla="*/ 295275 w 3715275"/>
              <a:gd name="connsiteY1" fmla="*/ 0 h 3420000"/>
              <a:gd name="connsiteX2" fmla="*/ 3420000 w 3715275"/>
              <a:gd name="connsiteY2" fmla="*/ 0 h 3420000"/>
              <a:gd name="connsiteX3" fmla="*/ 3420000 w 3715275"/>
              <a:gd name="connsiteY3" fmla="*/ 1562363 h 3420000"/>
              <a:gd name="connsiteX4" fmla="*/ 3715275 w 3715275"/>
              <a:gd name="connsiteY4" fmla="*/ 1710000 h 3420000"/>
              <a:gd name="connsiteX5" fmla="*/ 3420000 w 3715275"/>
              <a:gd name="connsiteY5" fmla="*/ 1857638 h 3420000"/>
              <a:gd name="connsiteX6" fmla="*/ 3420000 w 3715275"/>
              <a:gd name="connsiteY6" fmla="*/ 3420000 h 3420000"/>
              <a:gd name="connsiteX7" fmla="*/ 295275 w 3715275"/>
              <a:gd name="connsiteY7" fmla="*/ 3420000 h 3420000"/>
              <a:gd name="connsiteX8" fmla="*/ 0 w 3715275"/>
              <a:gd name="connsiteY8" fmla="*/ 3420000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15275" h="3420000">
                <a:moveTo>
                  <a:pt x="0" y="0"/>
                </a:moveTo>
                <a:lnTo>
                  <a:pt x="295275" y="0"/>
                </a:lnTo>
                <a:lnTo>
                  <a:pt x="3420000" y="0"/>
                </a:lnTo>
                <a:lnTo>
                  <a:pt x="3420000" y="1562363"/>
                </a:lnTo>
                <a:lnTo>
                  <a:pt x="3715275" y="1710000"/>
                </a:lnTo>
                <a:lnTo>
                  <a:pt x="3420000" y="1857638"/>
                </a:lnTo>
                <a:lnTo>
                  <a:pt x="3420000" y="3420000"/>
                </a:lnTo>
                <a:lnTo>
                  <a:pt x="295275" y="3420000"/>
                </a:lnTo>
                <a:lnTo>
                  <a:pt x="0" y="3420000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13" hasCustomPrompt="1"/>
          </p:nvPr>
        </p:nvSpPr>
        <p:spPr>
          <a:xfrm>
            <a:off x="5429773" y="5605597"/>
            <a:ext cx="3729563" cy="3420000"/>
          </a:xfrm>
          <a:custGeom>
            <a:avLst/>
            <a:gdLst>
              <a:gd name="connsiteX0" fmla="*/ 309563 w 3729563"/>
              <a:gd name="connsiteY0" fmla="*/ 0 h 3420000"/>
              <a:gd name="connsiteX1" fmla="*/ 3420000 w 3729563"/>
              <a:gd name="connsiteY1" fmla="*/ 0 h 3420000"/>
              <a:gd name="connsiteX2" fmla="*/ 3729563 w 3729563"/>
              <a:gd name="connsiteY2" fmla="*/ 0 h 3420000"/>
              <a:gd name="connsiteX3" fmla="*/ 3729563 w 3729563"/>
              <a:gd name="connsiteY3" fmla="*/ 3420000 h 3420000"/>
              <a:gd name="connsiteX4" fmla="*/ 3420000 w 3729563"/>
              <a:gd name="connsiteY4" fmla="*/ 3420000 h 3420000"/>
              <a:gd name="connsiteX5" fmla="*/ 309563 w 3729563"/>
              <a:gd name="connsiteY5" fmla="*/ 3420000 h 3420000"/>
              <a:gd name="connsiteX6" fmla="*/ 309563 w 3729563"/>
              <a:gd name="connsiteY6" fmla="*/ 1864782 h 3420000"/>
              <a:gd name="connsiteX7" fmla="*/ 0 w 3729563"/>
              <a:gd name="connsiteY7" fmla="*/ 1710000 h 3420000"/>
              <a:gd name="connsiteX8" fmla="*/ 309563 w 3729563"/>
              <a:gd name="connsiteY8" fmla="*/ 1555219 h 342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729563" h="3420000">
                <a:moveTo>
                  <a:pt x="309563" y="0"/>
                </a:moveTo>
                <a:lnTo>
                  <a:pt x="3420000" y="0"/>
                </a:lnTo>
                <a:lnTo>
                  <a:pt x="3729563" y="0"/>
                </a:lnTo>
                <a:lnTo>
                  <a:pt x="3729563" y="3420000"/>
                </a:lnTo>
                <a:lnTo>
                  <a:pt x="3420000" y="3420000"/>
                </a:lnTo>
                <a:lnTo>
                  <a:pt x="309563" y="3420000"/>
                </a:lnTo>
                <a:lnTo>
                  <a:pt x="309563" y="1864782"/>
                </a:lnTo>
                <a:lnTo>
                  <a:pt x="0" y="1710000"/>
                </a:lnTo>
                <a:lnTo>
                  <a:pt x="309563" y="1555219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129340" y="2535627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553746" y="5934203"/>
            <a:ext cx="2814638" cy="2762787"/>
          </a:xfrm>
        </p:spPr>
        <p:txBody>
          <a:bodyPr anchor="ctr"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9159875" y="2185329"/>
            <a:ext cx="8782949" cy="6839609"/>
          </a:xfrm>
          <a:custGeom>
            <a:avLst/>
            <a:gdLst>
              <a:gd name="connsiteX0" fmla="*/ 7486950 w 8782949"/>
              <a:gd name="connsiteY0" fmla="*/ 648000 h 6839609"/>
              <a:gd name="connsiteX1" fmla="*/ 8134949 w 8782949"/>
              <a:gd name="connsiteY1" fmla="*/ 648000 h 6839609"/>
              <a:gd name="connsiteX2" fmla="*/ 8134949 w 8782949"/>
              <a:gd name="connsiteY2" fmla="*/ 1296000 h 6839609"/>
              <a:gd name="connsiteX3" fmla="*/ 7486950 w 8782949"/>
              <a:gd name="connsiteY3" fmla="*/ 1296000 h 6839609"/>
              <a:gd name="connsiteX4" fmla="*/ 8134949 w 8782949"/>
              <a:gd name="connsiteY4" fmla="*/ 0 h 6839609"/>
              <a:gd name="connsiteX5" fmla="*/ 8782949 w 8782949"/>
              <a:gd name="connsiteY5" fmla="*/ 0 h 6839609"/>
              <a:gd name="connsiteX6" fmla="*/ 8782949 w 8782949"/>
              <a:gd name="connsiteY6" fmla="*/ 648000 h 6839609"/>
              <a:gd name="connsiteX7" fmla="*/ 8134949 w 8782949"/>
              <a:gd name="connsiteY7" fmla="*/ 648000 h 6839609"/>
              <a:gd name="connsiteX8" fmla="*/ 6838950 w 8782949"/>
              <a:gd name="connsiteY8" fmla="*/ 0 h 6839609"/>
              <a:gd name="connsiteX9" fmla="*/ 7486950 w 8782949"/>
              <a:gd name="connsiteY9" fmla="*/ 0 h 6839609"/>
              <a:gd name="connsiteX10" fmla="*/ 7486950 w 8782949"/>
              <a:gd name="connsiteY10" fmla="*/ 648000 h 6839609"/>
              <a:gd name="connsiteX11" fmla="*/ 6838950 w 8782949"/>
              <a:gd name="connsiteY11" fmla="*/ 648000 h 6839609"/>
              <a:gd name="connsiteX12" fmla="*/ 6838950 w 8782949"/>
              <a:gd name="connsiteY12" fmla="*/ 1296000 h 6839609"/>
              <a:gd name="connsiteX13" fmla="*/ 7486950 w 8782949"/>
              <a:gd name="connsiteY13" fmla="*/ 1296000 h 6839609"/>
              <a:gd name="connsiteX14" fmla="*/ 7486950 w 8782949"/>
              <a:gd name="connsiteY14" fmla="*/ 1944000 h 6839609"/>
              <a:gd name="connsiteX15" fmla="*/ 6838950 w 8782949"/>
              <a:gd name="connsiteY15" fmla="*/ 1944000 h 6839609"/>
              <a:gd name="connsiteX16" fmla="*/ 6838950 w 8782949"/>
              <a:gd name="connsiteY16" fmla="*/ 6839609 h 6839609"/>
              <a:gd name="connsiteX17" fmla="*/ 0 w 8782949"/>
              <a:gd name="connsiteY17" fmla="*/ 6839609 h 6839609"/>
              <a:gd name="connsiteX18" fmla="*/ 0 w 8782949"/>
              <a:gd name="connsiteY18" fmla="*/ 659 h 6839609"/>
              <a:gd name="connsiteX19" fmla="*/ 6838950 w 8782949"/>
              <a:gd name="connsiteY19" fmla="*/ 659 h 68396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8782949" h="6839609">
                <a:moveTo>
                  <a:pt x="7486950" y="648000"/>
                </a:moveTo>
                <a:lnTo>
                  <a:pt x="8134949" y="648000"/>
                </a:lnTo>
                <a:lnTo>
                  <a:pt x="8134949" y="1296000"/>
                </a:lnTo>
                <a:lnTo>
                  <a:pt x="7486950" y="1296000"/>
                </a:lnTo>
                <a:close/>
                <a:moveTo>
                  <a:pt x="8134949" y="0"/>
                </a:moveTo>
                <a:lnTo>
                  <a:pt x="8782949" y="0"/>
                </a:lnTo>
                <a:lnTo>
                  <a:pt x="8782949" y="648000"/>
                </a:lnTo>
                <a:lnTo>
                  <a:pt x="8134949" y="648000"/>
                </a:lnTo>
                <a:close/>
                <a:moveTo>
                  <a:pt x="6838950" y="0"/>
                </a:moveTo>
                <a:lnTo>
                  <a:pt x="7486950" y="0"/>
                </a:lnTo>
                <a:lnTo>
                  <a:pt x="7486950" y="648000"/>
                </a:lnTo>
                <a:lnTo>
                  <a:pt x="6838950" y="648000"/>
                </a:lnTo>
                <a:lnTo>
                  <a:pt x="6838950" y="1296000"/>
                </a:lnTo>
                <a:lnTo>
                  <a:pt x="7486950" y="1296000"/>
                </a:lnTo>
                <a:lnTo>
                  <a:pt x="7486950" y="1944000"/>
                </a:lnTo>
                <a:lnTo>
                  <a:pt x="6838950" y="1944000"/>
                </a:lnTo>
                <a:lnTo>
                  <a:pt x="6838950" y="6839609"/>
                </a:lnTo>
                <a:lnTo>
                  <a:pt x="0" y="6839609"/>
                </a:lnTo>
                <a:lnTo>
                  <a:pt x="0" y="659"/>
                </a:lnTo>
                <a:lnTo>
                  <a:pt x="6838950" y="659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43210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750"/>
                            </p:stCondLst>
                            <p:childTnLst>
                              <p:par>
                                <p:cTn id="20" presetID="22" presetClass="entr" presetSubtype="2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7" grpId="0" animBg="1"/>
      <p:bldP spid="29" grpId="0" animBg="1"/>
      <p:bldP spid="25" grpId="0" animBg="1"/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7395029" y="6084868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7395028" y="6084867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7395027" y="6084867"/>
            <a:ext cx="3497943" cy="3497943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  <a:scene3d>
            <a:camera prst="isometricOffAxis1To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057648" y="7738943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057648" y="6885536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正方形/長方形 23"/>
          <p:cNvSpPr/>
          <p:nvPr userDrawn="1"/>
        </p:nvSpPr>
        <p:spPr>
          <a:xfrm>
            <a:off x="12163071" y="7602576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673767" y="7717604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73767" y="6864197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4297029" y="758123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2057648" y="5507500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2057648" y="4654093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12163071" y="537113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673767" y="5486161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673767" y="4632754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4297029" y="5349794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057648" y="3250892"/>
            <a:ext cx="5556584" cy="1118084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057648" y="2397485"/>
            <a:ext cx="5556584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12163071" y="3114525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673767" y="3250892"/>
            <a:ext cx="5556584" cy="1118084"/>
          </a:xfrm>
        </p:spPr>
        <p:txBody>
          <a:bodyPr>
            <a:normAutofit/>
          </a:bodyPr>
          <a:lstStyle>
            <a:lvl1pPr marL="0" indent="0" algn="r">
              <a:spcBef>
                <a:spcPts val="0"/>
              </a:spcBef>
              <a:buFont typeface="Wingdings" panose="05000000000000000000" pitchFamily="2" charset="2"/>
              <a:buNone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673767" y="2397485"/>
            <a:ext cx="5556584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4297029" y="3114525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10" name="直線コネクタ 9"/>
          <p:cNvCxnSpPr>
            <a:endCxn id="23" idx="1"/>
          </p:cNvCxnSpPr>
          <p:nvPr userDrawn="1"/>
        </p:nvCxnSpPr>
        <p:spPr>
          <a:xfrm flipV="1">
            <a:off x="11180893" y="7259052"/>
            <a:ext cx="876755" cy="521405"/>
          </a:xfrm>
          <a:prstGeom prst="bentConnector3">
            <a:avLst>
              <a:gd name="adj1" fmla="val 50000"/>
            </a:avLst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コネクタ 58"/>
          <p:cNvCxnSpPr>
            <a:stCxn id="26" idx="3"/>
          </p:cNvCxnSpPr>
          <p:nvPr userDrawn="1"/>
        </p:nvCxnSpPr>
        <p:spPr>
          <a:xfrm flipV="1">
            <a:off x="6230351" y="7046287"/>
            <a:ext cx="732789" cy="191426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直線コネクタ 9"/>
          <p:cNvCxnSpPr>
            <a:stCxn id="54" idx="2"/>
            <a:endCxn id="42" idx="3"/>
          </p:cNvCxnSpPr>
          <p:nvPr userDrawn="1"/>
        </p:nvCxnSpPr>
        <p:spPr>
          <a:xfrm rot="10800000">
            <a:off x="6230352" y="5006271"/>
            <a:ext cx="732789" cy="426159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1" name="直線コネクタ 9"/>
          <p:cNvCxnSpPr>
            <a:stCxn id="51" idx="3"/>
            <a:endCxn id="56" idx="2"/>
          </p:cNvCxnSpPr>
          <p:nvPr userDrawn="1"/>
        </p:nvCxnSpPr>
        <p:spPr>
          <a:xfrm>
            <a:off x="6230351" y="2771001"/>
            <a:ext cx="732789" cy="1047570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直線コネクタ 9"/>
          <p:cNvCxnSpPr>
            <a:stCxn id="53" idx="6"/>
            <a:endCxn id="32" idx="1"/>
          </p:cNvCxnSpPr>
          <p:nvPr userDrawn="1"/>
        </p:nvCxnSpPr>
        <p:spPr>
          <a:xfrm flipV="1">
            <a:off x="11180893" y="5027609"/>
            <a:ext cx="876755" cy="1165362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直線コネクタ 9"/>
          <p:cNvCxnSpPr>
            <a:stCxn id="55" idx="6"/>
            <a:endCxn id="45" idx="1"/>
          </p:cNvCxnSpPr>
          <p:nvPr userDrawn="1"/>
        </p:nvCxnSpPr>
        <p:spPr>
          <a:xfrm flipV="1">
            <a:off x="11180893" y="2771001"/>
            <a:ext cx="876755" cy="1834483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楕円 5"/>
          <p:cNvSpPr/>
          <p:nvPr userDrawn="1"/>
        </p:nvSpPr>
        <p:spPr>
          <a:xfrm>
            <a:off x="6963140" y="6902325"/>
            <a:ext cx="287924" cy="287924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楕円 52"/>
          <p:cNvSpPr/>
          <p:nvPr userDrawn="1"/>
        </p:nvSpPr>
        <p:spPr>
          <a:xfrm>
            <a:off x="10892969" y="6049009"/>
            <a:ext cx="287924" cy="287924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楕円 53"/>
          <p:cNvSpPr/>
          <p:nvPr userDrawn="1"/>
        </p:nvSpPr>
        <p:spPr>
          <a:xfrm>
            <a:off x="6963140" y="5288467"/>
            <a:ext cx="287924" cy="287924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楕円 54"/>
          <p:cNvSpPr/>
          <p:nvPr userDrawn="1"/>
        </p:nvSpPr>
        <p:spPr>
          <a:xfrm>
            <a:off x="10892969" y="4461522"/>
            <a:ext cx="287924" cy="287924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楕円 55"/>
          <p:cNvSpPr/>
          <p:nvPr userDrawn="1"/>
        </p:nvSpPr>
        <p:spPr>
          <a:xfrm>
            <a:off x="6963140" y="3674609"/>
            <a:ext cx="287924" cy="287924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/>
          <p:cNvSpPr/>
          <p:nvPr userDrawn="1"/>
        </p:nvSpPr>
        <p:spPr>
          <a:xfrm>
            <a:off x="10892969" y="7636495"/>
            <a:ext cx="287924" cy="287924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392762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6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100"/>
                            </p:stCondLst>
                            <p:childTnLst>
                              <p:par>
                                <p:cTn id="5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07918 " pathEditMode="relative" rAng="0" ptsTypes="AA">
                                      <p:cBhvr>
                                        <p:cTn id="5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9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600"/>
                            </p:stCondLst>
                            <p:childTnLst>
                              <p:par>
                                <p:cTn id="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2100"/>
                            </p:stCondLst>
                            <p:childTnLst>
                              <p:par>
                                <p:cTn id="77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15296 " pathEditMode="relative" rAng="0" ptsTypes="AA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765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600"/>
                            </p:stCondLst>
                            <p:childTnLst>
                              <p:par>
                                <p:cTn id="9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2100"/>
                            </p:stCondLst>
                            <p:childTnLst>
                              <p:par>
                                <p:cTn id="10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22843 " pathEditMode="relative" rAng="0" ptsTypes="AA">
                                      <p:cBhvr>
                                        <p:cTn id="10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4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1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1600"/>
                            </p:stCondLst>
                            <p:childTnLst>
                              <p:par>
                                <p:cTn id="1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2100"/>
                            </p:stCondLst>
                            <p:childTnLst>
                              <p:par>
                                <p:cTn id="127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30622 " pathEditMode="relative" rAng="0" ptsTypes="AA">
                                      <p:cBhvr>
                                        <p:cTn id="1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531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000"/>
                            </p:stCondLst>
                            <p:childTnLst>
                              <p:par>
                                <p:cTn id="13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5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1600"/>
                            </p:stCondLst>
                            <p:childTnLst>
                              <p:par>
                                <p:cTn id="1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2100"/>
                            </p:stCondLst>
                            <p:childTnLst>
                              <p:par>
                                <p:cTn id="152" presetID="42" presetClass="path" presetSubtype="0" decel="10000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animMotion origin="layout" path="M 0 2.72573E-6 L 0 -0.38201 " pathEditMode="relative" rAng="0" ptsTypes="AA">
                                      <p:cBhvr>
                                        <p:cTn id="1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91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500"/>
                            </p:stCondLst>
                            <p:childTnLst>
                              <p:par>
                                <p:cTn id="160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3" fill="hold">
                            <p:stCondLst>
                              <p:cond delay="1000"/>
                            </p:stCondLst>
                            <p:childTnLst>
                              <p:par>
                                <p:cTn id="16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8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600"/>
                            </p:stCondLst>
                            <p:childTnLst>
                              <p:par>
                                <p:cTn id="17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  <p:bldP spid="17" grpId="0" animBg="1"/>
      <p:bldP spid="17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1" grpId="0" animBg="1"/>
      <p:bldP spid="2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animBg="1"/>
      <p:bldP spid="2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  <p:bldP spid="3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animBg="1"/>
      <p:bldP spid="50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animBg="1"/>
      <p:bldP spid="6" grpId="0" animBg="1"/>
      <p:bldP spid="53" grpId="0" animBg="1"/>
      <p:bldP spid="54" grpId="0" animBg="1"/>
      <p:bldP spid="55" grpId="0" animBg="1"/>
      <p:bldP spid="56" grpId="0" animBg="1"/>
      <p:bldP spid="57" grpId="0" animBg="1"/>
    </p:bld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Lay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円/楕円 4"/>
          <p:cNvSpPr/>
          <p:nvPr userDrawn="1"/>
        </p:nvSpPr>
        <p:spPr>
          <a:xfrm>
            <a:off x="7687620" y="5855660"/>
            <a:ext cx="2947208" cy="295143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図プレースホルダー 7"/>
          <p:cNvSpPr>
            <a:spLocks noGrp="1"/>
          </p:cNvSpPr>
          <p:nvPr>
            <p:ph type="pic" sz="quarter" idx="12" hasCustomPrompt="1"/>
          </p:nvPr>
        </p:nvSpPr>
        <p:spPr>
          <a:xfrm>
            <a:off x="8543925" y="6731302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771523" y="5928642"/>
            <a:ext cx="1919703" cy="2519851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円/楕円 4"/>
          <p:cNvSpPr/>
          <p:nvPr userDrawn="1"/>
        </p:nvSpPr>
        <p:spPr>
          <a:xfrm>
            <a:off x="7687620" y="4267518"/>
            <a:ext cx="2947208" cy="295143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図プレースホルダー 7"/>
          <p:cNvSpPr>
            <a:spLocks noGrp="1"/>
          </p:cNvSpPr>
          <p:nvPr>
            <p:ph type="pic" sz="quarter" idx="13" hasCustomPrompt="1"/>
          </p:nvPr>
        </p:nvSpPr>
        <p:spPr>
          <a:xfrm>
            <a:off x="8543925" y="5143160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8756024" y="4354634"/>
            <a:ext cx="1919703" cy="2519851"/>
          </a:xfrm>
          <a:prstGeom prst="rect">
            <a:avLst/>
          </a:prstGeom>
          <a:solidFill>
            <a:schemeClr val="tx2">
              <a:alpha val="20000"/>
            </a:schemeClr>
          </a:solidFill>
          <a:ln>
            <a:noFill/>
          </a:ln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円/楕円 4"/>
          <p:cNvSpPr/>
          <p:nvPr userDrawn="1"/>
        </p:nvSpPr>
        <p:spPr>
          <a:xfrm>
            <a:off x="7670396" y="2617537"/>
            <a:ext cx="2947208" cy="295143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  <a:scene3d>
            <a:camera prst="isometricTopUp"/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2" name="図プレースホルダー 7"/>
          <p:cNvSpPr>
            <a:spLocks noGrp="1"/>
          </p:cNvSpPr>
          <p:nvPr>
            <p:ph type="pic" sz="quarter" idx="14" hasCustomPrompt="1"/>
          </p:nvPr>
        </p:nvSpPr>
        <p:spPr>
          <a:xfrm>
            <a:off x="8526701" y="3493179"/>
            <a:ext cx="1200150" cy="1200150"/>
          </a:xfrm>
          <a:scene3d>
            <a:camera prst="isometricTopUp"/>
            <a:lightRig rig="threePt" dir="t"/>
          </a:scene3d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2437" y="7234684"/>
            <a:ext cx="5827206" cy="179823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52437" y="6245363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正方形/長方形 67"/>
          <p:cNvSpPr/>
          <p:nvPr userDrawn="1"/>
        </p:nvSpPr>
        <p:spPr>
          <a:xfrm>
            <a:off x="4821646" y="7010529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542805" y="5420714"/>
            <a:ext cx="5827206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542805" y="4431393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11650302" y="519655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72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952437" y="3712889"/>
            <a:ext cx="5827206" cy="179823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3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952437" y="2723568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4" name="正方形/長方形 73"/>
          <p:cNvSpPr/>
          <p:nvPr userDrawn="1"/>
        </p:nvSpPr>
        <p:spPr>
          <a:xfrm>
            <a:off x="4821646" y="348873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45221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000"/>
                            </p:stCondLst>
                            <p:childTnLst>
                              <p:par>
                                <p:cTn id="58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6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 animBg="1"/>
      <p:bldP spid="8" grpId="0"/>
      <p:bldP spid="9" grpId="0" animBg="1"/>
      <p:bldP spid="9" grpId="1" animBg="1"/>
      <p:bldP spid="48" grpId="0" animBg="1"/>
      <p:bldP spid="49" grpId="0"/>
      <p:bldP spid="64" grpId="0" animBg="1"/>
      <p:bldP spid="64" grpId="1" animBg="1"/>
      <p:bldP spid="58" grpId="0" animBg="1"/>
      <p:bldP spid="62" grpId="0"/>
      <p:bldP spid="6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7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8" grpId="0" animBg="1"/>
      <p:bldP spid="6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animBg="1"/>
      <p:bldP spid="7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7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3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4" grpId="0" animBg="1"/>
    </p:bldLst>
  </p:timing>
  <p:extLst>
    <p:ext uri="{DCECCB84-F9BA-43D5-87BE-67443E8EF086}">
      <p15:sldGuideLst xmlns:p15="http://schemas.microsoft.com/office/powerpoint/2012/main">
        <p15:guide id="1" orient="horz" pos="3262" userDrawn="1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8" name="円/楕円 4"/>
          <p:cNvSpPr/>
          <p:nvPr userDrawn="1"/>
        </p:nvSpPr>
        <p:spPr>
          <a:xfrm rot="5400000">
            <a:off x="6736438" y="3234592"/>
            <a:ext cx="2284254" cy="2287530"/>
          </a:xfrm>
          <a:prstGeom prst="snip1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7025891" y="3459174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40" y="3992992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3540" y="3003671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4412749" y="3768837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877319" y="3992992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877319" y="3003671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1984816" y="376883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536802" y="6753752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536802" y="5764431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4406011" y="6529597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1877319" y="6753752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11877319" y="5764431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7" name="正方形/長方形 46"/>
          <p:cNvSpPr/>
          <p:nvPr userDrawn="1"/>
        </p:nvSpPr>
        <p:spPr>
          <a:xfrm>
            <a:off x="11984816" y="6529597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17" name="円/楕円 4"/>
          <p:cNvSpPr/>
          <p:nvPr userDrawn="1"/>
        </p:nvSpPr>
        <p:spPr>
          <a:xfrm rot="10800000">
            <a:off x="9267916" y="3232954"/>
            <a:ext cx="2284254" cy="2287530"/>
          </a:xfrm>
          <a:prstGeom prst="snip1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9593065" y="3459174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6736438" y="5764432"/>
            <a:ext cx="2284254" cy="2287530"/>
          </a:xfrm>
          <a:prstGeom prst="snip1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025891" y="5970306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  <p:sp>
        <p:nvSpPr>
          <p:cNvPr id="20" name="円/楕円 4"/>
          <p:cNvSpPr/>
          <p:nvPr userDrawn="1"/>
        </p:nvSpPr>
        <p:spPr>
          <a:xfrm rot="16200000">
            <a:off x="9266278" y="5762794"/>
            <a:ext cx="2284254" cy="2287530"/>
          </a:xfrm>
          <a:prstGeom prst="snip1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593065" y="5970306"/>
            <a:ext cx="1630680" cy="170475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9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A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629640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1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3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49" presetClass="entr" presetSubtype="0" decel="100000" fill="hold" grpId="1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9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1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750"/>
                            </p:stCondLst>
                            <p:childTnLst>
                              <p:par>
                                <p:cTn id="9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750"/>
                            </p:stCondLst>
                            <p:childTnLst>
                              <p:par>
                                <p:cTn id="1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9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>
                            <p:stCondLst>
                              <p:cond delay="750"/>
                            </p:stCondLst>
                            <p:childTnLst>
                              <p:par>
                                <p:cTn id="124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2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"/>
                            </p:stCondLst>
                            <p:childTnLst>
                              <p:par>
                                <p:cTn id="1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8" grpId="1" animBg="1"/>
      <p:bldP spid="21" grpId="0" build="p">
        <p:tmplLst>
          <p:tmpl lvl="1"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1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animBg="1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animBg="1"/>
      <p:bldP spid="4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2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animBg="1"/>
      <p:bldP spid="17" grpId="0" animBg="1"/>
      <p:bldP spid="17" grpId="1" animBg="1"/>
      <p:bldP spid="22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2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19" grpId="1" animBg="1"/>
      <p:bldP spid="23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3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animBg="1"/>
      <p:bldP spid="20" grpId="1" animBg="1"/>
      <p:bldP spid="2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1" build="p">
        <p:tmplLst>
          <p:tmpl lvl="1">
            <p:tnLst>
              <p:par>
                <p:cTn presetID="49" presetClass="entr" presetSubtype="0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w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fltVal val="0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/>
                        <p:tgtEl>
                          <p:spTgt spid="24"/>
                        </p:tgtEl>
                        <p:attrNameLst>
                          <p:attrName>style.rotation</p:attrName>
                        </p:attrNameLst>
                      </p:cBhvr>
                      <p:tavLst>
                        <p:tav tm="0">
                          <p:val>
                            <p:fltVal val="360"/>
                          </p:val>
                        </p:tav>
                        <p:tav tm="100000">
                          <p:val>
                            <p:fltVal val="0"/>
                          </p:val>
                        </p:tav>
                      </p:tavLst>
                    </p:anim>
                    <p:animEffect transition="in" filter="fade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Pie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2" name="フリーフォーム 51"/>
          <p:cNvSpPr/>
          <p:nvPr userDrawn="1"/>
        </p:nvSpPr>
        <p:spPr>
          <a:xfrm>
            <a:off x="9167574" y="2741622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フリーフォーム 52"/>
          <p:cNvSpPr/>
          <p:nvPr userDrawn="1"/>
        </p:nvSpPr>
        <p:spPr>
          <a:xfrm rot="5400000">
            <a:off x="8950891" y="5268130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 userDrawn="1"/>
        </p:nvSpPr>
        <p:spPr>
          <a:xfrm rot="10800000">
            <a:off x="6430724" y="5051447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フリーフォーム 54"/>
          <p:cNvSpPr/>
          <p:nvPr userDrawn="1"/>
        </p:nvSpPr>
        <p:spPr>
          <a:xfrm rot="16200000">
            <a:off x="6647406" y="2524939"/>
            <a:ext cx="2736850" cy="3170216"/>
          </a:xfrm>
          <a:custGeom>
            <a:avLst/>
            <a:gdLst>
              <a:gd name="connsiteX0" fmla="*/ 1191 w 2736850"/>
              <a:gd name="connsiteY0" fmla="*/ 0 h 3170216"/>
              <a:gd name="connsiteX1" fmla="*/ 2736850 w 2736850"/>
              <a:gd name="connsiteY1" fmla="*/ 2743190 h 3170216"/>
              <a:gd name="connsiteX2" fmla="*/ 2180317 w 2736850"/>
              <a:gd name="connsiteY2" fmla="*/ 2743190 h 3170216"/>
              <a:gd name="connsiteX3" fmla="*/ 2180328 w 2736850"/>
              <a:gd name="connsiteY3" fmla="*/ 2743595 h 3170216"/>
              <a:gd name="connsiteX4" fmla="*/ 2226953 w 2736850"/>
              <a:gd name="connsiteY4" fmla="*/ 2849230 h 3170216"/>
              <a:gd name="connsiteX5" fmla="*/ 2259495 w 2736850"/>
              <a:gd name="connsiteY5" fmla="*/ 2880063 h 3170216"/>
              <a:gd name="connsiteX6" fmla="*/ 2267249 w 2736850"/>
              <a:gd name="connsiteY6" fmla="*/ 2886304 h 3170216"/>
              <a:gd name="connsiteX7" fmla="*/ 2314085 w 2736850"/>
              <a:gd name="connsiteY7" fmla="*/ 2988117 h 3170216"/>
              <a:gd name="connsiteX8" fmla="*/ 2039845 w 2736850"/>
              <a:gd name="connsiteY8" fmla="*/ 3170216 h 3170216"/>
              <a:gd name="connsiteX9" fmla="*/ 1765605 w 2736850"/>
              <a:gd name="connsiteY9" fmla="*/ 2988117 h 3170216"/>
              <a:gd name="connsiteX10" fmla="*/ 1812441 w 2736850"/>
              <a:gd name="connsiteY10" fmla="*/ 2886304 h 3170216"/>
              <a:gd name="connsiteX11" fmla="*/ 1821026 w 2736850"/>
              <a:gd name="connsiteY11" fmla="*/ 2879394 h 3170216"/>
              <a:gd name="connsiteX12" fmla="*/ 1872511 w 2736850"/>
              <a:gd name="connsiteY12" fmla="*/ 2821923 h 3170216"/>
              <a:gd name="connsiteX13" fmla="*/ 1900956 w 2736850"/>
              <a:gd name="connsiteY13" fmla="*/ 2774623 h 3170216"/>
              <a:gd name="connsiteX14" fmla="*/ 1908065 w 2736850"/>
              <a:gd name="connsiteY14" fmla="*/ 2743190 h 3170216"/>
              <a:gd name="connsiteX15" fmla="*/ 1365250 w 2736850"/>
              <a:gd name="connsiteY15" fmla="*/ 2743190 h 3170216"/>
              <a:gd name="connsiteX16" fmla="*/ 137373 w 2736850"/>
              <a:gd name="connsiteY16" fmla="*/ 1379035 h 3170216"/>
              <a:gd name="connsiteX17" fmla="*/ 0 w 2736850"/>
              <a:gd name="connsiteY17" fmla="*/ 1371732 h 3170216"/>
              <a:gd name="connsiteX18" fmla="*/ 0 w 2736850"/>
              <a:gd name="connsiteY18" fmla="*/ 834108 h 3170216"/>
              <a:gd name="connsiteX19" fmla="*/ 7859 w 2736850"/>
              <a:gd name="connsiteY19" fmla="*/ 835885 h 3170216"/>
              <a:gd name="connsiteX20" fmla="*/ 55160 w 2736850"/>
              <a:gd name="connsiteY20" fmla="*/ 864331 h 3170216"/>
              <a:gd name="connsiteX21" fmla="*/ 112630 w 2736850"/>
              <a:gd name="connsiteY21" fmla="*/ 915816 h 3170216"/>
              <a:gd name="connsiteX22" fmla="*/ 119540 w 2736850"/>
              <a:gd name="connsiteY22" fmla="*/ 924401 h 3170216"/>
              <a:gd name="connsiteX23" fmla="*/ 221354 w 2736850"/>
              <a:gd name="connsiteY23" fmla="*/ 971237 h 3170216"/>
              <a:gd name="connsiteX24" fmla="*/ 403452 w 2736850"/>
              <a:gd name="connsiteY24" fmla="*/ 696997 h 3170216"/>
              <a:gd name="connsiteX25" fmla="*/ 221354 w 2736850"/>
              <a:gd name="connsiteY25" fmla="*/ 422757 h 3170216"/>
              <a:gd name="connsiteX26" fmla="*/ 119540 w 2736850"/>
              <a:gd name="connsiteY26" fmla="*/ 469593 h 3170216"/>
              <a:gd name="connsiteX27" fmla="*/ 113300 w 2736850"/>
              <a:gd name="connsiteY27" fmla="*/ 477347 h 3170216"/>
              <a:gd name="connsiteX28" fmla="*/ 82466 w 2736850"/>
              <a:gd name="connsiteY28" fmla="*/ 509889 h 3170216"/>
              <a:gd name="connsiteX29" fmla="*/ 12560 w 2736850"/>
              <a:gd name="connsiteY29" fmla="*/ 548811 h 3170216"/>
              <a:gd name="connsiteX30" fmla="*/ 0 w 2736850"/>
              <a:gd name="connsiteY30" fmla="*/ 551519 h 3170216"/>
              <a:gd name="connsiteX31" fmla="*/ 0 w 2736850"/>
              <a:gd name="connsiteY31" fmla="*/ 433336 h 31702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2736850" h="3170216">
                <a:moveTo>
                  <a:pt x="1191" y="0"/>
                </a:moveTo>
                <a:cubicBezTo>
                  <a:pt x="1513269" y="4157"/>
                  <a:pt x="2736850" y="1231106"/>
                  <a:pt x="2736850" y="2743190"/>
                </a:cubicBezTo>
                <a:lnTo>
                  <a:pt x="2180317" y="2743190"/>
                </a:lnTo>
                <a:lnTo>
                  <a:pt x="2180328" y="2743595"/>
                </a:lnTo>
                <a:cubicBezTo>
                  <a:pt x="2184532" y="2779054"/>
                  <a:pt x="2198811" y="2815854"/>
                  <a:pt x="2226953" y="2849230"/>
                </a:cubicBezTo>
                <a:lnTo>
                  <a:pt x="2259495" y="2880063"/>
                </a:lnTo>
                <a:lnTo>
                  <a:pt x="2267249" y="2886304"/>
                </a:lnTo>
                <a:cubicBezTo>
                  <a:pt x="2296819" y="2915367"/>
                  <a:pt x="2314085" y="2950403"/>
                  <a:pt x="2314085" y="2988117"/>
                </a:cubicBezTo>
                <a:cubicBezTo>
                  <a:pt x="2314085" y="3088688"/>
                  <a:pt x="2191304" y="3170216"/>
                  <a:pt x="2039845" y="3170216"/>
                </a:cubicBezTo>
                <a:cubicBezTo>
                  <a:pt x="1888386" y="3170216"/>
                  <a:pt x="1765605" y="3088688"/>
                  <a:pt x="1765605" y="2988117"/>
                </a:cubicBezTo>
                <a:cubicBezTo>
                  <a:pt x="1765605" y="2950403"/>
                  <a:pt x="1782871" y="2915367"/>
                  <a:pt x="1812441" y="2886304"/>
                </a:cubicBezTo>
                <a:lnTo>
                  <a:pt x="1821026" y="2879394"/>
                </a:lnTo>
                <a:lnTo>
                  <a:pt x="1872511" y="2821923"/>
                </a:lnTo>
                <a:cubicBezTo>
                  <a:pt x="1884433" y="2806236"/>
                  <a:pt x="1894117" y="2790680"/>
                  <a:pt x="1900956" y="2774623"/>
                </a:cubicBezTo>
                <a:lnTo>
                  <a:pt x="1908065" y="2743190"/>
                </a:lnTo>
                <a:lnTo>
                  <a:pt x="1365250" y="2743190"/>
                </a:lnTo>
                <a:cubicBezTo>
                  <a:pt x="1365250" y="2034401"/>
                  <a:pt x="827543" y="1450914"/>
                  <a:pt x="137373" y="1379035"/>
                </a:cubicBezTo>
                <a:lnTo>
                  <a:pt x="0" y="1371732"/>
                </a:lnTo>
                <a:lnTo>
                  <a:pt x="0" y="834108"/>
                </a:lnTo>
                <a:lnTo>
                  <a:pt x="7859" y="835885"/>
                </a:lnTo>
                <a:cubicBezTo>
                  <a:pt x="23916" y="842725"/>
                  <a:pt x="39473" y="852409"/>
                  <a:pt x="55160" y="864331"/>
                </a:cubicBezTo>
                <a:lnTo>
                  <a:pt x="112630" y="915816"/>
                </a:lnTo>
                <a:lnTo>
                  <a:pt x="119540" y="924401"/>
                </a:lnTo>
                <a:cubicBezTo>
                  <a:pt x="148604" y="953971"/>
                  <a:pt x="183640" y="971237"/>
                  <a:pt x="221354" y="971237"/>
                </a:cubicBezTo>
                <a:cubicBezTo>
                  <a:pt x="321924" y="971237"/>
                  <a:pt x="403452" y="848456"/>
                  <a:pt x="403452" y="696997"/>
                </a:cubicBezTo>
                <a:cubicBezTo>
                  <a:pt x="403452" y="545538"/>
                  <a:pt x="321924" y="422757"/>
                  <a:pt x="221354" y="422757"/>
                </a:cubicBezTo>
                <a:cubicBezTo>
                  <a:pt x="183640" y="422757"/>
                  <a:pt x="148604" y="440023"/>
                  <a:pt x="119540" y="469593"/>
                </a:cubicBezTo>
                <a:lnTo>
                  <a:pt x="113300" y="477347"/>
                </a:lnTo>
                <a:lnTo>
                  <a:pt x="82466" y="509889"/>
                </a:lnTo>
                <a:cubicBezTo>
                  <a:pt x="60215" y="528650"/>
                  <a:pt x="36443" y="541250"/>
                  <a:pt x="12560" y="548811"/>
                </a:cubicBezTo>
                <a:lnTo>
                  <a:pt x="0" y="551519"/>
                </a:lnTo>
                <a:lnTo>
                  <a:pt x="0" y="433336"/>
                </a:lnTo>
                <a:close/>
              </a:path>
            </a:pathLst>
          </a:cu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877319" y="3357426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877319" y="2368105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8" name="正方形/長方形 57"/>
          <p:cNvSpPr/>
          <p:nvPr userDrawn="1"/>
        </p:nvSpPr>
        <p:spPr>
          <a:xfrm>
            <a:off x="11984816" y="3133271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1904424" y="7219476"/>
            <a:ext cx="5827206" cy="1453771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904424" y="6230155"/>
            <a:ext cx="5827206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12011921" y="699532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43540" y="7219476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43540" y="6230155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4" name="正方形/長方形 63"/>
          <p:cNvSpPr/>
          <p:nvPr userDrawn="1"/>
        </p:nvSpPr>
        <p:spPr>
          <a:xfrm>
            <a:off x="4412749" y="6995321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543540" y="3357426"/>
            <a:ext cx="5827206" cy="1453771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543540" y="2368105"/>
            <a:ext cx="5827206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0" name="正方形/長方形 69"/>
          <p:cNvSpPr/>
          <p:nvPr userDrawn="1"/>
        </p:nvSpPr>
        <p:spPr>
          <a:xfrm>
            <a:off x="4412749" y="3133271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71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10319316" y="3740054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2" name="図プレースホルダー 25"/>
          <p:cNvSpPr>
            <a:spLocks noGrp="1"/>
          </p:cNvSpPr>
          <p:nvPr>
            <p:ph type="pic" sz="quarter" idx="29" hasCustomPrompt="1"/>
          </p:nvPr>
        </p:nvSpPr>
        <p:spPr>
          <a:xfrm>
            <a:off x="10319316" y="653823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3" name="図プレースホルダー 25"/>
          <p:cNvSpPr>
            <a:spLocks noGrp="1"/>
          </p:cNvSpPr>
          <p:nvPr>
            <p:ph type="pic" sz="quarter" idx="30" hasCustomPrompt="1"/>
          </p:nvPr>
        </p:nvSpPr>
        <p:spPr>
          <a:xfrm>
            <a:off x="7350100" y="655061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74" name="図プレースホルダー 25"/>
          <p:cNvSpPr>
            <a:spLocks noGrp="1"/>
          </p:cNvSpPr>
          <p:nvPr>
            <p:ph type="pic" sz="quarter" idx="31" hasCustomPrompt="1"/>
          </p:nvPr>
        </p:nvSpPr>
        <p:spPr>
          <a:xfrm>
            <a:off x="7350100" y="3740054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97106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25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2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"/>
                            </p:stCondLst>
                            <p:childTnLst>
                              <p:par>
                                <p:cTn id="96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0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50"/>
                            </p:stCondLst>
                            <p:childTnLst>
                              <p:par>
                                <p:cTn id="10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6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00"/>
                            </p:stCondLst>
                            <p:childTnLst>
                              <p:par>
                                <p:cTn id="1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250"/>
                            </p:stCondLst>
                            <p:childTnLst>
                              <p:par>
                                <p:cTn id="14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2" grpId="1" animBg="1"/>
      <p:bldP spid="53" grpId="0" animBg="1"/>
      <p:bldP spid="53" grpId="1" animBg="1"/>
      <p:bldP spid="54" grpId="0" animBg="1"/>
      <p:bldP spid="54" grpId="1" animBg="1"/>
      <p:bldP spid="55" grpId="0" animBg="1"/>
      <p:bldP spid="55" grpId="1" animBg="1"/>
      <p:bldP spid="5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animBg="1"/>
      <p:bldP spid="5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4" grpId="0" animBg="1"/>
      <p:bldP spid="6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0" grpId="0" animBg="1"/>
      <p:bldP spid="71" grpId="0"/>
      <p:bldP spid="72" grpId="0"/>
      <p:bldP spid="73" grpId="0"/>
      <p:bldP spid="74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21288" y="4698914"/>
            <a:ext cx="7484301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21288" y="3578967"/>
            <a:ext cx="748430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332240" y="4416703"/>
            <a:ext cx="161121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42816" y="4701002"/>
            <a:ext cx="7484301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42816" y="3581055"/>
            <a:ext cx="7484301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9653768" y="4418791"/>
            <a:ext cx="161121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4543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</p:bld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Step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山形 6"/>
          <p:cNvSpPr/>
          <p:nvPr userDrawn="1"/>
        </p:nvSpPr>
        <p:spPr>
          <a:xfrm>
            <a:off x="892704" y="4364211"/>
            <a:ext cx="4173971" cy="566057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01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0" name="山形 49"/>
          <p:cNvSpPr/>
          <p:nvPr userDrawn="1"/>
        </p:nvSpPr>
        <p:spPr>
          <a:xfrm>
            <a:off x="4970029" y="4364211"/>
            <a:ext cx="4173971" cy="566057"/>
          </a:xfrm>
          <a:prstGeom prst="chevron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02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1" name="山形 50"/>
          <p:cNvSpPr/>
          <p:nvPr userDrawn="1"/>
        </p:nvSpPr>
        <p:spPr>
          <a:xfrm>
            <a:off x="9047354" y="4364211"/>
            <a:ext cx="4173971" cy="566057"/>
          </a:xfrm>
          <a:prstGeom prst="chevron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03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2" name="山形 51"/>
          <p:cNvSpPr/>
          <p:nvPr userDrawn="1"/>
        </p:nvSpPr>
        <p:spPr>
          <a:xfrm>
            <a:off x="13124679" y="4364210"/>
            <a:ext cx="4173971" cy="566057"/>
          </a:xfrm>
          <a:prstGeom prst="chevron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800" dirty="0">
                <a:solidFill>
                  <a:schemeClr val="bg1"/>
                </a:solidFill>
              </a:rPr>
              <a:t>04</a:t>
            </a:r>
            <a:endParaRPr kumimoji="1" lang="ja-JP" altLang="en-US" sz="2800" dirty="0">
              <a:solidFill>
                <a:schemeClr val="bg1"/>
              </a:solidFill>
            </a:endParaRPr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892704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92704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4970029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6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4970029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047354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047354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3124679" y="5082981"/>
            <a:ext cx="3928885" cy="3149248"/>
          </a:xfrm>
        </p:spPr>
        <p:txBody>
          <a:bodyPr>
            <a:normAutofit/>
          </a:bodyPr>
          <a:lstStyle>
            <a:lvl1pPr marL="342900" indent="-342900" algn="l"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3124679" y="2713221"/>
            <a:ext cx="3928885" cy="1464805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220352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25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75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25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50" grpId="0" animBg="1"/>
      <p:bldP spid="51" grpId="0" animBg="1"/>
      <p:bldP spid="52" grpId="0" animBg="1"/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orateg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3" name="円/楕円 30"/>
          <p:cNvSpPr/>
          <p:nvPr userDrawn="1"/>
        </p:nvSpPr>
        <p:spPr>
          <a:xfrm>
            <a:off x="8506495" y="5688869"/>
            <a:ext cx="1275009" cy="3502148"/>
          </a:xfrm>
          <a:custGeom>
            <a:avLst/>
            <a:gdLst/>
            <a:ahLst/>
            <a:cxnLst/>
            <a:rect l="l" t="t" r="r" b="b"/>
            <a:pathLst>
              <a:path w="1104899" h="3034897">
                <a:moveTo>
                  <a:pt x="183061" y="452441"/>
                </a:moveTo>
                <a:lnTo>
                  <a:pt x="202039" y="456272"/>
                </a:lnTo>
                <a:cubicBezTo>
                  <a:pt x="206033" y="453928"/>
                  <a:pt x="210452" y="453407"/>
                  <a:pt x="214967" y="453259"/>
                </a:cubicBezTo>
                <a:cubicBezTo>
                  <a:pt x="238093" y="484350"/>
                  <a:pt x="275364" y="503415"/>
                  <a:pt x="317087" y="503415"/>
                </a:cubicBezTo>
                <a:cubicBezTo>
                  <a:pt x="359170" y="503415"/>
                  <a:pt x="396722" y="484021"/>
                  <a:pt x="419760" y="452441"/>
                </a:cubicBezTo>
                <a:lnTo>
                  <a:pt x="446511" y="452441"/>
                </a:lnTo>
                <a:cubicBezTo>
                  <a:pt x="469549" y="484021"/>
                  <a:pt x="507100" y="503415"/>
                  <a:pt x="549182" y="503415"/>
                </a:cubicBezTo>
                <a:cubicBezTo>
                  <a:pt x="591264" y="503415"/>
                  <a:pt x="628817" y="484021"/>
                  <a:pt x="651855" y="452441"/>
                </a:cubicBezTo>
                <a:lnTo>
                  <a:pt x="685142" y="452441"/>
                </a:lnTo>
                <a:cubicBezTo>
                  <a:pt x="708180" y="484021"/>
                  <a:pt x="745733" y="503416"/>
                  <a:pt x="787815" y="503416"/>
                </a:cubicBezTo>
                <a:lnTo>
                  <a:pt x="837422" y="492397"/>
                </a:lnTo>
                <a:lnTo>
                  <a:pt x="848931" y="487050"/>
                </a:lnTo>
                <a:cubicBezTo>
                  <a:pt x="864198" y="480284"/>
                  <a:pt x="877135" y="469629"/>
                  <a:pt x="887585" y="456745"/>
                </a:cubicBezTo>
                <a:lnTo>
                  <a:pt x="889654" y="457620"/>
                </a:lnTo>
                <a:cubicBezTo>
                  <a:pt x="897429" y="453526"/>
                  <a:pt x="906239" y="452441"/>
                  <a:pt x="915302" y="452441"/>
                </a:cubicBezTo>
                <a:cubicBezTo>
                  <a:pt x="976685" y="452441"/>
                  <a:pt x="1026445" y="502202"/>
                  <a:pt x="1026445" y="563585"/>
                </a:cubicBezTo>
                <a:cubicBezTo>
                  <a:pt x="1026445" y="609396"/>
                  <a:pt x="998729" y="648734"/>
                  <a:pt x="959102" y="665631"/>
                </a:cubicBezTo>
                <a:cubicBezTo>
                  <a:pt x="841569" y="804451"/>
                  <a:pt x="762079" y="1001460"/>
                  <a:pt x="743903" y="1223908"/>
                </a:cubicBezTo>
                <a:lnTo>
                  <a:pt x="840117" y="1223908"/>
                </a:lnTo>
                <a:cubicBezTo>
                  <a:pt x="885252" y="1223908"/>
                  <a:pt x="921841" y="1260497"/>
                  <a:pt x="921841" y="1305632"/>
                </a:cubicBezTo>
                <a:lnTo>
                  <a:pt x="921840" y="1305632"/>
                </a:lnTo>
                <a:cubicBezTo>
                  <a:pt x="921840" y="1350767"/>
                  <a:pt x="885251" y="1387356"/>
                  <a:pt x="840116" y="1387356"/>
                </a:cubicBezTo>
                <a:lnTo>
                  <a:pt x="733571" y="1387356"/>
                </a:lnTo>
                <a:lnTo>
                  <a:pt x="732242" y="1435725"/>
                </a:lnTo>
                <a:cubicBezTo>
                  <a:pt x="732242" y="1834241"/>
                  <a:pt x="840619" y="2186259"/>
                  <a:pt x="1006562" y="2397455"/>
                </a:cubicBezTo>
                <a:lnTo>
                  <a:pt x="1005198" y="2397455"/>
                </a:lnTo>
                <a:cubicBezTo>
                  <a:pt x="1027765" y="2397455"/>
                  <a:pt x="1046060" y="2415750"/>
                  <a:pt x="1046060" y="2438317"/>
                </a:cubicBezTo>
                <a:lnTo>
                  <a:pt x="1046059" y="2438317"/>
                </a:lnTo>
                <a:cubicBezTo>
                  <a:pt x="1046059" y="2450137"/>
                  <a:pt x="1041040" y="2460785"/>
                  <a:pt x="1032621" y="2467820"/>
                </a:cubicBezTo>
                <a:cubicBezTo>
                  <a:pt x="1079361" y="2530209"/>
                  <a:pt x="1104899" y="2603760"/>
                  <a:pt x="1104899" y="2682076"/>
                </a:cubicBezTo>
                <a:cubicBezTo>
                  <a:pt x="1104899" y="2769275"/>
                  <a:pt x="1073240" y="2850566"/>
                  <a:pt x="1015880" y="2916671"/>
                </a:cubicBezTo>
                <a:cubicBezTo>
                  <a:pt x="1041463" y="2932650"/>
                  <a:pt x="1057500" y="2961309"/>
                  <a:pt x="1057500" y="2993714"/>
                </a:cubicBezTo>
                <a:lnTo>
                  <a:pt x="1057500" y="3034897"/>
                </a:lnTo>
                <a:lnTo>
                  <a:pt x="881231" y="3034897"/>
                </a:lnTo>
                <a:lnTo>
                  <a:pt x="223669" y="3034897"/>
                </a:lnTo>
                <a:lnTo>
                  <a:pt x="47401" y="3034897"/>
                </a:lnTo>
                <a:lnTo>
                  <a:pt x="47401" y="2993714"/>
                </a:lnTo>
                <a:cubicBezTo>
                  <a:pt x="47401" y="2961309"/>
                  <a:pt x="63437" y="2932651"/>
                  <a:pt x="89020" y="2916671"/>
                </a:cubicBezTo>
                <a:cubicBezTo>
                  <a:pt x="31659" y="2850567"/>
                  <a:pt x="0" y="2769275"/>
                  <a:pt x="0" y="2682076"/>
                </a:cubicBezTo>
                <a:cubicBezTo>
                  <a:pt x="0" y="2605483"/>
                  <a:pt x="24427" y="2533448"/>
                  <a:pt x="69407" y="2472045"/>
                </a:cubicBezTo>
                <a:cubicBezTo>
                  <a:pt x="54818" y="2467950"/>
                  <a:pt x="45766" y="2454190"/>
                  <a:pt x="45766" y="2438317"/>
                </a:cubicBezTo>
                <a:cubicBezTo>
                  <a:pt x="45766" y="2415750"/>
                  <a:pt x="64061" y="2397455"/>
                  <a:pt x="86628" y="2397455"/>
                </a:cubicBezTo>
                <a:lnTo>
                  <a:pt x="92234" y="2397455"/>
                </a:lnTo>
                <a:cubicBezTo>
                  <a:pt x="258177" y="2186259"/>
                  <a:pt x="366555" y="1834241"/>
                  <a:pt x="366555" y="1435725"/>
                </a:cubicBezTo>
                <a:lnTo>
                  <a:pt x="365225" y="1387355"/>
                </a:lnTo>
                <a:lnTo>
                  <a:pt x="258248" y="1387355"/>
                </a:lnTo>
                <a:cubicBezTo>
                  <a:pt x="213113" y="1387355"/>
                  <a:pt x="176524" y="1350767"/>
                  <a:pt x="176524" y="1305632"/>
                </a:cubicBezTo>
                <a:cubicBezTo>
                  <a:pt x="176524" y="1260497"/>
                  <a:pt x="213113" y="1223908"/>
                  <a:pt x="258248" y="1223908"/>
                </a:cubicBezTo>
                <a:lnTo>
                  <a:pt x="349409" y="1223908"/>
                </a:lnTo>
                <a:cubicBezTo>
                  <a:pt x="332627" y="1001981"/>
                  <a:pt x="254734" y="804966"/>
                  <a:pt x="138681" y="665240"/>
                </a:cubicBezTo>
                <a:cubicBezTo>
                  <a:pt x="99339" y="648314"/>
                  <a:pt x="71918" y="609152"/>
                  <a:pt x="71918" y="563585"/>
                </a:cubicBezTo>
                <a:cubicBezTo>
                  <a:pt x="71918" y="502202"/>
                  <a:pt x="121678" y="452441"/>
                  <a:pt x="183061" y="452441"/>
                </a:cubicBezTo>
                <a:close/>
                <a:moveTo>
                  <a:pt x="545913" y="0"/>
                </a:moveTo>
                <a:cubicBezTo>
                  <a:pt x="656041" y="0"/>
                  <a:pt x="745318" y="89277"/>
                  <a:pt x="745318" y="199405"/>
                </a:cubicBezTo>
                <a:cubicBezTo>
                  <a:pt x="745318" y="309533"/>
                  <a:pt x="656041" y="398810"/>
                  <a:pt x="545913" y="398810"/>
                </a:cubicBezTo>
                <a:cubicBezTo>
                  <a:pt x="435785" y="398810"/>
                  <a:pt x="346508" y="309533"/>
                  <a:pt x="346508" y="199405"/>
                </a:cubicBezTo>
                <a:cubicBezTo>
                  <a:pt x="346508" y="89277"/>
                  <a:pt x="435785" y="0"/>
                  <a:pt x="545913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157916" y="3023183"/>
            <a:ext cx="5998233" cy="590539"/>
          </a:xfrm>
        </p:spPr>
        <p:txBody>
          <a:bodyPr>
            <a:normAutofit/>
          </a:bodyPr>
          <a:lstStyle>
            <a:lvl1pPr algn="ct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157916" y="2191030"/>
            <a:ext cx="599823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8243083" y="2899044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円/楕円 4"/>
          <p:cNvSpPr/>
          <p:nvPr userDrawn="1"/>
        </p:nvSpPr>
        <p:spPr>
          <a:xfrm>
            <a:off x="8611939" y="3755995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865196" y="401006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9" name="円/楕円 4"/>
          <p:cNvSpPr/>
          <p:nvPr userDrawn="1"/>
        </p:nvSpPr>
        <p:spPr>
          <a:xfrm>
            <a:off x="10701039" y="5228213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10954296" y="5482285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090811" y="5624558"/>
            <a:ext cx="4250597" cy="1096266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2090811" y="4792405"/>
            <a:ext cx="42505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2176539" y="550041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6" name="円/楕円 4"/>
          <p:cNvSpPr/>
          <p:nvPr userDrawn="1"/>
        </p:nvSpPr>
        <p:spPr>
          <a:xfrm>
            <a:off x="6519919" y="5223843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6773176" y="5477915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989683" y="5620188"/>
            <a:ext cx="4250597" cy="1096266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89683" y="4788035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1" name="正方形/長方形 60"/>
          <p:cNvSpPr/>
          <p:nvPr userDrawn="1"/>
        </p:nvSpPr>
        <p:spPr>
          <a:xfrm>
            <a:off x="4312365" y="549604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62" name="円/楕円 4"/>
          <p:cNvSpPr/>
          <p:nvPr userDrawn="1"/>
        </p:nvSpPr>
        <p:spPr>
          <a:xfrm>
            <a:off x="11880418" y="7357555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1" hasCustomPrompt="1"/>
          </p:nvPr>
        </p:nvSpPr>
        <p:spPr>
          <a:xfrm>
            <a:off x="12133675" y="761162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3270190" y="7753900"/>
            <a:ext cx="4250597" cy="1096266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70190" y="6921747"/>
            <a:ext cx="42505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正方形/長方形 65"/>
          <p:cNvSpPr/>
          <p:nvPr userDrawn="1"/>
        </p:nvSpPr>
        <p:spPr>
          <a:xfrm>
            <a:off x="13355918" y="7629761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67" name="円/楕円 4"/>
          <p:cNvSpPr/>
          <p:nvPr userDrawn="1"/>
        </p:nvSpPr>
        <p:spPr>
          <a:xfrm>
            <a:off x="5346461" y="7361665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8" name="図プレースホルダー 25"/>
          <p:cNvSpPr>
            <a:spLocks noGrp="1"/>
          </p:cNvSpPr>
          <p:nvPr>
            <p:ph type="pic" sz="quarter" idx="24" hasCustomPrompt="1"/>
          </p:nvPr>
        </p:nvSpPr>
        <p:spPr>
          <a:xfrm>
            <a:off x="5599718" y="7615737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816225" y="7758010"/>
            <a:ext cx="4250597" cy="1096266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816225" y="6925857"/>
            <a:ext cx="4250597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1" name="正方形/長方形 70"/>
          <p:cNvSpPr/>
          <p:nvPr userDrawn="1"/>
        </p:nvSpPr>
        <p:spPr>
          <a:xfrm>
            <a:off x="3138907" y="7633871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37294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750"/>
                            </p:stCondLst>
                            <p:childTnLst>
                              <p:par>
                                <p:cTn id="1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2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750"/>
                            </p:stCondLst>
                            <p:childTnLst>
                              <p:par>
                                <p:cTn id="32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500"/>
                            </p:stCondLst>
                            <p:childTnLst>
                              <p:par>
                                <p:cTn id="5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250"/>
                            </p:stCondLst>
                            <p:childTnLst>
                              <p:par>
                                <p:cTn id="6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750"/>
                            </p:stCondLst>
                            <p:childTnLst>
                              <p:par>
                                <p:cTn id="7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6250"/>
                            </p:stCondLst>
                            <p:childTnLst>
                              <p:par>
                                <p:cTn id="7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0"/>
                            </p:stCondLst>
                            <p:childTnLst>
                              <p:par>
                                <p:cTn id="9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8000"/>
                            </p:stCondLst>
                            <p:childTnLst>
                              <p:par>
                                <p:cTn id="9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5" dur="75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8750"/>
                            </p:stCondLst>
                            <p:childTnLst>
                              <p:par>
                                <p:cTn id="10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500" fill="hold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9250"/>
                            </p:stCondLst>
                            <p:childTnLst>
                              <p:par>
                                <p:cTn id="11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8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animBg="1"/>
      <p:bldP spid="37" grpId="0" animBg="1"/>
      <p:bldP spid="38" grpId="0"/>
      <p:bldP spid="39" grpId="0" animBg="1"/>
      <p:bldP spid="40" grpId="0"/>
      <p:bldP spid="4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46" grpId="0" animBg="1"/>
      <p:bldP spid="47" grpId="0"/>
      <p:bldP spid="48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/>
      <p:bldP spid="62" grpId="0" animBg="1"/>
      <p:bldP spid="63" grpId="0"/>
      <p:bldP spid="6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6" grpId="0" animBg="1"/>
      <p:bldP spid="67" grpId="0" animBg="1"/>
      <p:bldP spid="68" grpId="0"/>
      <p:bldP spid="69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7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1" grpId="0" animBg="1"/>
    </p:bldLst>
  </p:timing>
  <p:extLst>
    <p:ext uri="{DCECCB84-F9BA-43D5-87BE-67443E8EF086}">
      <p15:sldGuideLst xmlns:p15="http://schemas.microsoft.com/office/powerpoint/2012/main">
        <p15:guide id="1" orient="horz" pos="3194" userDrawn="1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5 Poi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537980" y="2238722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円/楕円 4"/>
          <p:cNvSpPr/>
          <p:nvPr userDrawn="1"/>
        </p:nvSpPr>
        <p:spPr>
          <a:xfrm>
            <a:off x="8217564" y="2232491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ボックス 18"/>
          <p:cNvSpPr txBox="1"/>
          <p:nvPr userDrawn="1"/>
        </p:nvSpPr>
        <p:spPr>
          <a:xfrm>
            <a:off x="8341124" y="2447620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01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537980" y="3645050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円/楕円 4"/>
          <p:cNvSpPr/>
          <p:nvPr userDrawn="1"/>
        </p:nvSpPr>
        <p:spPr>
          <a:xfrm>
            <a:off x="8217564" y="3638819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テキスト ボックス 21"/>
          <p:cNvSpPr txBox="1"/>
          <p:nvPr userDrawn="1"/>
        </p:nvSpPr>
        <p:spPr>
          <a:xfrm>
            <a:off x="8341124" y="3853948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02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37980" y="5051378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4" name="円/楕円 4"/>
          <p:cNvSpPr/>
          <p:nvPr userDrawn="1"/>
        </p:nvSpPr>
        <p:spPr>
          <a:xfrm>
            <a:off x="8217564" y="5045147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ボックス 24"/>
          <p:cNvSpPr txBox="1"/>
          <p:nvPr userDrawn="1"/>
        </p:nvSpPr>
        <p:spPr>
          <a:xfrm>
            <a:off x="8341124" y="5260276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03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37980" y="6457706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7" name="円/楕円 4"/>
          <p:cNvSpPr/>
          <p:nvPr userDrawn="1"/>
        </p:nvSpPr>
        <p:spPr>
          <a:xfrm>
            <a:off x="8217564" y="6451475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/>
          <p:cNvSpPr txBox="1"/>
          <p:nvPr userDrawn="1"/>
        </p:nvSpPr>
        <p:spPr>
          <a:xfrm>
            <a:off x="8341124" y="6666604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04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29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37980" y="7864032"/>
            <a:ext cx="7854670" cy="1131914"/>
          </a:xfrm>
        </p:spPr>
        <p:txBody>
          <a:bodyPr anchor="ctr"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0" name="円/楕円 4"/>
          <p:cNvSpPr/>
          <p:nvPr userDrawn="1"/>
        </p:nvSpPr>
        <p:spPr>
          <a:xfrm>
            <a:off x="8217564" y="7857801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テキスト ボックス 30"/>
          <p:cNvSpPr txBox="1"/>
          <p:nvPr userDrawn="1"/>
        </p:nvSpPr>
        <p:spPr>
          <a:xfrm>
            <a:off x="8341124" y="8072930"/>
            <a:ext cx="889394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kumimoji="1" lang="en-US" altLang="ja-JP" sz="4000" dirty="0">
                <a:solidFill>
                  <a:schemeClr val="bg1"/>
                </a:solidFill>
              </a:rPr>
              <a:t>05</a:t>
            </a:r>
            <a:endParaRPr kumimoji="1" lang="ja-JP" altLang="en-US" sz="4000" dirty="0">
              <a:solidFill>
                <a:schemeClr val="bg1"/>
              </a:solidFill>
            </a:endParaRPr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808892" y="2215248"/>
            <a:ext cx="6752493" cy="678069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23287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825"/>
                            </p:stCondLst>
                            <p:childTnLst>
                              <p:par>
                                <p:cTn id="2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825"/>
                            </p:stCondLst>
                            <p:childTnLst>
                              <p:par>
                                <p:cTn id="3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825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825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7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825"/>
                            </p:stCondLst>
                            <p:childTnLst>
                              <p:par>
                                <p:cTn id="7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animBg="1"/>
      <p:bldP spid="19" grpId="0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animBg="1"/>
      <p:bldP spid="22" grpId="0"/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4" grpId="0" animBg="1"/>
      <p:bldP spid="25" grpId="0"/>
      <p:bldP spid="2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7" grpId="0" animBg="1"/>
      <p:bldP spid="28" grpId="0"/>
      <p:bldP spid="29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animBg="1"/>
      <p:bldP spid="31" grpId="0"/>
      <p:bldP spid="3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フリーフォーム 41"/>
          <p:cNvSpPr/>
          <p:nvPr userDrawn="1"/>
        </p:nvSpPr>
        <p:spPr>
          <a:xfrm rot="2700000">
            <a:off x="6793057" y="1649341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フリーフォーム 40"/>
          <p:cNvSpPr/>
          <p:nvPr userDrawn="1"/>
        </p:nvSpPr>
        <p:spPr>
          <a:xfrm rot="2700000">
            <a:off x="2128748" y="472143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3" name="フリーフォーム 42"/>
          <p:cNvSpPr/>
          <p:nvPr userDrawn="1"/>
        </p:nvSpPr>
        <p:spPr>
          <a:xfrm rot="2700000">
            <a:off x="12367248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フリーフォーム 43"/>
          <p:cNvSpPr/>
          <p:nvPr userDrawn="1"/>
        </p:nvSpPr>
        <p:spPr>
          <a:xfrm rot="2700000">
            <a:off x="6195271" y="6129705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3326919" y="1476686"/>
            <a:ext cx="5412207" cy="5190503"/>
            <a:chOff x="3326919" y="1476686"/>
            <a:chExt cx="5412207" cy="5190503"/>
          </a:xfrm>
        </p:grpSpPr>
        <p:sp>
          <p:nvSpPr>
            <p:cNvPr id="38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599070" y="3510121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700897" y="3481545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8" name="グループ化 7"/>
          <p:cNvGrpSpPr/>
          <p:nvPr userDrawn="1"/>
        </p:nvGrpSpPr>
        <p:grpSpPr>
          <a:xfrm>
            <a:off x="6811422" y="2903055"/>
            <a:ext cx="5464797" cy="5190503"/>
            <a:chOff x="6811422" y="2903055"/>
            <a:chExt cx="5464797" cy="5190503"/>
          </a:xfrm>
        </p:grpSpPr>
        <p:sp>
          <p:nvSpPr>
            <p:cNvPr id="39" name="フリーフォーム 38"/>
            <p:cNvSpPr/>
            <p:nvPr userDrawn="1"/>
          </p:nvSpPr>
          <p:spPr>
            <a:xfrm rot="2700000">
              <a:off x="6548750" y="3165727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テキスト ボックス 45"/>
            <p:cNvSpPr txBox="1"/>
            <p:nvPr userDrawn="1"/>
          </p:nvSpPr>
          <p:spPr>
            <a:xfrm>
              <a:off x="11136163" y="491839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4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191081" y="492245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9" name="グループ化 8"/>
          <p:cNvGrpSpPr/>
          <p:nvPr userDrawn="1"/>
        </p:nvGrpSpPr>
        <p:grpSpPr>
          <a:xfrm>
            <a:off x="10295924" y="4329423"/>
            <a:ext cx="5479402" cy="5190503"/>
            <a:chOff x="10295924" y="4329423"/>
            <a:chExt cx="5479402" cy="5190503"/>
          </a:xfrm>
        </p:grpSpPr>
        <p:sp>
          <p:nvSpPr>
            <p:cNvPr id="40" name="フリーフォーム 39"/>
            <p:cNvSpPr/>
            <p:nvPr userDrawn="1"/>
          </p:nvSpPr>
          <p:spPr>
            <a:xfrm rot="2700000">
              <a:off x="10033252" y="4592095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8" name="テキスト ボックス 47"/>
            <p:cNvSpPr txBox="1"/>
            <p:nvPr userDrawn="1"/>
          </p:nvSpPr>
          <p:spPr>
            <a:xfrm>
              <a:off x="14635270" y="637555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677628" y="6329481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00728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" grpId="0" animBg="1"/>
      <p:bldP spid="41" grpId="0" animBg="1"/>
      <p:bldP spid="43" grpId="0" animBg="1"/>
      <p:bldP spid="44" grpId="0" animBg="1"/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 -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フリーフォーム 32"/>
          <p:cNvSpPr/>
          <p:nvPr userDrawn="1"/>
        </p:nvSpPr>
        <p:spPr>
          <a:xfrm rot="2700000">
            <a:off x="1513825" y="27611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7" name="グループ化 6"/>
          <p:cNvGrpSpPr/>
          <p:nvPr userDrawn="1"/>
        </p:nvGrpSpPr>
        <p:grpSpPr>
          <a:xfrm>
            <a:off x="1581149" y="3053187"/>
            <a:ext cx="4131127" cy="4128938"/>
            <a:chOff x="3326919" y="1476686"/>
            <a:chExt cx="5193255" cy="5190503"/>
          </a:xfrm>
        </p:grpSpPr>
        <p:sp>
          <p:nvSpPr>
            <p:cNvPr id="38" name="フリーフォーム 37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380118" y="3291171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33235" y="4578264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7124851" y="3077444"/>
            <a:ext cx="4364293" cy="4128938"/>
            <a:chOff x="3326919" y="1476686"/>
            <a:chExt cx="5486368" cy="5190503"/>
          </a:xfrm>
        </p:grpSpPr>
        <p:sp>
          <p:nvSpPr>
            <p:cNvPr id="25" name="フリーフォーム 24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6" name="テキスト ボックス 25"/>
            <p:cNvSpPr txBox="1"/>
            <p:nvPr userDrawn="1"/>
          </p:nvSpPr>
          <p:spPr>
            <a:xfrm>
              <a:off x="7380119" y="3291171"/>
              <a:ext cx="1433168" cy="1392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7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76937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grpSp>
        <p:nvGrpSpPr>
          <p:cNvPr id="28" name="グループ化 27"/>
          <p:cNvGrpSpPr/>
          <p:nvPr userDrawn="1"/>
        </p:nvGrpSpPr>
        <p:grpSpPr>
          <a:xfrm>
            <a:off x="12668553" y="3077444"/>
            <a:ext cx="4364292" cy="4128938"/>
            <a:chOff x="3326919" y="1476686"/>
            <a:chExt cx="5486367" cy="5190503"/>
          </a:xfrm>
        </p:grpSpPr>
        <p:sp>
          <p:nvSpPr>
            <p:cNvPr id="29" name="フリーフォーム 28"/>
            <p:cNvSpPr/>
            <p:nvPr userDrawn="1"/>
          </p:nvSpPr>
          <p:spPr>
            <a:xfrm rot="2700000">
              <a:off x="3064247" y="1739358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0" name="テキスト ボックス 29"/>
            <p:cNvSpPr txBox="1"/>
            <p:nvPr userDrawn="1"/>
          </p:nvSpPr>
          <p:spPr>
            <a:xfrm>
              <a:off x="7380118" y="3291171"/>
              <a:ext cx="1433168" cy="13928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3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2120639" y="4602521"/>
            <a:ext cx="370502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2" name="フリーフォーム 31"/>
          <p:cNvSpPr/>
          <p:nvPr userDrawn="1"/>
        </p:nvSpPr>
        <p:spPr>
          <a:xfrm rot="2700000">
            <a:off x="6102172" y="20986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フリーフォーム 33"/>
          <p:cNvSpPr/>
          <p:nvPr userDrawn="1"/>
        </p:nvSpPr>
        <p:spPr>
          <a:xfrm rot="2700000">
            <a:off x="12195797" y="3089076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951948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6786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19245" y="5435112"/>
            <a:ext cx="5249147" cy="292307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9809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7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animBg="1"/>
      <p:bldP spid="34" grpId="0" animBg="1"/>
      <p:bldP spid="3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Arrows &amp;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図プレースホルダー 9"/>
          <p:cNvSpPr>
            <a:spLocks noGrp="1"/>
          </p:cNvSpPr>
          <p:nvPr>
            <p:ph type="pic" sz="quarter" idx="16" hasCustomPrompt="1"/>
          </p:nvPr>
        </p:nvSpPr>
        <p:spPr>
          <a:xfrm>
            <a:off x="1017589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2" name="図プレースホルダー 9"/>
          <p:cNvSpPr>
            <a:spLocks noGrp="1"/>
          </p:cNvSpPr>
          <p:nvPr>
            <p:ph type="pic" sz="quarter" idx="17" hasCustomPrompt="1"/>
          </p:nvPr>
        </p:nvSpPr>
        <p:spPr>
          <a:xfrm>
            <a:off x="6545262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9" name="図プレースホルダー 9"/>
          <p:cNvSpPr>
            <a:spLocks noGrp="1"/>
          </p:cNvSpPr>
          <p:nvPr>
            <p:ph type="pic" sz="quarter" idx="20" hasCustomPrompt="1"/>
          </p:nvPr>
        </p:nvSpPr>
        <p:spPr>
          <a:xfrm>
            <a:off x="12072591" y="2483603"/>
            <a:ext cx="5240658" cy="3299660"/>
          </a:xfrm>
        </p:spPr>
        <p:txBody>
          <a:bodyPr>
            <a:normAutofit/>
          </a:bodyPr>
          <a:lstStyle>
            <a:lvl1pPr>
              <a:defRPr sz="18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59" name="テキスト プレースホルダー 58"/>
          <p:cNvSpPr>
            <a:spLocks noGrp="1"/>
          </p:cNvSpPr>
          <p:nvPr>
            <p:ph type="body" sz="quarter" idx="12" hasCustomPrompt="1"/>
          </p:nvPr>
        </p:nvSpPr>
        <p:spPr>
          <a:xfrm>
            <a:off x="1017589" y="4155702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0" name="テキスト プレースホルダー 59"/>
          <p:cNvSpPr>
            <a:spLocks noGrp="1"/>
          </p:cNvSpPr>
          <p:nvPr>
            <p:ph type="body" sz="quarter" idx="30" hasCustomPrompt="1"/>
          </p:nvPr>
        </p:nvSpPr>
        <p:spPr>
          <a:xfrm>
            <a:off x="6545262" y="4156471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2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1" name="テキスト プレースホルダー 60"/>
          <p:cNvSpPr>
            <a:spLocks noGrp="1"/>
          </p:cNvSpPr>
          <p:nvPr>
            <p:ph type="body" sz="quarter" idx="31" hasCustomPrompt="1"/>
          </p:nvPr>
        </p:nvSpPr>
        <p:spPr>
          <a:xfrm>
            <a:off x="12072591" y="4156471"/>
            <a:ext cx="5248199" cy="1626792"/>
          </a:xfrm>
          <a:custGeom>
            <a:avLst/>
            <a:gdLst>
              <a:gd name="connsiteX0" fmla="*/ 2785606 w 5248199"/>
              <a:gd name="connsiteY0" fmla="*/ 0 h 1626792"/>
              <a:gd name="connsiteX1" fmla="*/ 3621408 w 5248199"/>
              <a:gd name="connsiteY1" fmla="*/ 0 h 1626792"/>
              <a:gd name="connsiteX2" fmla="*/ 5248199 w 5248199"/>
              <a:gd name="connsiteY2" fmla="*/ 1626791 h 1626792"/>
              <a:gd name="connsiteX3" fmla="*/ 4432509 w 5248199"/>
              <a:gd name="connsiteY3" fmla="*/ 1626791 h 1626792"/>
              <a:gd name="connsiteX4" fmla="*/ 4432509 w 5248199"/>
              <a:gd name="connsiteY4" fmla="*/ 1626792 h 1626792"/>
              <a:gd name="connsiteX5" fmla="*/ 0 w 5248199"/>
              <a:gd name="connsiteY5" fmla="*/ 1626792 h 1626792"/>
              <a:gd name="connsiteX6" fmla="*/ 0 w 5248199"/>
              <a:gd name="connsiteY6" fmla="*/ 1035791 h 1626792"/>
              <a:gd name="connsiteX7" fmla="*/ 3821397 w 5248199"/>
              <a:gd name="connsiteY7" fmla="*/ 1035791 h 16267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248199" h="1626792">
                <a:moveTo>
                  <a:pt x="2785606" y="0"/>
                </a:moveTo>
                <a:lnTo>
                  <a:pt x="3621408" y="0"/>
                </a:lnTo>
                <a:lnTo>
                  <a:pt x="5248199" y="1626791"/>
                </a:lnTo>
                <a:lnTo>
                  <a:pt x="4432509" y="1626791"/>
                </a:lnTo>
                <a:lnTo>
                  <a:pt x="4432509" y="1626792"/>
                </a:lnTo>
                <a:lnTo>
                  <a:pt x="0" y="1626792"/>
                </a:lnTo>
                <a:lnTo>
                  <a:pt x="0" y="1035791"/>
                </a:lnTo>
                <a:lnTo>
                  <a:pt x="3821397" y="1035791"/>
                </a:lnTo>
                <a:close/>
              </a:path>
            </a:pathLst>
          </a:custGeom>
          <a:solidFill>
            <a:schemeClr val="accent3"/>
          </a:solidFill>
        </p:spPr>
        <p:txBody>
          <a:bodyPr wrap="square">
            <a:noAutofit/>
          </a:bodyPr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1090387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6618060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2145389" y="5092614"/>
            <a:ext cx="5124677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009100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63938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076397" y="6015037"/>
            <a:ext cx="5249147" cy="2771775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07484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6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00"/>
                            </p:stCondLst>
                            <p:childTnLst>
                              <p:par>
                                <p:cTn id="3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00"/>
                            </p:stCondLst>
                            <p:childTnLst>
                              <p:par>
                                <p:cTn id="3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38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3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42" grpId="0"/>
      <p:bldP spid="49" grpId="0"/>
      <p:bldP spid="59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1" grpId="0" animBg="1">
        <p:tmplLst>
          <p:tmpl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Arrow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フリーフォーム 51"/>
          <p:cNvSpPr/>
          <p:nvPr userDrawn="1"/>
        </p:nvSpPr>
        <p:spPr>
          <a:xfrm rot="2700000">
            <a:off x="10253326" y="2109214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16" name="グループ化 15"/>
          <p:cNvGrpSpPr/>
          <p:nvPr userDrawn="1"/>
        </p:nvGrpSpPr>
        <p:grpSpPr>
          <a:xfrm>
            <a:off x="1612770" y="221114"/>
            <a:ext cx="7388422" cy="6827572"/>
            <a:chOff x="1612770" y="221114"/>
            <a:chExt cx="7388422" cy="6827572"/>
          </a:xfrm>
        </p:grpSpPr>
        <p:sp>
          <p:nvSpPr>
            <p:cNvPr id="65" name="フリーフォーム 64"/>
            <p:cNvSpPr/>
            <p:nvPr userDrawn="1"/>
          </p:nvSpPr>
          <p:spPr>
            <a:xfrm rot="2700000">
              <a:off x="1350155" y="483729"/>
              <a:ext cx="6827572" cy="6302341"/>
            </a:xfrm>
            <a:custGeom>
              <a:avLst/>
              <a:gdLst>
                <a:gd name="connsiteX0" fmla="*/ 3192491 w 6827572"/>
                <a:gd name="connsiteY0" fmla="*/ 742950 h 6302341"/>
                <a:gd name="connsiteX1" fmla="*/ 3935441 w 6827572"/>
                <a:gd name="connsiteY1" fmla="*/ 0 h 6302341"/>
                <a:gd name="connsiteX2" fmla="*/ 6827572 w 6827572"/>
                <a:gd name="connsiteY2" fmla="*/ 0 h 6302341"/>
                <a:gd name="connsiteX3" fmla="*/ 6102500 w 6827572"/>
                <a:gd name="connsiteY3" fmla="*/ 725072 h 6302341"/>
                <a:gd name="connsiteX4" fmla="*/ 6102501 w 6827572"/>
                <a:gd name="connsiteY4" fmla="*/ 725073 h 6302341"/>
                <a:gd name="connsiteX5" fmla="*/ 2162414 w 6827572"/>
                <a:gd name="connsiteY5" fmla="*/ 4665160 h 6302341"/>
                <a:gd name="connsiteX6" fmla="*/ 2162414 w 6827572"/>
                <a:gd name="connsiteY6" fmla="*/ 4665160 h 6302341"/>
                <a:gd name="connsiteX7" fmla="*/ 525233 w 6827572"/>
                <a:gd name="connsiteY7" fmla="*/ 6302341 h 6302341"/>
                <a:gd name="connsiteX8" fmla="*/ 0 w 6827572"/>
                <a:gd name="connsiteY8" fmla="*/ 5777107 h 6302341"/>
                <a:gd name="connsiteX9" fmla="*/ 1637181 w 6827572"/>
                <a:gd name="connsiteY9" fmla="*/ 4139926 h 6302341"/>
                <a:gd name="connsiteX10" fmla="*/ 1637069 w 6827572"/>
                <a:gd name="connsiteY10" fmla="*/ 4139815 h 6302341"/>
                <a:gd name="connsiteX11" fmla="*/ 5033934 w 6827572"/>
                <a:gd name="connsiteY11" fmla="*/ 742950 h 630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827572" h="6302341">
                  <a:moveTo>
                    <a:pt x="3192491" y="742950"/>
                  </a:moveTo>
                  <a:lnTo>
                    <a:pt x="3935441" y="0"/>
                  </a:lnTo>
                  <a:lnTo>
                    <a:pt x="6827572" y="0"/>
                  </a:lnTo>
                  <a:lnTo>
                    <a:pt x="6102500" y="725072"/>
                  </a:lnTo>
                  <a:lnTo>
                    <a:pt x="6102501" y="725073"/>
                  </a:lnTo>
                  <a:lnTo>
                    <a:pt x="2162414" y="4665160"/>
                  </a:lnTo>
                  <a:lnTo>
                    <a:pt x="2162414" y="4665160"/>
                  </a:lnTo>
                  <a:lnTo>
                    <a:pt x="525233" y="6302341"/>
                  </a:lnTo>
                  <a:lnTo>
                    <a:pt x="0" y="5777107"/>
                  </a:lnTo>
                  <a:lnTo>
                    <a:pt x="1637181" y="4139926"/>
                  </a:lnTo>
                  <a:lnTo>
                    <a:pt x="1637069" y="4139815"/>
                  </a:lnTo>
                  <a:lnTo>
                    <a:pt x="5033934" y="74295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6" name="テキスト ボックス 5"/>
            <p:cNvSpPr txBox="1"/>
            <p:nvPr userDrawn="1"/>
          </p:nvSpPr>
          <p:spPr>
            <a:xfrm>
              <a:off x="7861136" y="3073044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01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2" name="タイトル 1"/>
          <p:cNvSpPr>
            <a:spLocks noGrp="1"/>
          </p:cNvSpPr>
          <p:nvPr userDrawn="1"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grpSp>
        <p:nvGrpSpPr>
          <p:cNvPr id="15" name="グループ化 14"/>
          <p:cNvGrpSpPr/>
          <p:nvPr userDrawn="1"/>
        </p:nvGrpSpPr>
        <p:grpSpPr>
          <a:xfrm>
            <a:off x="5088923" y="1637232"/>
            <a:ext cx="6667652" cy="6230468"/>
            <a:chOff x="5088923" y="1637232"/>
            <a:chExt cx="6667652" cy="6230468"/>
          </a:xfrm>
        </p:grpSpPr>
        <p:sp>
          <p:nvSpPr>
            <p:cNvPr id="66" name="フリーフォーム 65"/>
            <p:cNvSpPr/>
            <p:nvPr userDrawn="1"/>
          </p:nvSpPr>
          <p:spPr>
            <a:xfrm rot="2700000">
              <a:off x="4826307" y="1899848"/>
              <a:ext cx="6230468" cy="5705236"/>
            </a:xfrm>
            <a:custGeom>
              <a:avLst/>
              <a:gdLst>
                <a:gd name="connsiteX0" fmla="*/ 2595387 w 6230468"/>
                <a:gd name="connsiteY0" fmla="*/ 742950 h 5705236"/>
                <a:gd name="connsiteX1" fmla="*/ 3338337 w 6230468"/>
                <a:gd name="connsiteY1" fmla="*/ 0 h 5705236"/>
                <a:gd name="connsiteX2" fmla="*/ 6230468 w 6230468"/>
                <a:gd name="connsiteY2" fmla="*/ 0 h 5705236"/>
                <a:gd name="connsiteX3" fmla="*/ 5505396 w 6230468"/>
                <a:gd name="connsiteY3" fmla="*/ 725072 h 5705236"/>
                <a:gd name="connsiteX4" fmla="*/ 5505397 w 6230468"/>
                <a:gd name="connsiteY4" fmla="*/ 725073 h 5705236"/>
                <a:gd name="connsiteX5" fmla="*/ 1710117 w 6230468"/>
                <a:gd name="connsiteY5" fmla="*/ 4520353 h 5705236"/>
                <a:gd name="connsiteX6" fmla="*/ 1565310 w 6230468"/>
                <a:gd name="connsiteY6" fmla="*/ 4665160 h 5705236"/>
                <a:gd name="connsiteX7" fmla="*/ 525233 w 6230468"/>
                <a:gd name="connsiteY7" fmla="*/ 5705236 h 5705236"/>
                <a:gd name="connsiteX8" fmla="*/ 0 w 6230468"/>
                <a:gd name="connsiteY8" fmla="*/ 5180003 h 5705236"/>
                <a:gd name="connsiteX9" fmla="*/ 1040077 w 6230468"/>
                <a:gd name="connsiteY9" fmla="*/ 4139927 h 5705236"/>
                <a:gd name="connsiteX10" fmla="*/ 1039965 w 6230468"/>
                <a:gd name="connsiteY10" fmla="*/ 4139815 h 5705236"/>
                <a:gd name="connsiteX11" fmla="*/ 4436830 w 6230468"/>
                <a:gd name="connsiteY11" fmla="*/ 742950 h 5705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230468" h="5705236">
                  <a:moveTo>
                    <a:pt x="2595387" y="742950"/>
                  </a:moveTo>
                  <a:lnTo>
                    <a:pt x="3338337" y="0"/>
                  </a:lnTo>
                  <a:lnTo>
                    <a:pt x="6230468" y="0"/>
                  </a:lnTo>
                  <a:lnTo>
                    <a:pt x="5505396" y="725072"/>
                  </a:lnTo>
                  <a:lnTo>
                    <a:pt x="5505397" y="725073"/>
                  </a:lnTo>
                  <a:lnTo>
                    <a:pt x="1710117" y="4520353"/>
                  </a:lnTo>
                  <a:lnTo>
                    <a:pt x="1565310" y="4665160"/>
                  </a:lnTo>
                  <a:lnTo>
                    <a:pt x="525233" y="5705236"/>
                  </a:lnTo>
                  <a:lnTo>
                    <a:pt x="0" y="5180003"/>
                  </a:lnTo>
                  <a:lnTo>
                    <a:pt x="1040077" y="4139927"/>
                  </a:lnTo>
                  <a:lnTo>
                    <a:pt x="1039965" y="4139815"/>
                  </a:lnTo>
                  <a:lnTo>
                    <a:pt x="4436830" y="74295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28" name="テキスト ボックス 27"/>
            <p:cNvSpPr txBox="1"/>
            <p:nvPr userDrawn="1"/>
          </p:nvSpPr>
          <p:spPr>
            <a:xfrm>
              <a:off x="10616519" y="4190610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02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4" name="グループ化 13"/>
          <p:cNvGrpSpPr/>
          <p:nvPr userDrawn="1"/>
        </p:nvGrpSpPr>
        <p:grpSpPr>
          <a:xfrm>
            <a:off x="8440954" y="3001937"/>
            <a:ext cx="6071004" cy="5736188"/>
            <a:chOff x="8440954" y="3001937"/>
            <a:chExt cx="6071004" cy="5736188"/>
          </a:xfrm>
        </p:grpSpPr>
        <p:sp>
          <p:nvSpPr>
            <p:cNvPr id="67" name="フリーフォーム 66"/>
            <p:cNvSpPr/>
            <p:nvPr userDrawn="1"/>
          </p:nvSpPr>
          <p:spPr>
            <a:xfrm rot="2700000">
              <a:off x="8178338" y="3264553"/>
              <a:ext cx="5736188" cy="5210956"/>
            </a:xfrm>
            <a:custGeom>
              <a:avLst/>
              <a:gdLst>
                <a:gd name="connsiteX0" fmla="*/ 2101107 w 5736188"/>
                <a:gd name="connsiteY0" fmla="*/ 742950 h 5210956"/>
                <a:gd name="connsiteX1" fmla="*/ 2844057 w 5736188"/>
                <a:gd name="connsiteY1" fmla="*/ 0 h 5210956"/>
                <a:gd name="connsiteX2" fmla="*/ 5736188 w 5736188"/>
                <a:gd name="connsiteY2" fmla="*/ 0 h 5210956"/>
                <a:gd name="connsiteX3" fmla="*/ 5011116 w 5736188"/>
                <a:gd name="connsiteY3" fmla="*/ 725072 h 5210956"/>
                <a:gd name="connsiteX4" fmla="*/ 5011117 w 5736188"/>
                <a:gd name="connsiteY4" fmla="*/ 725073 h 5210956"/>
                <a:gd name="connsiteX5" fmla="*/ 1215837 w 5736188"/>
                <a:gd name="connsiteY5" fmla="*/ 4520353 h 5210956"/>
                <a:gd name="connsiteX6" fmla="*/ 1071030 w 5736188"/>
                <a:gd name="connsiteY6" fmla="*/ 4665160 h 5210956"/>
                <a:gd name="connsiteX7" fmla="*/ 525234 w 5736188"/>
                <a:gd name="connsiteY7" fmla="*/ 5210956 h 5210956"/>
                <a:gd name="connsiteX8" fmla="*/ 0 w 5736188"/>
                <a:gd name="connsiteY8" fmla="*/ 4685723 h 5210956"/>
                <a:gd name="connsiteX9" fmla="*/ 545797 w 5736188"/>
                <a:gd name="connsiteY9" fmla="*/ 4139927 h 5210956"/>
                <a:gd name="connsiteX10" fmla="*/ 545685 w 5736188"/>
                <a:gd name="connsiteY10" fmla="*/ 4139815 h 5210956"/>
                <a:gd name="connsiteX11" fmla="*/ 3942550 w 5736188"/>
                <a:gd name="connsiteY11" fmla="*/ 742950 h 52109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5736188" h="5210956">
                  <a:moveTo>
                    <a:pt x="2101107" y="742950"/>
                  </a:moveTo>
                  <a:lnTo>
                    <a:pt x="2844057" y="0"/>
                  </a:lnTo>
                  <a:lnTo>
                    <a:pt x="5736188" y="0"/>
                  </a:lnTo>
                  <a:lnTo>
                    <a:pt x="5011116" y="725072"/>
                  </a:lnTo>
                  <a:lnTo>
                    <a:pt x="5011117" y="725073"/>
                  </a:lnTo>
                  <a:lnTo>
                    <a:pt x="1215837" y="4520353"/>
                  </a:lnTo>
                  <a:lnTo>
                    <a:pt x="1071030" y="4665160"/>
                  </a:lnTo>
                  <a:lnTo>
                    <a:pt x="525234" y="5210956"/>
                  </a:lnTo>
                  <a:lnTo>
                    <a:pt x="0" y="4685723"/>
                  </a:lnTo>
                  <a:lnTo>
                    <a:pt x="545797" y="4139927"/>
                  </a:lnTo>
                  <a:lnTo>
                    <a:pt x="545685" y="4139815"/>
                  </a:lnTo>
                  <a:lnTo>
                    <a:pt x="3942550" y="74295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33" name="テキスト ボックス 32"/>
            <p:cNvSpPr txBox="1"/>
            <p:nvPr userDrawn="1"/>
          </p:nvSpPr>
          <p:spPr>
            <a:xfrm>
              <a:off x="13371902" y="5308176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03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3" name="グループ化 12"/>
          <p:cNvGrpSpPr/>
          <p:nvPr userDrawn="1"/>
        </p:nvGrpSpPr>
        <p:grpSpPr>
          <a:xfrm>
            <a:off x="11855133" y="4392308"/>
            <a:ext cx="5412207" cy="5190503"/>
            <a:chOff x="11855133" y="4392308"/>
            <a:chExt cx="5412207" cy="5190503"/>
          </a:xfrm>
        </p:grpSpPr>
        <p:sp>
          <p:nvSpPr>
            <p:cNvPr id="37" name="フリーフォーム 36"/>
            <p:cNvSpPr/>
            <p:nvPr userDrawn="1"/>
          </p:nvSpPr>
          <p:spPr>
            <a:xfrm rot="2700000">
              <a:off x="11592461" y="4654980"/>
              <a:ext cx="5190503" cy="4665160"/>
            </a:xfrm>
            <a:custGeom>
              <a:avLst/>
              <a:gdLst>
                <a:gd name="connsiteX0" fmla="*/ 1555422 w 5190503"/>
                <a:gd name="connsiteY0" fmla="*/ 742950 h 4665160"/>
                <a:gd name="connsiteX1" fmla="*/ 2298372 w 5190503"/>
                <a:gd name="connsiteY1" fmla="*/ 0 h 4665160"/>
                <a:gd name="connsiteX2" fmla="*/ 5190503 w 5190503"/>
                <a:gd name="connsiteY2" fmla="*/ 0 h 4665160"/>
                <a:gd name="connsiteX3" fmla="*/ 4465431 w 5190503"/>
                <a:gd name="connsiteY3" fmla="*/ 725072 h 4665160"/>
                <a:gd name="connsiteX4" fmla="*/ 4465432 w 5190503"/>
                <a:gd name="connsiteY4" fmla="*/ 725073 h 4665160"/>
                <a:gd name="connsiteX5" fmla="*/ 525345 w 5190503"/>
                <a:gd name="connsiteY5" fmla="*/ 4665160 h 4665160"/>
                <a:gd name="connsiteX6" fmla="*/ 0 w 5190503"/>
                <a:gd name="connsiteY6" fmla="*/ 4139815 h 4665160"/>
                <a:gd name="connsiteX7" fmla="*/ 3396865 w 5190503"/>
                <a:gd name="connsiteY7" fmla="*/ 742950 h 4665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190503" h="4665160">
                  <a:moveTo>
                    <a:pt x="1555422" y="742950"/>
                  </a:moveTo>
                  <a:lnTo>
                    <a:pt x="2298372" y="0"/>
                  </a:lnTo>
                  <a:lnTo>
                    <a:pt x="5190503" y="0"/>
                  </a:lnTo>
                  <a:lnTo>
                    <a:pt x="4465431" y="725072"/>
                  </a:lnTo>
                  <a:lnTo>
                    <a:pt x="4465432" y="725073"/>
                  </a:lnTo>
                  <a:lnTo>
                    <a:pt x="525345" y="4665160"/>
                  </a:lnTo>
                  <a:lnTo>
                    <a:pt x="0" y="4139815"/>
                  </a:lnTo>
                  <a:lnTo>
                    <a:pt x="3396865" y="742950"/>
                  </a:ln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 dirty="0"/>
            </a:p>
          </p:txBody>
        </p:sp>
        <p:sp>
          <p:nvSpPr>
            <p:cNvPr id="47" name="テキスト ボックス 46"/>
            <p:cNvSpPr txBox="1"/>
            <p:nvPr userDrawn="1"/>
          </p:nvSpPr>
          <p:spPr>
            <a:xfrm>
              <a:off x="16127284" y="6425743"/>
              <a:ext cx="1140056" cy="11079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kumimoji="1" lang="en-US" altLang="ja-JP" sz="6600" dirty="0">
                  <a:solidFill>
                    <a:schemeClr val="bg1"/>
                  </a:solidFill>
                </a:rPr>
                <a:t>04</a:t>
              </a:r>
              <a:endParaRPr kumimoji="1" lang="ja-JP" altLang="en-US" sz="6600" dirty="0">
                <a:solidFill>
                  <a:schemeClr val="bg1"/>
                </a:solidFill>
              </a:endParaRPr>
            </a:p>
          </p:txBody>
        </p:sp>
      </p:grpSp>
      <p:sp>
        <p:nvSpPr>
          <p:cNvPr id="53" name="フリーフォーム 52"/>
          <p:cNvSpPr/>
          <p:nvPr userDrawn="1"/>
        </p:nvSpPr>
        <p:spPr>
          <a:xfrm rot="2700000">
            <a:off x="721152" y="1052069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フリーフォーム 53"/>
          <p:cNvSpPr/>
          <p:nvPr userDrawn="1"/>
        </p:nvSpPr>
        <p:spPr>
          <a:xfrm rot="2700000">
            <a:off x="15266296" y="3096793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テキスト プレースホルダー 12"/>
          <p:cNvSpPr>
            <a:spLocks noGrp="1"/>
          </p:cNvSpPr>
          <p:nvPr userDrawn="1">
            <p:ph type="body" sz="quarter" idx="14" hasCustomPrompt="1"/>
          </p:nvPr>
        </p:nvSpPr>
        <p:spPr>
          <a:xfrm>
            <a:off x="2992313" y="3075687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7" name="テキスト プレースホルダー 12"/>
          <p:cNvSpPr>
            <a:spLocks noGrp="1"/>
          </p:cNvSpPr>
          <p:nvPr userDrawn="1">
            <p:ph type="body" sz="quarter" idx="15" hasCustomPrompt="1"/>
          </p:nvPr>
        </p:nvSpPr>
        <p:spPr>
          <a:xfrm>
            <a:off x="5730030" y="4180178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8" name="テキスト プレースホルダー 12"/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8532646" y="529765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9" name="テキスト プレースホルダー 12"/>
          <p:cNvSpPr>
            <a:spLocks noGrp="1"/>
          </p:cNvSpPr>
          <p:nvPr userDrawn="1">
            <p:ph type="body" sz="quarter" idx="17" hasCustomPrompt="1"/>
          </p:nvPr>
        </p:nvSpPr>
        <p:spPr>
          <a:xfrm>
            <a:off x="11250219" y="6428276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0" name="テキスト プレースホルダー 12"/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29026" y="3941071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1" name="テキスト プレースホルダー 12"/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4118631" y="5043921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7554582" y="6166842"/>
            <a:ext cx="3138383" cy="3234238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3" name="テキスト プレースホルダー 12"/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1077106" y="7298904"/>
            <a:ext cx="6595110" cy="2102176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4" name="フリーフォーム 63"/>
          <p:cNvSpPr/>
          <p:nvPr userDrawn="1"/>
        </p:nvSpPr>
        <p:spPr>
          <a:xfrm rot="2700000">
            <a:off x="3171260" y="8080421"/>
            <a:ext cx="2545786" cy="2288121"/>
          </a:xfrm>
          <a:custGeom>
            <a:avLst/>
            <a:gdLst>
              <a:gd name="connsiteX0" fmla="*/ 1555422 w 5190503"/>
              <a:gd name="connsiteY0" fmla="*/ 742950 h 4665160"/>
              <a:gd name="connsiteX1" fmla="*/ 2298372 w 5190503"/>
              <a:gd name="connsiteY1" fmla="*/ 0 h 4665160"/>
              <a:gd name="connsiteX2" fmla="*/ 5190503 w 5190503"/>
              <a:gd name="connsiteY2" fmla="*/ 0 h 4665160"/>
              <a:gd name="connsiteX3" fmla="*/ 4465431 w 5190503"/>
              <a:gd name="connsiteY3" fmla="*/ 725072 h 4665160"/>
              <a:gd name="connsiteX4" fmla="*/ 4465432 w 5190503"/>
              <a:gd name="connsiteY4" fmla="*/ 725073 h 4665160"/>
              <a:gd name="connsiteX5" fmla="*/ 525345 w 5190503"/>
              <a:gd name="connsiteY5" fmla="*/ 4665160 h 4665160"/>
              <a:gd name="connsiteX6" fmla="*/ 0 w 5190503"/>
              <a:gd name="connsiteY6" fmla="*/ 4139815 h 4665160"/>
              <a:gd name="connsiteX7" fmla="*/ 3396865 w 5190503"/>
              <a:gd name="connsiteY7" fmla="*/ 742950 h 4665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190503" h="4665160">
                <a:moveTo>
                  <a:pt x="1555422" y="742950"/>
                </a:moveTo>
                <a:lnTo>
                  <a:pt x="2298372" y="0"/>
                </a:lnTo>
                <a:lnTo>
                  <a:pt x="5190503" y="0"/>
                </a:lnTo>
                <a:lnTo>
                  <a:pt x="4465431" y="725072"/>
                </a:lnTo>
                <a:lnTo>
                  <a:pt x="4465432" y="725073"/>
                </a:lnTo>
                <a:lnTo>
                  <a:pt x="525345" y="4665160"/>
                </a:lnTo>
                <a:lnTo>
                  <a:pt x="0" y="4139815"/>
                </a:lnTo>
                <a:lnTo>
                  <a:pt x="3396865" y="74295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70313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decel="100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decel="10000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8" decel="10000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8" decel="10000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8" decel="10000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decel="10000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50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000"/>
                            </p:stCondLst>
                            <p:childTnLst>
                              <p:par>
                                <p:cTn id="5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3500"/>
                            </p:stCondLst>
                            <p:childTnLst>
                              <p:par>
                                <p:cTn id="6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0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53" grpId="0" animBg="1"/>
      <p:bldP spid="54" grpId="0" animBg="1"/>
      <p:bldP spid="56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7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4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37" userDrawn="1">
          <p15:clr>
            <a:srgbClr val="FBAE40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eni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楕円 9"/>
          <p:cNvSpPr/>
          <p:nvPr userDrawn="1"/>
        </p:nvSpPr>
        <p:spPr>
          <a:xfrm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3" name="楕円 12"/>
          <p:cNvSpPr/>
          <p:nvPr userDrawn="1"/>
        </p:nvSpPr>
        <p:spPr>
          <a:xfrm rot="18000000"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楕円 13"/>
          <p:cNvSpPr/>
          <p:nvPr userDrawn="1"/>
        </p:nvSpPr>
        <p:spPr>
          <a:xfrm rot="14400000">
            <a:off x="8043635" y="2583543"/>
            <a:ext cx="2200729" cy="6052457"/>
          </a:xfrm>
          <a:prstGeom prst="ellipse">
            <a:avLst/>
          </a:prstGeom>
          <a:noFill/>
          <a:ln w="5715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5" name="楕円 14"/>
          <p:cNvSpPr/>
          <p:nvPr userDrawn="1"/>
        </p:nvSpPr>
        <p:spPr>
          <a:xfrm>
            <a:off x="9677017" y="3135364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楕円 15"/>
          <p:cNvSpPr/>
          <p:nvPr userDrawn="1"/>
        </p:nvSpPr>
        <p:spPr>
          <a:xfrm>
            <a:off x="6362317" y="6297664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楕円 16"/>
          <p:cNvSpPr/>
          <p:nvPr userDrawn="1"/>
        </p:nvSpPr>
        <p:spPr>
          <a:xfrm>
            <a:off x="10894271" y="7165661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2314973" y="3343674"/>
            <a:ext cx="5429628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2314973" y="2354353"/>
            <a:ext cx="5429628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0" name="正方形/長方形 19"/>
          <p:cNvSpPr/>
          <p:nvPr userDrawn="1"/>
        </p:nvSpPr>
        <p:spPr>
          <a:xfrm>
            <a:off x="12422470" y="3119519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2960" y="6166982"/>
            <a:ext cx="5514403" cy="1791659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522960" y="5177661"/>
            <a:ext cx="5514403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3" name="正方形/長方形 22"/>
          <p:cNvSpPr/>
          <p:nvPr userDrawn="1"/>
        </p:nvSpPr>
        <p:spPr>
          <a:xfrm>
            <a:off x="4079367" y="594282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2314973" y="6721633"/>
            <a:ext cx="5429628" cy="1798239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2314973" y="5732312"/>
            <a:ext cx="5429628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12422470" y="6497478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27" name="直線コネクタ 9"/>
          <p:cNvCxnSpPr>
            <a:stCxn id="15" idx="6"/>
            <a:endCxn id="19" idx="1"/>
          </p:cNvCxnSpPr>
          <p:nvPr userDrawn="1"/>
        </p:nvCxnSpPr>
        <p:spPr>
          <a:xfrm flipV="1">
            <a:off x="10062414" y="2727869"/>
            <a:ext cx="2252559" cy="60019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線コネクタ 9"/>
          <p:cNvCxnSpPr>
            <a:stCxn id="22" idx="3"/>
            <a:endCxn id="16" idx="0"/>
          </p:cNvCxnSpPr>
          <p:nvPr userDrawn="1"/>
        </p:nvCxnSpPr>
        <p:spPr>
          <a:xfrm>
            <a:off x="6037363" y="5551177"/>
            <a:ext cx="517653" cy="746487"/>
          </a:xfrm>
          <a:prstGeom prst="bentConnector2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直線コネクタ 9"/>
          <p:cNvCxnSpPr>
            <a:stCxn id="17" idx="6"/>
            <a:endCxn id="25" idx="1"/>
          </p:cNvCxnSpPr>
          <p:nvPr userDrawn="1"/>
        </p:nvCxnSpPr>
        <p:spPr>
          <a:xfrm flipV="1">
            <a:off x="11279668" y="6105828"/>
            <a:ext cx="1035305" cy="1252532"/>
          </a:xfrm>
          <a:prstGeom prst="bentConnector3">
            <a:avLst>
              <a:gd name="adj1" fmla="val 68225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3274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3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grpId="1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9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5" presetClass="entr" presetSubtype="0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45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950"/>
                            </p:stCondLst>
                            <p:childTnLst>
                              <p:par>
                                <p:cTn id="3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2450"/>
                            </p:stCondLst>
                            <p:childTnLst>
                              <p:par>
                                <p:cTn id="4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295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345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3950"/>
                            </p:stCondLst>
                            <p:childTnLst>
                              <p:par>
                                <p:cTn id="5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4450"/>
                            </p:stCondLst>
                            <p:childTnLst>
                              <p:par>
                                <p:cTn id="62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6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2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7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6200"/>
                            </p:stCondLst>
                            <p:childTnLst>
                              <p:par>
                                <p:cTn id="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6700"/>
                            </p:stCondLst>
                            <p:childTnLst>
                              <p:par>
                                <p:cTn id="8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720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0" grpId="1" animBg="1"/>
      <p:bldP spid="13" grpId="0" animBg="1"/>
      <p:bldP spid="13" grpId="1" animBg="1"/>
      <p:bldP spid="14" grpId="0" animBg="1"/>
      <p:bldP spid="14" grpId="1" animBg="1"/>
      <p:bldP spid="15" grpId="0" animBg="1"/>
      <p:bldP spid="16" grpId="0" animBg="1"/>
      <p:bldP spid="17" grpId="0" animBg="1"/>
      <p:bldP spid="1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/>
      <p:bldP spid="21" grpId="0">
        <p:tmplLst>
          <p:tmpl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3" grpId="0" animBg="1"/>
      <p:bldP spid="24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Compariso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3195988" y="2487373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3195988" y="3151120"/>
            <a:ext cx="4152900" cy="1269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3195988" y="4404961"/>
            <a:ext cx="4152900" cy="280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3195988" y="7194822"/>
            <a:ext cx="4152900" cy="246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3195988" y="3143458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6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3195988" y="2492882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7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3195988" y="4446526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0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3195988" y="5126118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3195988" y="583304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3195988" y="6518659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939112" y="2479653"/>
            <a:ext cx="4152900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10939112" y="3178740"/>
            <a:ext cx="4152900" cy="1269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45" name="正方形/長方形 44"/>
          <p:cNvSpPr/>
          <p:nvPr userDrawn="1"/>
        </p:nvSpPr>
        <p:spPr>
          <a:xfrm>
            <a:off x="10939112" y="4433899"/>
            <a:ext cx="4152900" cy="2805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10939112" y="7182647"/>
            <a:ext cx="4152900" cy="2461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10939112" y="3185993"/>
            <a:ext cx="4152900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8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10939112" y="2511004"/>
            <a:ext cx="4152900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9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10939112" y="4529066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0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10939112" y="5215500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1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10939112" y="5887672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2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10939112" y="6562883"/>
            <a:ext cx="4152900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8301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300"/>
                            </p:stCondLst>
                            <p:childTnLst>
                              <p:par>
                                <p:cTn id="46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750"/>
                            </p:stCondLst>
                            <p:childTnLst>
                              <p:par>
                                <p:cTn id="6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500"/>
                            </p:stCondLst>
                            <p:childTnLst>
                              <p:par>
                                <p:cTn id="7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2300"/>
                            </p:stCondLst>
                            <p:childTnLst>
                              <p:par>
                                <p:cTn id="8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2" presetClass="entr" presetSubtype="1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Comparison Ta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正方形/長方形 24"/>
          <p:cNvSpPr/>
          <p:nvPr userDrawn="1"/>
        </p:nvSpPr>
        <p:spPr>
          <a:xfrm>
            <a:off x="950791" y="2500074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正方形/長方形 25"/>
          <p:cNvSpPr/>
          <p:nvPr userDrawn="1"/>
        </p:nvSpPr>
        <p:spPr>
          <a:xfrm>
            <a:off x="950791" y="3138994"/>
            <a:ext cx="3867394" cy="126994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正方形/長方形 26"/>
          <p:cNvSpPr/>
          <p:nvPr userDrawn="1"/>
        </p:nvSpPr>
        <p:spPr>
          <a:xfrm>
            <a:off x="950791" y="4379126"/>
            <a:ext cx="3867394" cy="280540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正方形/長方形 27"/>
          <p:cNvSpPr/>
          <p:nvPr userDrawn="1"/>
        </p:nvSpPr>
        <p:spPr>
          <a:xfrm>
            <a:off x="950791" y="7191719"/>
            <a:ext cx="3867394" cy="2461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テキスト プレースホルダー 18"/>
          <p:cNvSpPr>
            <a:spLocks noGrp="1"/>
          </p:cNvSpPr>
          <p:nvPr>
            <p:ph type="body" sz="quarter" idx="31" hasCustomPrompt="1"/>
          </p:nvPr>
        </p:nvSpPr>
        <p:spPr>
          <a:xfrm>
            <a:off x="950791" y="3143689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6" name="テキスト プレースホルダー 18"/>
          <p:cNvSpPr>
            <a:spLocks noGrp="1"/>
          </p:cNvSpPr>
          <p:nvPr>
            <p:ph type="body" sz="quarter" idx="13" hasCustomPrompt="1"/>
          </p:nvPr>
        </p:nvSpPr>
        <p:spPr>
          <a:xfrm>
            <a:off x="950791" y="2504769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7" name="テキスト プレースホルダー 18"/>
          <p:cNvSpPr>
            <a:spLocks noGrp="1"/>
          </p:cNvSpPr>
          <p:nvPr>
            <p:ph type="body" sz="quarter" idx="14" hasCustomPrompt="1"/>
          </p:nvPr>
        </p:nvSpPr>
        <p:spPr>
          <a:xfrm>
            <a:off x="950791" y="454442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0" name="テキスト プレースホルダー 18"/>
          <p:cNvSpPr>
            <a:spLocks noGrp="1"/>
          </p:cNvSpPr>
          <p:nvPr>
            <p:ph type="body" sz="quarter" idx="32" hasCustomPrompt="1"/>
          </p:nvPr>
        </p:nvSpPr>
        <p:spPr>
          <a:xfrm>
            <a:off x="950791" y="5181775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1" name="テキスト プレースホルダー 18"/>
          <p:cNvSpPr>
            <a:spLocks noGrp="1"/>
          </p:cNvSpPr>
          <p:nvPr>
            <p:ph type="body" sz="quarter" idx="33" hasCustomPrompt="1"/>
          </p:nvPr>
        </p:nvSpPr>
        <p:spPr>
          <a:xfrm>
            <a:off x="950791" y="5819122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2" name="テキスト プレースホルダー 18"/>
          <p:cNvSpPr>
            <a:spLocks noGrp="1"/>
          </p:cNvSpPr>
          <p:nvPr>
            <p:ph type="body" sz="quarter" idx="34" hasCustomPrompt="1"/>
          </p:nvPr>
        </p:nvSpPr>
        <p:spPr>
          <a:xfrm>
            <a:off x="950791" y="645647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5125916" y="2496502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5125916" y="3135422"/>
            <a:ext cx="3867394" cy="126994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5125916" y="4375554"/>
            <a:ext cx="3867394" cy="280540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正方形/長方形 35"/>
          <p:cNvSpPr/>
          <p:nvPr userDrawn="1"/>
        </p:nvSpPr>
        <p:spPr>
          <a:xfrm>
            <a:off x="5125916" y="7188147"/>
            <a:ext cx="3867394" cy="246153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7" name="テキスト プレースホルダー 18"/>
          <p:cNvSpPr>
            <a:spLocks noGrp="1"/>
          </p:cNvSpPr>
          <p:nvPr>
            <p:ph type="body" sz="quarter" idx="35" hasCustomPrompt="1"/>
          </p:nvPr>
        </p:nvSpPr>
        <p:spPr>
          <a:xfrm>
            <a:off x="5125916" y="3140117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38" name="テキスト プレースホルダー 18"/>
          <p:cNvSpPr>
            <a:spLocks noGrp="1"/>
          </p:cNvSpPr>
          <p:nvPr>
            <p:ph type="body" sz="quarter" idx="36" hasCustomPrompt="1"/>
          </p:nvPr>
        </p:nvSpPr>
        <p:spPr>
          <a:xfrm>
            <a:off x="5125916" y="2501197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39" name="テキスト プレースホルダー 18"/>
          <p:cNvSpPr>
            <a:spLocks noGrp="1"/>
          </p:cNvSpPr>
          <p:nvPr>
            <p:ph type="body" sz="quarter" idx="37" hasCustomPrompt="1"/>
          </p:nvPr>
        </p:nvSpPr>
        <p:spPr>
          <a:xfrm>
            <a:off x="5125916" y="4540856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0" name="テキスト プレースホルダー 18"/>
          <p:cNvSpPr>
            <a:spLocks noGrp="1"/>
          </p:cNvSpPr>
          <p:nvPr>
            <p:ph type="body" sz="quarter" idx="38" hasCustomPrompt="1"/>
          </p:nvPr>
        </p:nvSpPr>
        <p:spPr>
          <a:xfrm>
            <a:off x="5125916" y="517820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1" name="テキスト プレースホルダー 18"/>
          <p:cNvSpPr>
            <a:spLocks noGrp="1"/>
          </p:cNvSpPr>
          <p:nvPr>
            <p:ph type="body" sz="quarter" idx="39" hasCustomPrompt="1"/>
          </p:nvPr>
        </p:nvSpPr>
        <p:spPr>
          <a:xfrm>
            <a:off x="5125916" y="581555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2" name="テキスト プレースホルダー 18"/>
          <p:cNvSpPr>
            <a:spLocks noGrp="1"/>
          </p:cNvSpPr>
          <p:nvPr>
            <p:ph type="body" sz="quarter" idx="40" hasCustomPrompt="1"/>
          </p:nvPr>
        </p:nvSpPr>
        <p:spPr>
          <a:xfrm>
            <a:off x="5125916" y="645289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9301041" y="2492882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正方形/長方形 43"/>
          <p:cNvSpPr/>
          <p:nvPr userDrawn="1"/>
        </p:nvSpPr>
        <p:spPr>
          <a:xfrm>
            <a:off x="9301041" y="3131802"/>
            <a:ext cx="3867394" cy="126994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45" name="正方形/長方形 44"/>
          <p:cNvSpPr/>
          <p:nvPr userDrawn="1"/>
        </p:nvSpPr>
        <p:spPr>
          <a:xfrm>
            <a:off x="9301041" y="4371934"/>
            <a:ext cx="3867394" cy="280540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6" name="正方形/長方形 45"/>
          <p:cNvSpPr/>
          <p:nvPr userDrawn="1"/>
        </p:nvSpPr>
        <p:spPr>
          <a:xfrm>
            <a:off x="9301041" y="7184527"/>
            <a:ext cx="3867394" cy="24615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7" name="テキスト プレースホルダー 18"/>
          <p:cNvSpPr>
            <a:spLocks noGrp="1"/>
          </p:cNvSpPr>
          <p:nvPr>
            <p:ph type="body" sz="quarter" idx="41" hasCustomPrompt="1"/>
          </p:nvPr>
        </p:nvSpPr>
        <p:spPr>
          <a:xfrm>
            <a:off x="9301041" y="3136497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48" name="テキスト プレースホルダー 18"/>
          <p:cNvSpPr>
            <a:spLocks noGrp="1"/>
          </p:cNvSpPr>
          <p:nvPr>
            <p:ph type="body" sz="quarter" idx="42" hasCustomPrompt="1"/>
          </p:nvPr>
        </p:nvSpPr>
        <p:spPr>
          <a:xfrm>
            <a:off x="9301041" y="2497577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49" name="テキスト プレースホルダー 18"/>
          <p:cNvSpPr>
            <a:spLocks noGrp="1"/>
          </p:cNvSpPr>
          <p:nvPr>
            <p:ph type="body" sz="quarter" idx="43" hasCustomPrompt="1"/>
          </p:nvPr>
        </p:nvSpPr>
        <p:spPr>
          <a:xfrm>
            <a:off x="9301041" y="4537236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0" name="テキスト プレースホルダー 18"/>
          <p:cNvSpPr>
            <a:spLocks noGrp="1"/>
          </p:cNvSpPr>
          <p:nvPr>
            <p:ph type="body" sz="quarter" idx="44" hasCustomPrompt="1"/>
          </p:nvPr>
        </p:nvSpPr>
        <p:spPr>
          <a:xfrm>
            <a:off x="9301041" y="517458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1" name="テキスト プレースホルダー 18"/>
          <p:cNvSpPr>
            <a:spLocks noGrp="1"/>
          </p:cNvSpPr>
          <p:nvPr>
            <p:ph type="body" sz="quarter" idx="45" hasCustomPrompt="1"/>
          </p:nvPr>
        </p:nvSpPr>
        <p:spPr>
          <a:xfrm>
            <a:off x="9301041" y="5811930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2" name="テキスト プレースホルダー 18"/>
          <p:cNvSpPr>
            <a:spLocks noGrp="1"/>
          </p:cNvSpPr>
          <p:nvPr>
            <p:ph type="body" sz="quarter" idx="46" hasCustomPrompt="1"/>
          </p:nvPr>
        </p:nvSpPr>
        <p:spPr>
          <a:xfrm>
            <a:off x="9301041" y="644927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13476166" y="2497577"/>
            <a:ext cx="3867394" cy="64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正方形/長方形 53"/>
          <p:cNvSpPr/>
          <p:nvPr userDrawn="1"/>
        </p:nvSpPr>
        <p:spPr>
          <a:xfrm>
            <a:off x="13476166" y="3136497"/>
            <a:ext cx="3867394" cy="126994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latin typeface="+mj-lt"/>
            </a:endParaRPr>
          </a:p>
        </p:txBody>
      </p:sp>
      <p:sp>
        <p:nvSpPr>
          <p:cNvPr id="55" name="正方形/長方形 54"/>
          <p:cNvSpPr/>
          <p:nvPr userDrawn="1"/>
        </p:nvSpPr>
        <p:spPr>
          <a:xfrm>
            <a:off x="13476166" y="4376629"/>
            <a:ext cx="3867394" cy="280540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3476166" y="7189222"/>
            <a:ext cx="3867394" cy="246153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テキスト プレースホルダー 18"/>
          <p:cNvSpPr>
            <a:spLocks noGrp="1"/>
          </p:cNvSpPr>
          <p:nvPr>
            <p:ph type="body" sz="quarter" idx="47" hasCustomPrompt="1"/>
          </p:nvPr>
        </p:nvSpPr>
        <p:spPr>
          <a:xfrm>
            <a:off x="13476166" y="3141192"/>
            <a:ext cx="3867394" cy="1230742"/>
          </a:xfrm>
          <a:noFill/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8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Text</a:t>
            </a:r>
            <a:endParaRPr kumimoji="1" lang="ja-JP" altLang="en-US" dirty="0"/>
          </a:p>
        </p:txBody>
      </p:sp>
      <p:sp>
        <p:nvSpPr>
          <p:cNvPr id="58" name="テキスト プレースホルダー 18"/>
          <p:cNvSpPr>
            <a:spLocks noGrp="1"/>
          </p:cNvSpPr>
          <p:nvPr>
            <p:ph type="body" sz="quarter" idx="48" hasCustomPrompt="1"/>
          </p:nvPr>
        </p:nvSpPr>
        <p:spPr>
          <a:xfrm>
            <a:off x="13476166" y="2502272"/>
            <a:ext cx="3867394" cy="648000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kumimoji="1" lang="en-US" altLang="ja-JP" dirty="0"/>
              <a:t>Table Header</a:t>
            </a:r>
            <a:endParaRPr kumimoji="1" lang="ja-JP" altLang="en-US" dirty="0"/>
          </a:p>
        </p:txBody>
      </p:sp>
      <p:sp>
        <p:nvSpPr>
          <p:cNvPr id="59" name="テキスト プレースホルダー 18"/>
          <p:cNvSpPr>
            <a:spLocks noGrp="1"/>
          </p:cNvSpPr>
          <p:nvPr>
            <p:ph type="body" sz="quarter" idx="49" hasCustomPrompt="1"/>
          </p:nvPr>
        </p:nvSpPr>
        <p:spPr>
          <a:xfrm>
            <a:off x="13476166" y="4541931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0" name="テキスト プレースホルダー 18"/>
          <p:cNvSpPr>
            <a:spLocks noGrp="1"/>
          </p:cNvSpPr>
          <p:nvPr>
            <p:ph type="body" sz="quarter" idx="50" hasCustomPrompt="1"/>
          </p:nvPr>
        </p:nvSpPr>
        <p:spPr>
          <a:xfrm>
            <a:off x="13476166" y="5179278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1" name="テキスト プレースホルダー 18"/>
          <p:cNvSpPr>
            <a:spLocks noGrp="1"/>
          </p:cNvSpPr>
          <p:nvPr>
            <p:ph type="body" sz="quarter" idx="51" hasCustomPrompt="1"/>
          </p:nvPr>
        </p:nvSpPr>
        <p:spPr>
          <a:xfrm>
            <a:off x="13476166" y="5816625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  <p:sp>
        <p:nvSpPr>
          <p:cNvPr id="62" name="テキスト プレースホルダー 18"/>
          <p:cNvSpPr>
            <a:spLocks noGrp="1"/>
          </p:cNvSpPr>
          <p:nvPr>
            <p:ph type="body" sz="quarter" idx="52" hasCustomPrompt="1"/>
          </p:nvPr>
        </p:nvSpPr>
        <p:spPr>
          <a:xfrm>
            <a:off x="13476166" y="6453973"/>
            <a:ext cx="3867394" cy="529194"/>
          </a:xfrm>
          <a:noFill/>
        </p:spPr>
        <p:txBody>
          <a:bodyPr anchor="ctr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00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35136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75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5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75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75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550"/>
                            </p:stCondLst>
                            <p:childTnLst>
                              <p:par>
                                <p:cTn id="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350"/>
                            </p:stCondLst>
                            <p:childTnLst>
                              <p:par>
                                <p:cTn id="81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75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75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4350"/>
                            </p:stCondLst>
                            <p:childTnLst>
                              <p:par>
                                <p:cTn id="10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500"/>
                                        <p:tgtEl>
                                          <p:spTgt spid="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150"/>
                            </p:stCondLst>
                            <p:childTnLst>
                              <p:par>
                                <p:cTn id="119" presetID="2" presetClass="entr" presetSubtype="1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75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3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5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7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1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75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5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7" dur="75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8" dur="750" fill="hold"/>
                                        <p:tgtEl>
                                          <p:spTgt spid="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9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1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2" dur="750" fill="hold"/>
                                        <p:tgtEl>
                                          <p:spTgt spid="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6150"/>
                            </p:stCondLst>
                            <p:childTnLst>
                              <p:par>
                                <p:cTn id="1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6" dur="500"/>
                                        <p:tgtEl>
                                          <p:spTgt spid="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7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22" presetClass="entr" presetSubtype="8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3" presetID="2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6950"/>
                            </p:stCondLst>
                            <p:childTnLst>
                              <p:par>
                                <p:cTn id="1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animBg="1"/>
      <p:bldP spid="26" grpId="0" animBg="1"/>
      <p:bldP spid="27" grpId="0" animBg="1"/>
      <p:bldP spid="28" grpId="0" animBg="1"/>
      <p:bldP spid="29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animBg="1"/>
      <p:bldP spid="34" grpId="0" animBg="1"/>
      <p:bldP spid="35" grpId="0" animBg="1"/>
      <p:bldP spid="36" grpId="0" animBg="1"/>
      <p:bldP spid="3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 animBg="1"/>
      <p:bldP spid="46" grpId="0" animBg="1"/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 animBg="1"/>
      <p:bldP spid="56" grpId="0" animBg="1"/>
      <p:bldP spid="5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1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1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3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21289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21289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332240" y="4416703"/>
            <a:ext cx="161121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60594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560594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6671545" y="4416703"/>
            <a:ext cx="161121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899899" y="4698914"/>
            <a:ext cx="5166812" cy="2908386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899899" y="3578967"/>
            <a:ext cx="5166812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2010850" y="4416703"/>
            <a:ext cx="161121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133732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8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/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3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de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フリーフォーム 88"/>
          <p:cNvSpPr/>
          <p:nvPr userDrawn="1"/>
        </p:nvSpPr>
        <p:spPr>
          <a:xfrm flipH="1">
            <a:off x="7090483" y="3840023"/>
            <a:ext cx="1186761" cy="1961880"/>
          </a:xfrm>
          <a:custGeom>
            <a:avLst/>
            <a:gdLst>
              <a:gd name="connsiteX0" fmla="*/ 955911 w 1186761"/>
              <a:gd name="connsiteY0" fmla="*/ 0 h 1961880"/>
              <a:gd name="connsiteX1" fmla="*/ 967744 w 1186761"/>
              <a:gd name="connsiteY1" fmla="*/ 21021 h 1961880"/>
              <a:gd name="connsiteX2" fmla="*/ 1186761 w 1186761"/>
              <a:gd name="connsiteY2" fmla="*/ 944799 h 1961880"/>
              <a:gd name="connsiteX3" fmla="*/ 935168 w 1186761"/>
              <a:gd name="connsiteY3" fmla="*/ 1930146 h 1961880"/>
              <a:gd name="connsiteX4" fmla="*/ 916287 w 1186761"/>
              <a:gd name="connsiteY4" fmla="*/ 1961880 h 1961880"/>
              <a:gd name="connsiteX5" fmla="*/ 0 w 1186761"/>
              <a:gd name="connsiteY5" fmla="*/ 1432861 h 1961880"/>
              <a:gd name="connsiteX6" fmla="*/ 8472 w 1186761"/>
              <a:gd name="connsiteY6" fmla="*/ 1418915 h 1961880"/>
              <a:gd name="connsiteX7" fmla="*/ 128607 w 1186761"/>
              <a:gd name="connsiteY7" fmla="*/ 944466 h 1961880"/>
              <a:gd name="connsiteX8" fmla="*/ 59565 w 1186761"/>
              <a:gd name="connsiteY8" fmla="*/ 579492 h 1961880"/>
              <a:gd name="connsiteX9" fmla="*/ 37489 w 1186761"/>
              <a:gd name="connsiteY9" fmla="*/ 530251 h 196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6761" h="1961880">
                <a:moveTo>
                  <a:pt x="955911" y="0"/>
                </a:moveTo>
                <a:lnTo>
                  <a:pt x="967744" y="21021"/>
                </a:lnTo>
                <a:cubicBezTo>
                  <a:pt x="1107849" y="298703"/>
                  <a:pt x="1186761" y="612536"/>
                  <a:pt x="1186761" y="944799"/>
                </a:cubicBezTo>
                <a:cubicBezTo>
                  <a:pt x="1186761" y="1301938"/>
                  <a:pt x="1095592" y="1637782"/>
                  <a:pt x="935168" y="1930146"/>
                </a:cubicBezTo>
                <a:lnTo>
                  <a:pt x="916287" y="1961880"/>
                </a:lnTo>
                <a:lnTo>
                  <a:pt x="0" y="1432861"/>
                </a:lnTo>
                <a:lnTo>
                  <a:pt x="8472" y="1418915"/>
                </a:lnTo>
                <a:cubicBezTo>
                  <a:pt x="85088" y="1277879"/>
                  <a:pt x="128607" y="1116255"/>
                  <a:pt x="128607" y="944466"/>
                </a:cubicBezTo>
                <a:cubicBezTo>
                  <a:pt x="128607" y="815625"/>
                  <a:pt x="104127" y="692501"/>
                  <a:pt x="59565" y="579492"/>
                </a:cubicBezTo>
                <a:lnTo>
                  <a:pt x="37489" y="530251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1" name="角丸四角形 50"/>
          <p:cNvSpPr/>
          <p:nvPr userDrawn="1"/>
        </p:nvSpPr>
        <p:spPr>
          <a:xfrm>
            <a:off x="8257714" y="7240469"/>
            <a:ext cx="1772573" cy="288717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grpSp>
        <p:nvGrpSpPr>
          <p:cNvPr id="92" name="グループ化 91"/>
          <p:cNvGrpSpPr/>
          <p:nvPr userDrawn="1"/>
        </p:nvGrpSpPr>
        <p:grpSpPr>
          <a:xfrm>
            <a:off x="8257714" y="7624159"/>
            <a:ext cx="1772573" cy="598272"/>
            <a:chOff x="8257714" y="7948214"/>
            <a:chExt cx="1772573" cy="598272"/>
          </a:xfrm>
        </p:grpSpPr>
        <p:sp>
          <p:nvSpPr>
            <p:cNvPr id="52" name="角丸四角形 51"/>
            <p:cNvSpPr/>
            <p:nvPr userDrawn="1"/>
          </p:nvSpPr>
          <p:spPr>
            <a:xfrm>
              <a:off x="8257714" y="7948214"/>
              <a:ext cx="1772573" cy="288717"/>
            </a:xfrm>
            <a:prstGeom prst="roundRect">
              <a:avLst>
                <a:gd name="adj" fmla="val 50000"/>
              </a:avLst>
            </a:pr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53" name="円/楕円 7"/>
            <p:cNvSpPr/>
            <p:nvPr userDrawn="1"/>
          </p:nvSpPr>
          <p:spPr>
            <a:xfrm>
              <a:off x="8690097" y="8160953"/>
              <a:ext cx="907807" cy="385533"/>
            </a:xfrm>
            <a:custGeom>
              <a:avLst/>
              <a:gdLst/>
              <a:ahLst/>
              <a:cxnLst/>
              <a:rect l="l" t="t" r="r" b="b"/>
              <a:pathLst>
                <a:path w="758714" h="322215">
                  <a:moveTo>
                    <a:pt x="0" y="0"/>
                  </a:moveTo>
                  <a:lnTo>
                    <a:pt x="758714" y="0"/>
                  </a:lnTo>
                  <a:cubicBezTo>
                    <a:pt x="729497" y="182913"/>
                    <a:pt x="570695" y="322215"/>
                    <a:pt x="379357" y="322215"/>
                  </a:cubicBezTo>
                  <a:cubicBezTo>
                    <a:pt x="188019" y="322215"/>
                    <a:pt x="29217" y="18291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76" name="フリーフォーム 75"/>
          <p:cNvSpPr/>
          <p:nvPr userDrawn="1"/>
        </p:nvSpPr>
        <p:spPr>
          <a:xfrm>
            <a:off x="9163230" y="2737514"/>
            <a:ext cx="1777378" cy="1596296"/>
          </a:xfrm>
          <a:custGeom>
            <a:avLst/>
            <a:gdLst>
              <a:gd name="connsiteX0" fmla="*/ 0 w 1777378"/>
              <a:gd name="connsiteY0" fmla="*/ 0 h 1596296"/>
              <a:gd name="connsiteX1" fmla="*/ 187100 w 1777378"/>
              <a:gd name="connsiteY1" fmla="*/ 9447 h 1596296"/>
              <a:gd name="connsiteX2" fmla="*/ 1720375 w 1777378"/>
              <a:gd name="connsiteY2" fmla="*/ 966454 h 1596296"/>
              <a:gd name="connsiteX3" fmla="*/ 1777378 w 1777378"/>
              <a:gd name="connsiteY3" fmla="*/ 1067720 h 1596296"/>
              <a:gd name="connsiteX4" fmla="*/ 861857 w 1777378"/>
              <a:gd name="connsiteY4" fmla="*/ 1596296 h 1596296"/>
              <a:gd name="connsiteX5" fmla="*/ 822105 w 1777378"/>
              <a:gd name="connsiteY5" fmla="*/ 1525677 h 1596296"/>
              <a:gd name="connsiteX6" fmla="*/ 78909 w 1777378"/>
              <a:gd name="connsiteY6" fmla="*/ 1061805 h 1596296"/>
              <a:gd name="connsiteX7" fmla="*/ 0 w 1777378"/>
              <a:gd name="connsiteY7" fmla="*/ 1057821 h 1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7378" h="1596296">
                <a:moveTo>
                  <a:pt x="0" y="0"/>
                </a:moveTo>
                <a:lnTo>
                  <a:pt x="187100" y="9447"/>
                </a:lnTo>
                <a:cubicBezTo>
                  <a:pt x="834286" y="75173"/>
                  <a:pt x="1392628" y="441426"/>
                  <a:pt x="1720375" y="966454"/>
                </a:cubicBezTo>
                <a:lnTo>
                  <a:pt x="1777378" y="1067720"/>
                </a:lnTo>
                <a:lnTo>
                  <a:pt x="861857" y="1596296"/>
                </a:lnTo>
                <a:lnTo>
                  <a:pt x="822105" y="1525677"/>
                </a:lnTo>
                <a:cubicBezTo>
                  <a:pt x="663243" y="1271190"/>
                  <a:pt x="392608" y="1093663"/>
                  <a:pt x="78909" y="1061805"/>
                </a:cubicBezTo>
                <a:lnTo>
                  <a:pt x="0" y="1057821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5" name="フリーフォーム 84"/>
          <p:cNvSpPr/>
          <p:nvPr userDrawn="1"/>
        </p:nvSpPr>
        <p:spPr>
          <a:xfrm>
            <a:off x="10007427" y="3840690"/>
            <a:ext cx="1186761" cy="1961880"/>
          </a:xfrm>
          <a:custGeom>
            <a:avLst/>
            <a:gdLst>
              <a:gd name="connsiteX0" fmla="*/ 955911 w 1186761"/>
              <a:gd name="connsiteY0" fmla="*/ 0 h 1961880"/>
              <a:gd name="connsiteX1" fmla="*/ 967744 w 1186761"/>
              <a:gd name="connsiteY1" fmla="*/ 21021 h 1961880"/>
              <a:gd name="connsiteX2" fmla="*/ 1186761 w 1186761"/>
              <a:gd name="connsiteY2" fmla="*/ 944799 h 1961880"/>
              <a:gd name="connsiteX3" fmla="*/ 935168 w 1186761"/>
              <a:gd name="connsiteY3" fmla="*/ 1930146 h 1961880"/>
              <a:gd name="connsiteX4" fmla="*/ 916287 w 1186761"/>
              <a:gd name="connsiteY4" fmla="*/ 1961880 h 1961880"/>
              <a:gd name="connsiteX5" fmla="*/ 0 w 1186761"/>
              <a:gd name="connsiteY5" fmla="*/ 1432861 h 1961880"/>
              <a:gd name="connsiteX6" fmla="*/ 8472 w 1186761"/>
              <a:gd name="connsiteY6" fmla="*/ 1418915 h 1961880"/>
              <a:gd name="connsiteX7" fmla="*/ 128607 w 1186761"/>
              <a:gd name="connsiteY7" fmla="*/ 944466 h 1961880"/>
              <a:gd name="connsiteX8" fmla="*/ 59565 w 1186761"/>
              <a:gd name="connsiteY8" fmla="*/ 579492 h 1961880"/>
              <a:gd name="connsiteX9" fmla="*/ 37489 w 1186761"/>
              <a:gd name="connsiteY9" fmla="*/ 530251 h 1961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186761" h="1961880">
                <a:moveTo>
                  <a:pt x="955911" y="0"/>
                </a:moveTo>
                <a:lnTo>
                  <a:pt x="967744" y="21021"/>
                </a:lnTo>
                <a:cubicBezTo>
                  <a:pt x="1107849" y="298703"/>
                  <a:pt x="1186761" y="612536"/>
                  <a:pt x="1186761" y="944799"/>
                </a:cubicBezTo>
                <a:cubicBezTo>
                  <a:pt x="1186761" y="1301938"/>
                  <a:pt x="1095592" y="1637782"/>
                  <a:pt x="935168" y="1930146"/>
                </a:cubicBezTo>
                <a:lnTo>
                  <a:pt x="916287" y="1961880"/>
                </a:lnTo>
                <a:lnTo>
                  <a:pt x="0" y="1432861"/>
                </a:lnTo>
                <a:lnTo>
                  <a:pt x="8472" y="1418915"/>
                </a:lnTo>
                <a:cubicBezTo>
                  <a:pt x="85088" y="1277879"/>
                  <a:pt x="128607" y="1116255"/>
                  <a:pt x="128607" y="944466"/>
                </a:cubicBezTo>
                <a:cubicBezTo>
                  <a:pt x="128607" y="815625"/>
                  <a:pt x="104127" y="692501"/>
                  <a:pt x="59565" y="579492"/>
                </a:cubicBezTo>
                <a:lnTo>
                  <a:pt x="37489" y="53025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7" name="フリーフォーム 86"/>
          <p:cNvSpPr/>
          <p:nvPr userDrawn="1"/>
        </p:nvSpPr>
        <p:spPr>
          <a:xfrm>
            <a:off x="9170850" y="5318355"/>
            <a:ext cx="1736803" cy="1828474"/>
          </a:xfrm>
          <a:custGeom>
            <a:avLst/>
            <a:gdLst>
              <a:gd name="connsiteX0" fmla="*/ 820151 w 1736803"/>
              <a:gd name="connsiteY0" fmla="*/ 0 h 1828474"/>
              <a:gd name="connsiteX1" fmla="*/ 1736803 w 1736803"/>
              <a:gd name="connsiteY1" fmla="*/ 529229 h 1828474"/>
              <a:gd name="connsiteX2" fmla="*/ 1706134 w 1736803"/>
              <a:gd name="connsiteY2" fmla="*/ 580773 h 1828474"/>
              <a:gd name="connsiteX3" fmla="*/ 863426 w 1736803"/>
              <a:gd name="connsiteY3" fmla="*/ 1323103 h 1828474"/>
              <a:gd name="connsiteX4" fmla="*/ 863426 w 1736803"/>
              <a:gd name="connsiteY4" fmla="*/ 1656254 h 1828474"/>
              <a:gd name="connsiteX5" fmla="*/ 691206 w 1736803"/>
              <a:gd name="connsiteY5" fmla="*/ 1828474 h 1828474"/>
              <a:gd name="connsiteX6" fmla="*/ 0 w 1736803"/>
              <a:gd name="connsiteY6" fmla="*/ 1828474 h 1828474"/>
              <a:gd name="connsiteX7" fmla="*/ 0 w 1736803"/>
              <a:gd name="connsiteY7" fmla="*/ 466443 h 1828474"/>
              <a:gd name="connsiteX8" fmla="*/ 103912 w 1736803"/>
              <a:gd name="connsiteY8" fmla="*/ 459888 h 1828474"/>
              <a:gd name="connsiteX9" fmla="*/ 802510 w 1736803"/>
              <a:gd name="connsiteY9" fmla="*/ 29039 h 18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6803" h="1828474">
                <a:moveTo>
                  <a:pt x="820151" y="0"/>
                </a:moveTo>
                <a:lnTo>
                  <a:pt x="1736803" y="529229"/>
                </a:lnTo>
                <a:lnTo>
                  <a:pt x="1706134" y="580773"/>
                </a:lnTo>
                <a:cubicBezTo>
                  <a:pt x="1500692" y="900188"/>
                  <a:pt x="1208884" y="1158671"/>
                  <a:pt x="863426" y="1323103"/>
                </a:cubicBezTo>
                <a:lnTo>
                  <a:pt x="863426" y="1656254"/>
                </a:lnTo>
                <a:cubicBezTo>
                  <a:pt x="863426" y="1751369"/>
                  <a:pt x="786321" y="1828474"/>
                  <a:pt x="691206" y="1828474"/>
                </a:cubicBezTo>
                <a:lnTo>
                  <a:pt x="0" y="1828474"/>
                </a:lnTo>
                <a:lnTo>
                  <a:pt x="0" y="466443"/>
                </a:lnTo>
                <a:lnTo>
                  <a:pt x="103912" y="459888"/>
                </a:lnTo>
                <a:cubicBezTo>
                  <a:pt x="394509" y="422949"/>
                  <a:pt x="645995" y="260712"/>
                  <a:pt x="802510" y="2903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88" name="フリーフォーム 87"/>
          <p:cNvSpPr/>
          <p:nvPr userDrawn="1"/>
        </p:nvSpPr>
        <p:spPr>
          <a:xfrm flipH="1">
            <a:off x="7344063" y="2736847"/>
            <a:ext cx="1777378" cy="1596296"/>
          </a:xfrm>
          <a:custGeom>
            <a:avLst/>
            <a:gdLst>
              <a:gd name="connsiteX0" fmla="*/ 0 w 1777378"/>
              <a:gd name="connsiteY0" fmla="*/ 0 h 1596296"/>
              <a:gd name="connsiteX1" fmla="*/ 187100 w 1777378"/>
              <a:gd name="connsiteY1" fmla="*/ 9447 h 1596296"/>
              <a:gd name="connsiteX2" fmla="*/ 1720375 w 1777378"/>
              <a:gd name="connsiteY2" fmla="*/ 966454 h 1596296"/>
              <a:gd name="connsiteX3" fmla="*/ 1777378 w 1777378"/>
              <a:gd name="connsiteY3" fmla="*/ 1067720 h 1596296"/>
              <a:gd name="connsiteX4" fmla="*/ 861857 w 1777378"/>
              <a:gd name="connsiteY4" fmla="*/ 1596296 h 1596296"/>
              <a:gd name="connsiteX5" fmla="*/ 822105 w 1777378"/>
              <a:gd name="connsiteY5" fmla="*/ 1525677 h 1596296"/>
              <a:gd name="connsiteX6" fmla="*/ 78909 w 1777378"/>
              <a:gd name="connsiteY6" fmla="*/ 1061805 h 1596296"/>
              <a:gd name="connsiteX7" fmla="*/ 0 w 1777378"/>
              <a:gd name="connsiteY7" fmla="*/ 1057821 h 15962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77378" h="1596296">
                <a:moveTo>
                  <a:pt x="0" y="0"/>
                </a:moveTo>
                <a:lnTo>
                  <a:pt x="187100" y="9447"/>
                </a:lnTo>
                <a:cubicBezTo>
                  <a:pt x="834286" y="75173"/>
                  <a:pt x="1392628" y="441426"/>
                  <a:pt x="1720375" y="966454"/>
                </a:cubicBezTo>
                <a:lnTo>
                  <a:pt x="1777378" y="1067720"/>
                </a:lnTo>
                <a:lnTo>
                  <a:pt x="861857" y="1596296"/>
                </a:lnTo>
                <a:lnTo>
                  <a:pt x="822105" y="1525677"/>
                </a:lnTo>
                <a:cubicBezTo>
                  <a:pt x="663243" y="1271190"/>
                  <a:pt x="392608" y="1093663"/>
                  <a:pt x="78909" y="1061805"/>
                </a:cubicBezTo>
                <a:lnTo>
                  <a:pt x="0" y="1057821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0" name="フリーフォーム 89"/>
          <p:cNvSpPr/>
          <p:nvPr userDrawn="1"/>
        </p:nvSpPr>
        <p:spPr>
          <a:xfrm flipH="1">
            <a:off x="7377018" y="5317688"/>
            <a:ext cx="1736803" cy="1828474"/>
          </a:xfrm>
          <a:custGeom>
            <a:avLst/>
            <a:gdLst>
              <a:gd name="connsiteX0" fmla="*/ 820151 w 1736803"/>
              <a:gd name="connsiteY0" fmla="*/ 0 h 1828474"/>
              <a:gd name="connsiteX1" fmla="*/ 1736803 w 1736803"/>
              <a:gd name="connsiteY1" fmla="*/ 529229 h 1828474"/>
              <a:gd name="connsiteX2" fmla="*/ 1706134 w 1736803"/>
              <a:gd name="connsiteY2" fmla="*/ 580773 h 1828474"/>
              <a:gd name="connsiteX3" fmla="*/ 863426 w 1736803"/>
              <a:gd name="connsiteY3" fmla="*/ 1323103 h 1828474"/>
              <a:gd name="connsiteX4" fmla="*/ 863426 w 1736803"/>
              <a:gd name="connsiteY4" fmla="*/ 1656254 h 1828474"/>
              <a:gd name="connsiteX5" fmla="*/ 691206 w 1736803"/>
              <a:gd name="connsiteY5" fmla="*/ 1828474 h 1828474"/>
              <a:gd name="connsiteX6" fmla="*/ 0 w 1736803"/>
              <a:gd name="connsiteY6" fmla="*/ 1828474 h 1828474"/>
              <a:gd name="connsiteX7" fmla="*/ 0 w 1736803"/>
              <a:gd name="connsiteY7" fmla="*/ 466443 h 1828474"/>
              <a:gd name="connsiteX8" fmla="*/ 103912 w 1736803"/>
              <a:gd name="connsiteY8" fmla="*/ 459888 h 1828474"/>
              <a:gd name="connsiteX9" fmla="*/ 802510 w 1736803"/>
              <a:gd name="connsiteY9" fmla="*/ 29039 h 1828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736803" h="1828474">
                <a:moveTo>
                  <a:pt x="820151" y="0"/>
                </a:moveTo>
                <a:lnTo>
                  <a:pt x="1736803" y="529229"/>
                </a:lnTo>
                <a:lnTo>
                  <a:pt x="1706134" y="580773"/>
                </a:lnTo>
                <a:cubicBezTo>
                  <a:pt x="1500692" y="900188"/>
                  <a:pt x="1208884" y="1158671"/>
                  <a:pt x="863426" y="1323103"/>
                </a:cubicBezTo>
                <a:lnTo>
                  <a:pt x="863426" y="1656254"/>
                </a:lnTo>
                <a:cubicBezTo>
                  <a:pt x="863426" y="1751369"/>
                  <a:pt x="786321" y="1828474"/>
                  <a:pt x="691206" y="1828474"/>
                </a:cubicBezTo>
                <a:lnTo>
                  <a:pt x="0" y="1828474"/>
                </a:lnTo>
                <a:lnTo>
                  <a:pt x="0" y="466443"/>
                </a:lnTo>
                <a:lnTo>
                  <a:pt x="103912" y="459888"/>
                </a:lnTo>
                <a:cubicBezTo>
                  <a:pt x="394509" y="422949"/>
                  <a:pt x="645995" y="260712"/>
                  <a:pt x="802510" y="2903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93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9606200" y="3206428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4" name="図プレースホルダー 25"/>
          <p:cNvSpPr>
            <a:spLocks noGrp="1"/>
          </p:cNvSpPr>
          <p:nvPr>
            <p:ph type="pic" sz="quarter" idx="15" hasCustomPrompt="1"/>
          </p:nvPr>
        </p:nvSpPr>
        <p:spPr>
          <a:xfrm>
            <a:off x="10355359" y="4571965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5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9606200" y="580925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8127545" y="580925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7" name="図プレースホルダー 25"/>
          <p:cNvSpPr>
            <a:spLocks noGrp="1"/>
          </p:cNvSpPr>
          <p:nvPr>
            <p:ph type="pic" sz="quarter" idx="18" hasCustomPrompt="1"/>
          </p:nvPr>
        </p:nvSpPr>
        <p:spPr>
          <a:xfrm>
            <a:off x="7438415" y="4566571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8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8127545" y="3206428"/>
            <a:ext cx="490896" cy="490896"/>
          </a:xfrm>
        </p:spPr>
        <p:txBody>
          <a:bodyPr>
            <a:normAutofit/>
          </a:bodyPr>
          <a:lstStyle>
            <a:lvl1pPr>
              <a:defRPr sz="11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9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6054938" y="8866801"/>
            <a:ext cx="6178123" cy="535813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0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6054938" y="8327013"/>
            <a:ext cx="6178123" cy="586840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1744227" y="6687801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6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744228" y="6190387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744226" y="4699440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1744227" y="4202026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09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11010972" y="2654827"/>
            <a:ext cx="4608971" cy="913630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0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11010973" y="2157413"/>
            <a:ext cx="4608971" cy="544466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1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2481511" y="2654827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2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2481512" y="2176737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3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879065" y="4699017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4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1879066" y="4220927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5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1959396" y="6687909"/>
            <a:ext cx="4608971" cy="913630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6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1959397" y="6209819"/>
            <a:ext cx="4608971" cy="525141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cxnSp>
        <p:nvCxnSpPr>
          <p:cNvPr id="118" name="直線コネクタ 117"/>
          <p:cNvCxnSpPr>
            <a:stCxn id="93" idx="0"/>
            <a:endCxn id="110" idx="1"/>
          </p:cNvCxnSpPr>
          <p:nvPr userDrawn="1"/>
        </p:nvCxnSpPr>
        <p:spPr>
          <a:xfrm rot="5400000" flipH="1" flipV="1">
            <a:off x="10042919" y="2238375"/>
            <a:ext cx="776782" cy="1159325"/>
          </a:xfrm>
          <a:prstGeom prst="bentConnector2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直線コネクタ 122"/>
          <p:cNvCxnSpPr>
            <a:stCxn id="94" idx="3"/>
            <a:endCxn id="108" idx="1"/>
          </p:cNvCxnSpPr>
          <p:nvPr userDrawn="1"/>
        </p:nvCxnSpPr>
        <p:spPr>
          <a:xfrm flipV="1">
            <a:off x="10846255" y="4474259"/>
            <a:ext cx="897972" cy="343154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直線コネクタ 125"/>
          <p:cNvCxnSpPr>
            <a:stCxn id="95" idx="3"/>
            <a:endCxn id="106" idx="1"/>
          </p:cNvCxnSpPr>
          <p:nvPr userDrawn="1"/>
        </p:nvCxnSpPr>
        <p:spPr>
          <a:xfrm>
            <a:off x="10097096" y="6054699"/>
            <a:ext cx="1647132" cy="40792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9" name="直線コネクタ 128"/>
          <p:cNvCxnSpPr>
            <a:stCxn id="116" idx="3"/>
            <a:endCxn id="96" idx="1"/>
          </p:cNvCxnSpPr>
          <p:nvPr userDrawn="1"/>
        </p:nvCxnSpPr>
        <p:spPr>
          <a:xfrm flipV="1">
            <a:off x="6568368" y="6054699"/>
            <a:ext cx="1559177" cy="41769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直線コネクタ 131"/>
          <p:cNvCxnSpPr>
            <a:stCxn id="114" idx="3"/>
            <a:endCxn id="97" idx="1"/>
          </p:cNvCxnSpPr>
          <p:nvPr userDrawn="1"/>
        </p:nvCxnSpPr>
        <p:spPr>
          <a:xfrm>
            <a:off x="6488037" y="4483498"/>
            <a:ext cx="950378" cy="328521"/>
          </a:xfrm>
          <a:prstGeom prst="bentConnector3">
            <a:avLst>
              <a:gd name="adj1" fmla="val 50000"/>
            </a:avLst>
          </a:prstGeom>
          <a:ln w="1905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5" name="直線コネクタ 134"/>
          <p:cNvCxnSpPr>
            <a:stCxn id="112" idx="3"/>
            <a:endCxn id="98" idx="0"/>
          </p:cNvCxnSpPr>
          <p:nvPr userDrawn="1"/>
        </p:nvCxnSpPr>
        <p:spPr>
          <a:xfrm>
            <a:off x="7090483" y="2439308"/>
            <a:ext cx="1282510" cy="767120"/>
          </a:xfrm>
          <a:prstGeom prst="bentConnector2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37315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750" fill="hold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75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7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75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75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75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7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75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75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75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7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75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7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75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7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75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75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75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75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75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7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75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75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2" dur="75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750"/>
                            </p:stCondLst>
                            <p:childTnLst>
                              <p:par>
                                <p:cTn id="134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500" fill="hold"/>
                                        <p:tgtEl>
                                          <p:spTgt spid="1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250"/>
                            </p:stCondLst>
                            <p:childTnLst>
                              <p:par>
                                <p:cTn id="1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75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1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500"/>
                            </p:stCondLst>
                            <p:childTnLst>
                              <p:par>
                                <p:cTn id="1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5" dur="500"/>
                                        <p:tgtEl>
                                          <p:spTgt spid="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000"/>
                            </p:stCondLst>
                            <p:childTnLst>
                              <p:par>
                                <p:cTn id="1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500"/>
                            </p:stCondLst>
                            <p:childTnLst>
                              <p:par>
                                <p:cTn id="1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9" dur="500"/>
                                        <p:tgtEl>
                                          <p:spTgt spid="1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9" dur="500" fill="hold"/>
                                        <p:tgtEl>
                                          <p:spTgt spid="1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500"/>
                            </p:stCondLst>
                            <p:childTnLst>
                              <p:par>
                                <p:cTn id="18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500"/>
                                        <p:tgtEl>
                                          <p:spTgt spid="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000"/>
                            </p:stCondLst>
                            <p:childTnLst>
                              <p:par>
                                <p:cTn id="18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87" dur="5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" fill="hold">
                      <p:stCondLst>
                        <p:cond delay="indefinite"/>
                      </p:stCondLst>
                      <p:childTnLst>
                        <p:par>
                          <p:cTn id="189" fill="hold">
                            <p:stCondLst>
                              <p:cond delay="0"/>
                            </p:stCondLst>
                            <p:childTnLst>
                              <p:par>
                                <p:cTn id="190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1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4" fill="hold">
                            <p:stCondLst>
                              <p:cond delay="500"/>
                            </p:stCondLst>
                            <p:childTnLst>
                              <p:par>
                                <p:cTn id="19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1" dur="500"/>
                                        <p:tgtEl>
                                          <p:spTgt spid="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500" fill="hold"/>
                                        <p:tgtEl>
                                          <p:spTgt spid="1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500"/>
                            </p:stCondLst>
                            <p:childTnLst>
                              <p:par>
                                <p:cTn id="2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1" dur="500"/>
                                        <p:tgtEl>
                                          <p:spTgt spid="1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1000"/>
                            </p:stCondLst>
                            <p:childTnLst>
                              <p:par>
                                <p:cTn id="2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5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6" fill="hold">
                      <p:stCondLst>
                        <p:cond delay="indefinite"/>
                      </p:stCondLst>
                      <p:childTnLst>
                        <p:par>
                          <p:cTn id="217" fill="hold">
                            <p:stCondLst>
                              <p:cond delay="0"/>
                            </p:stCondLst>
                            <p:childTnLst>
                              <p:par>
                                <p:cTn id="218" presetID="2" presetClass="entr" presetSubtype="8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0" dur="500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1" dur="500" fill="hold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2" fill="hold">
                            <p:stCondLst>
                              <p:cond delay="500"/>
                            </p:stCondLst>
                            <p:childTnLst>
                              <p:par>
                                <p:cTn id="22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5" dur="500"/>
                                        <p:tgtEl>
                                          <p:spTgt spid="1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9" grpId="0" animBg="1"/>
      <p:bldP spid="89" grpId="1" animBg="1"/>
      <p:bldP spid="51" grpId="0" animBg="1"/>
      <p:bldP spid="76" grpId="0" animBg="1"/>
      <p:bldP spid="76" grpId="1" animBg="1"/>
      <p:bldP spid="85" grpId="0" animBg="1"/>
      <p:bldP spid="85" grpId="1" animBg="1"/>
      <p:bldP spid="87" grpId="0" animBg="1"/>
      <p:bldP spid="87" grpId="1" animBg="1"/>
      <p:bldP spid="88" grpId="0" animBg="1"/>
      <p:bldP spid="88" grpId="1" animBg="1"/>
      <p:bldP spid="90" grpId="0" animBg="1"/>
      <p:bldP spid="90" grpId="1" animBg="1"/>
      <p:bldP spid="93" grpId="0"/>
      <p:bldP spid="93" grpId="1"/>
      <p:bldP spid="94" grpId="0"/>
      <p:bldP spid="94" grpId="1"/>
      <p:bldP spid="95" grpId="0"/>
      <p:bldP spid="95" grpId="1"/>
      <p:bldP spid="96" grpId="0"/>
      <p:bldP spid="96" grpId="1"/>
      <p:bldP spid="97" grpId="0"/>
      <p:bldP spid="97" grpId="1"/>
      <p:bldP spid="98" grpId="0"/>
      <p:bldP spid="98" grpId="1"/>
      <p:bldP spid="9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9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0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8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0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0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0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1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2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4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6" grpId="0" build="p">
        <p:tmplLst>
          <p:tmpl lvl="1">
            <p:tnLst>
              <p:par>
                <p:cTn presetID="2" presetClass="entr" presetSubtype="8" decel="10000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40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finite Lo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アーチ 47"/>
          <p:cNvSpPr/>
          <p:nvPr userDrawn="1"/>
        </p:nvSpPr>
        <p:spPr>
          <a:xfrm>
            <a:off x="8513310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6" name="アーチ 45"/>
          <p:cNvSpPr/>
          <p:nvPr userDrawn="1"/>
        </p:nvSpPr>
        <p:spPr>
          <a:xfrm>
            <a:off x="5752874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7" name="アーチ 46"/>
          <p:cNvSpPr/>
          <p:nvPr userDrawn="1"/>
        </p:nvSpPr>
        <p:spPr>
          <a:xfrm rot="10800000">
            <a:off x="5752874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49" name="アーチ 48"/>
          <p:cNvSpPr/>
          <p:nvPr userDrawn="1"/>
        </p:nvSpPr>
        <p:spPr>
          <a:xfrm rot="10800000">
            <a:off x="8513310" y="2959781"/>
            <a:ext cx="3976914" cy="3976914"/>
          </a:xfrm>
          <a:prstGeom prst="blockArc">
            <a:avLst>
              <a:gd name="adj1" fmla="val 10800000"/>
              <a:gd name="adj2" fmla="val 0"/>
              <a:gd name="adj3" fmla="val 30474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501035" y="3443562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7" hasCustomPrompt="1"/>
          </p:nvPr>
        </p:nvSpPr>
        <p:spPr>
          <a:xfrm>
            <a:off x="1045924" y="2959781"/>
            <a:ext cx="4608971" cy="1922552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045923" y="5014143"/>
            <a:ext cx="4608971" cy="1922552"/>
          </a:xfrm>
        </p:spPr>
        <p:txBody>
          <a:bodyPr anchor="ctr">
            <a:normAutofit/>
          </a:bodyPr>
          <a:lstStyle>
            <a:lvl1pPr algn="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12628325" y="2956517"/>
            <a:ext cx="4608971" cy="1922552"/>
          </a:xfrm>
        </p:spPr>
        <p:txBody>
          <a:bodyPr anchor="ctr"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12628325" y="5014143"/>
            <a:ext cx="4608971" cy="1922552"/>
          </a:xfrm>
        </p:spPr>
        <p:txBody>
          <a:bodyPr anchor="ctr">
            <a:normAutofit/>
          </a:bodyPr>
          <a:lstStyle>
            <a:lvl1pPr algn="l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9297517" y="5769003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9297516" y="3443561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6501035" y="5780273"/>
            <a:ext cx="2439765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195988" y="7732296"/>
            <a:ext cx="11896024" cy="1522894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635705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49" presetClass="entr" presetSubtype="0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75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75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75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75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75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75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75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2000"/>
                            </p:stCondLst>
                            <p:childTnLst>
                              <p:par>
                                <p:cTn id="75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0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3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4500"/>
                            </p:stCondLst>
                            <p:childTnLst>
                              <p:par>
                                <p:cTn id="9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0"/>
                            </p:stCondLst>
                            <p:childTnLst>
                              <p:par>
                                <p:cTn id="10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 animBg="1"/>
      <p:bldP spid="48" grpId="1" animBg="1"/>
      <p:bldP spid="48" grpId="2" animBg="1"/>
      <p:bldP spid="46" grpId="0" animBg="1"/>
      <p:bldP spid="46" grpId="1" animBg="1"/>
      <p:bldP spid="46" grpId="2" animBg="1"/>
      <p:bldP spid="47" grpId="0" animBg="1"/>
      <p:bldP spid="47" grpId="1" animBg="1"/>
      <p:bldP spid="47" grpId="2" animBg="1"/>
      <p:bldP spid="49" grpId="0" animBg="1"/>
      <p:bldP spid="49" grpId="1" animBg="1"/>
      <p:bldP spid="49" grpId="2" animBg="1"/>
      <p:bldP spid="1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usto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楕円 34"/>
          <p:cNvSpPr/>
          <p:nvPr userDrawn="1"/>
        </p:nvSpPr>
        <p:spPr>
          <a:xfrm>
            <a:off x="10223622" y="3099867"/>
            <a:ext cx="992116" cy="1008457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楕円 32"/>
          <p:cNvSpPr/>
          <p:nvPr userDrawn="1"/>
        </p:nvSpPr>
        <p:spPr>
          <a:xfrm>
            <a:off x="13866888" y="6213624"/>
            <a:ext cx="961809" cy="961809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636409" y="6250538"/>
            <a:ext cx="1533779" cy="1533779"/>
          </a:xfrm>
          <a:prstGeom prst="ellipse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31" name="楕円 30"/>
          <p:cNvSpPr/>
          <p:nvPr userDrawn="1"/>
        </p:nvSpPr>
        <p:spPr>
          <a:xfrm>
            <a:off x="7896962" y="7735218"/>
            <a:ext cx="614369" cy="624488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楕円 29"/>
          <p:cNvSpPr/>
          <p:nvPr userDrawn="1"/>
        </p:nvSpPr>
        <p:spPr>
          <a:xfrm>
            <a:off x="3965059" y="7738314"/>
            <a:ext cx="591738" cy="591738"/>
          </a:xfrm>
          <a:prstGeom prst="ellips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楕円 4"/>
          <p:cNvSpPr/>
          <p:nvPr userDrawn="1"/>
        </p:nvSpPr>
        <p:spPr>
          <a:xfrm>
            <a:off x="493213" y="2547535"/>
            <a:ext cx="4973638" cy="4973638"/>
          </a:xfrm>
          <a:prstGeom prst="ellipse">
            <a:avLst/>
          </a:prstGeom>
          <a:solidFill>
            <a:schemeClr val="accent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9" name="楕円 18"/>
          <p:cNvSpPr/>
          <p:nvPr userDrawn="1"/>
        </p:nvSpPr>
        <p:spPr>
          <a:xfrm>
            <a:off x="4617888" y="4921333"/>
            <a:ext cx="3785949" cy="3785949"/>
          </a:xfrm>
          <a:prstGeom prst="ellipse">
            <a:avLst/>
          </a:pr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楕円 22"/>
          <p:cNvSpPr/>
          <p:nvPr userDrawn="1"/>
        </p:nvSpPr>
        <p:spPr>
          <a:xfrm>
            <a:off x="7360120" y="3308567"/>
            <a:ext cx="3090795" cy="3090795"/>
          </a:xfrm>
          <a:prstGeom prst="ellipse">
            <a:avLst/>
          </a:prstGeom>
          <a:solidFill>
            <a:schemeClr val="accent3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楕円 24"/>
          <p:cNvSpPr/>
          <p:nvPr userDrawn="1"/>
        </p:nvSpPr>
        <p:spPr>
          <a:xfrm>
            <a:off x="9437184" y="5014698"/>
            <a:ext cx="3557109" cy="3557109"/>
          </a:xfrm>
          <a:prstGeom prst="ellipse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楕円 25"/>
          <p:cNvSpPr/>
          <p:nvPr userDrawn="1"/>
        </p:nvSpPr>
        <p:spPr>
          <a:xfrm>
            <a:off x="12055396" y="2629765"/>
            <a:ext cx="3944488" cy="3944488"/>
          </a:xfrm>
          <a:prstGeom prst="ellipse">
            <a:avLst/>
          </a:prstGeom>
          <a:solidFill>
            <a:schemeClr val="accent5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楕円 26"/>
          <p:cNvSpPr/>
          <p:nvPr userDrawn="1"/>
        </p:nvSpPr>
        <p:spPr>
          <a:xfrm>
            <a:off x="14947018" y="5399098"/>
            <a:ext cx="2788308" cy="2788308"/>
          </a:xfrm>
          <a:prstGeom prst="ellipse">
            <a:avLst/>
          </a:prstGeom>
          <a:solidFill>
            <a:schemeClr val="accent6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楕円 27"/>
          <p:cNvSpPr/>
          <p:nvPr userDrawn="1"/>
        </p:nvSpPr>
        <p:spPr>
          <a:xfrm>
            <a:off x="5534416" y="3223041"/>
            <a:ext cx="1029225" cy="1029225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楕円 28"/>
          <p:cNvSpPr/>
          <p:nvPr userDrawn="1"/>
        </p:nvSpPr>
        <p:spPr>
          <a:xfrm>
            <a:off x="493213" y="2370479"/>
            <a:ext cx="855529" cy="855529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楕円 31"/>
          <p:cNvSpPr/>
          <p:nvPr userDrawn="1"/>
        </p:nvSpPr>
        <p:spPr>
          <a:xfrm>
            <a:off x="13027675" y="7247023"/>
            <a:ext cx="742541" cy="742541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楕円 33"/>
          <p:cNvSpPr/>
          <p:nvPr userDrawn="1"/>
        </p:nvSpPr>
        <p:spPr>
          <a:xfrm>
            <a:off x="16966759" y="4532006"/>
            <a:ext cx="884808" cy="88480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75547" y="3719292"/>
            <a:ext cx="4608971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12108616" y="3583183"/>
            <a:ext cx="3838048" cy="525141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30" hasCustomPrompt="1"/>
          </p:nvPr>
        </p:nvSpPr>
        <p:spPr>
          <a:xfrm>
            <a:off x="9632132" y="5404718"/>
            <a:ext cx="3167212" cy="122168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9" name="テキスト プレースホルダー 12"/>
          <p:cNvSpPr>
            <a:spLocks noGrp="1"/>
          </p:cNvSpPr>
          <p:nvPr>
            <p:ph type="body" sz="quarter" idx="31" hasCustomPrompt="1"/>
          </p:nvPr>
        </p:nvSpPr>
        <p:spPr>
          <a:xfrm>
            <a:off x="4908081" y="5382994"/>
            <a:ext cx="3167212" cy="122168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71550" y="4397766"/>
            <a:ext cx="3936531" cy="1937350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4639094" y="6688663"/>
            <a:ext cx="37051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9608595" y="6648520"/>
            <a:ext cx="32142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12175047" y="4237086"/>
            <a:ext cx="3705186" cy="1317496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35" hasCustomPrompt="1"/>
          </p:nvPr>
        </p:nvSpPr>
        <p:spPr>
          <a:xfrm>
            <a:off x="7409364" y="4255782"/>
            <a:ext cx="2992308" cy="1161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36" hasCustomPrompt="1"/>
          </p:nvPr>
        </p:nvSpPr>
        <p:spPr>
          <a:xfrm>
            <a:off x="15070315" y="6146235"/>
            <a:ext cx="2534050" cy="1295109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5526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4" presetClass="entr" presetSubtype="10" fill="hold" grpId="0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4" presetClass="entr" presetSubtype="1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4" presetClass="entr" presetSubtype="10" fill="hold" grpId="0" nodeType="withEffect">
                                  <p:stCondLst>
                                    <p:cond delay="2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4" presetClass="entr" presetSubtype="1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4" presetClass="entr" presetSubtype="10" fill="hold" grpId="0" nodeType="withEffect">
                                  <p:stCondLst>
                                    <p:cond delay="275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4" presetClass="entr" presetSubtype="10" fill="hold" grpId="0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4" presetClass="entr" presetSubtype="10" fill="hold" grpId="0" nodeType="withEffect">
                                  <p:stCondLst>
                                    <p:cond delay="325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3" grpId="0" animBg="1"/>
      <p:bldP spid="24" grpId="0" animBg="1"/>
      <p:bldP spid="31" grpId="0" animBg="1"/>
      <p:bldP spid="30" grpId="0" animBg="1"/>
      <p:bldP spid="5" grpId="0" animBg="1"/>
      <p:bldP spid="19" grpId="0" animBg="1"/>
      <p:bldP spid="23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2" grpId="0" animBg="1"/>
      <p:bldP spid="34" grpId="0" animBg="1"/>
      <p:bldP spid="36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9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3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0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7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4" presetClass="entr" presetSubtype="10" fill="hold" nodeType="withEffect">
                  <p:stCondLst>
                    <p:cond delay="10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14" presetClass="entr" presetSubtype="1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randombar(horizontal)">
                      <p:cBhvr>
                        <p:cTn dur="500"/>
                        <p:tgtEl>
                          <p:spTgt spid="5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stCxn id="5" idx="7"/>
            <a:endCxn id="8" idx="0"/>
          </p:cNvCxnSpPr>
          <p:nvPr userDrawn="1"/>
        </p:nvCxnSpPr>
        <p:spPr>
          <a:xfrm>
            <a:off x="9144001" y="2890044"/>
            <a:ext cx="0" cy="1186994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涙形 4"/>
          <p:cNvSpPr/>
          <p:nvPr userDrawn="1"/>
        </p:nvSpPr>
        <p:spPr>
          <a:xfrm rot="8100000">
            <a:off x="8836980" y="2148831"/>
            <a:ext cx="614041" cy="614041"/>
          </a:xfrm>
          <a:prstGeom prst="teardrop">
            <a:avLst/>
          </a:prstGeom>
          <a:solidFill>
            <a:schemeClr val="tx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9958" y="4837415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99958" y="3896219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076526" y="461325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22" name="直線コネクタ 21"/>
          <p:cNvCxnSpPr>
            <a:stCxn id="8" idx="4"/>
            <a:endCxn id="24" idx="0"/>
          </p:cNvCxnSpPr>
          <p:nvPr userDrawn="1"/>
        </p:nvCxnSpPr>
        <p:spPr>
          <a:xfrm>
            <a:off x="9144001" y="4462435"/>
            <a:ext cx="0" cy="14712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1"/>
            <a:endCxn id="24" idx="6"/>
          </p:cNvCxnSpPr>
          <p:nvPr userDrawn="1"/>
        </p:nvCxnSpPr>
        <p:spPr>
          <a:xfrm flipH="1">
            <a:off x="9336699" y="6126367"/>
            <a:ext cx="629766" cy="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9986477" y="5557295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66465" y="5752851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275193" y="6694047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275193" y="5752851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1379697" y="646989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399958" y="8496780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2399958" y="7555584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5076526" y="8272624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46" name="直線コネクタ 45"/>
          <p:cNvCxnSpPr>
            <a:stCxn id="24" idx="4"/>
            <a:endCxn id="40" idx="0"/>
          </p:cNvCxnSpPr>
          <p:nvPr userDrawn="1"/>
        </p:nvCxnSpPr>
        <p:spPr>
          <a:xfrm>
            <a:off x="9144001" y="6319068"/>
            <a:ext cx="0" cy="141594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2"/>
            <a:endCxn id="13" idx="3"/>
          </p:cNvCxnSpPr>
          <p:nvPr userDrawn="1"/>
        </p:nvCxnSpPr>
        <p:spPr>
          <a:xfrm flipH="1" flipV="1">
            <a:off x="8335845" y="4269736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7199330" y="3700663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79318" y="3896219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41" name="直線コネクタ 40"/>
          <p:cNvCxnSpPr>
            <a:stCxn id="40" idx="2"/>
            <a:endCxn id="49" idx="3"/>
          </p:cNvCxnSpPr>
          <p:nvPr userDrawn="1"/>
        </p:nvCxnSpPr>
        <p:spPr>
          <a:xfrm flipH="1" flipV="1">
            <a:off x="8335845" y="7927708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コネクタ 53"/>
          <p:cNvCxnSpPr>
            <a:stCxn id="40" idx="4"/>
          </p:cNvCxnSpPr>
          <p:nvPr userDrawn="1"/>
        </p:nvCxnSpPr>
        <p:spPr>
          <a:xfrm>
            <a:off x="9144001" y="8120407"/>
            <a:ext cx="0" cy="216500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円/楕円 4"/>
          <p:cNvSpPr/>
          <p:nvPr userDrawn="1"/>
        </p:nvSpPr>
        <p:spPr>
          <a:xfrm>
            <a:off x="7199330" y="7358635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7179318" y="7555584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8951302" y="4077038"/>
            <a:ext cx="385397" cy="385397"/>
          </a:xfrm>
          <a:prstGeom prst="ellipse">
            <a:avLst/>
          </a:prstGeom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5933671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 userDrawn="1"/>
        </p:nvSpPr>
        <p:spPr>
          <a:xfrm>
            <a:off x="8951302" y="7735010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005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750"/>
                            </p:stCondLst>
                            <p:childTnLst>
                              <p:par>
                                <p:cTn id="29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250"/>
                            </p:stCondLst>
                            <p:childTnLst>
                              <p:par>
                                <p:cTn id="38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750"/>
                            </p:stCondLst>
                            <p:childTnLst>
                              <p:par>
                                <p:cTn id="4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250"/>
                            </p:stCondLst>
                            <p:childTnLst>
                              <p:par>
                                <p:cTn id="4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7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250"/>
                            </p:stCondLst>
                            <p:childTnLst>
                              <p:par>
                                <p:cTn id="5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750"/>
                            </p:stCondLst>
                            <p:childTnLst>
                              <p:par>
                                <p:cTn id="61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625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6750"/>
                            </p:stCondLst>
                            <p:childTnLst>
                              <p:par>
                                <p:cTn id="7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72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7750"/>
                            </p:stCondLst>
                            <p:childTnLst>
                              <p:par>
                                <p:cTn id="82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8250"/>
                            </p:stCondLst>
                            <p:childTnLst>
                              <p:par>
                                <p:cTn id="86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1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250"/>
                            </p:stCondLst>
                            <p:childTnLst>
                              <p:par>
                                <p:cTn id="9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9750"/>
                            </p:stCondLst>
                            <p:childTnLst>
                              <p:par>
                                <p:cTn id="102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4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10250"/>
                            </p:stCondLst>
                            <p:childTnLst>
                              <p:par>
                                <p:cTn id="10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13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4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animBg="1"/>
      <p:bldP spid="24" grpId="0" animBg="1"/>
      <p:bldP spid="40" grpId="0" animBg="1"/>
    </p:bld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lcome Mess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グループ化 7"/>
          <p:cNvGrpSpPr/>
          <p:nvPr userDrawn="1"/>
        </p:nvGrpSpPr>
        <p:grpSpPr>
          <a:xfrm>
            <a:off x="5823561" y="4418122"/>
            <a:ext cx="1940630" cy="72008"/>
            <a:chOff x="6119664" y="3270498"/>
            <a:chExt cx="1940630" cy="72008"/>
          </a:xfrm>
        </p:grpSpPr>
        <p:sp>
          <p:nvSpPr>
            <p:cNvPr id="10" name="正方形/長方形 9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1" name="正方形/長方形 10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5712608" y="4698914"/>
            <a:ext cx="8545863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5712608" y="3578967"/>
            <a:ext cx="8545863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4156530" y="2953658"/>
            <a:ext cx="1391649" cy="1117600"/>
          </a:xfrm>
          <a:custGeom>
            <a:avLst/>
            <a:gdLst/>
            <a:ahLst/>
            <a:cxnLst/>
            <a:rect l="l" t="t" r="r" b="b"/>
            <a:pathLst>
              <a:path w="1391649" h="1117600">
                <a:moveTo>
                  <a:pt x="641350" y="0"/>
                </a:moveTo>
                <a:cubicBezTo>
                  <a:pt x="995558" y="0"/>
                  <a:pt x="1282700" y="250183"/>
                  <a:pt x="1282700" y="558800"/>
                </a:cubicBezTo>
                <a:cubicBezTo>
                  <a:pt x="1282700" y="678010"/>
                  <a:pt x="1239857" y="788500"/>
                  <a:pt x="1166143" y="878649"/>
                </a:cubicBezTo>
                <a:cubicBezTo>
                  <a:pt x="1228612" y="951179"/>
                  <a:pt x="1306525" y="1002662"/>
                  <a:pt x="1391649" y="1064962"/>
                </a:cubicBezTo>
                <a:lnTo>
                  <a:pt x="1016117" y="1010533"/>
                </a:lnTo>
                <a:cubicBezTo>
                  <a:pt x="911360" y="1078369"/>
                  <a:pt x="781613" y="1117600"/>
                  <a:pt x="641350" y="1117600"/>
                </a:cubicBezTo>
                <a:cubicBezTo>
                  <a:pt x="287142" y="1117600"/>
                  <a:pt x="0" y="867417"/>
                  <a:pt x="0" y="558800"/>
                </a:cubicBezTo>
                <a:cubicBezTo>
                  <a:pt x="0" y="250183"/>
                  <a:pt x="287142" y="0"/>
                  <a:pt x="641350" y="0"/>
                </a:cubicBezTo>
                <a:close/>
              </a:path>
            </a:pathLst>
          </a:cu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510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4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 animBg="1"/>
    </p:bld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正方形/長方形 9"/>
          <p:cNvSpPr/>
          <p:nvPr userDrawn="1"/>
        </p:nvSpPr>
        <p:spPr>
          <a:xfrm>
            <a:off x="7396828" y="496966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6751137" y="496966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8043695" y="496966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 userDrawn="1">
            <p:ph type="ftr" sz="quarter" idx="10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 userDrawn="1">
            <p:ph type="sldNum" sz="quarter" idx="11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6669212" y="5250457"/>
            <a:ext cx="8545863" cy="2366282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233749" y="2732842"/>
            <a:ext cx="6574129" cy="2144700"/>
          </a:xfrm>
        </p:spPr>
        <p:txBody>
          <a:bodyPr anchor="b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7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38176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900"/>
                            </p:stCondLst>
                            <p:childTnLst>
                              <p:par>
                                <p:cTn id="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60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9" grpId="0" animBg="1"/>
      <p:bldP spid="11" grpId="0" animBg="1"/>
      <p:bldP spid="1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正方形/長方形 4"/>
          <p:cNvSpPr/>
          <p:nvPr userDrawn="1"/>
        </p:nvSpPr>
        <p:spPr>
          <a:xfrm>
            <a:off x="0" y="0"/>
            <a:ext cx="18287643" cy="354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2696029" y="1767115"/>
            <a:ext cx="3548742" cy="3548742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91101" y="2162629"/>
            <a:ext cx="9211879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05615" y="3609069"/>
            <a:ext cx="9211879" cy="1340304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96029" y="5544457"/>
            <a:ext cx="13021465" cy="151696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1070429" y="731882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323686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49781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349781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5" name="円/楕円 4"/>
          <p:cNvSpPr/>
          <p:nvPr userDrawn="1"/>
        </p:nvSpPr>
        <p:spPr>
          <a:xfrm>
            <a:off x="6517930" y="7318828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771187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97282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797282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11981156" y="7318828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2234413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60508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3260508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78255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650"/>
                            </p:stCondLst>
                            <p:childTnLst>
                              <p:par>
                                <p:cTn id="1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315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65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65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65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65"/>
                            </p:stCondLst>
                            <p:childTnLst>
                              <p:par>
                                <p:cTn id="4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65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565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65"/>
                            </p:stCondLst>
                            <p:childTnLst>
                              <p:par>
                                <p:cTn id="68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65"/>
                            </p:stCondLst>
                            <p:childTnLst>
                              <p:par>
                                <p:cTn id="8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65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/>
          <p:cNvSpPr/>
          <p:nvPr userDrawn="1"/>
        </p:nvSpPr>
        <p:spPr>
          <a:xfrm>
            <a:off x="0" y="0"/>
            <a:ext cx="18287643" cy="35414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32" hasCustomPrompt="1"/>
          </p:nvPr>
        </p:nvSpPr>
        <p:spPr>
          <a:xfrm>
            <a:off x="1217446" y="1271786"/>
            <a:ext cx="6504961" cy="4045273"/>
          </a:xfrm>
          <a:custGeom>
            <a:avLst/>
            <a:gdLst>
              <a:gd name="connsiteX0" fmla="*/ 984238 w 6504961"/>
              <a:gd name="connsiteY0" fmla="*/ 3553896 h 4045273"/>
              <a:gd name="connsiteX1" fmla="*/ 1475615 w 6504961"/>
              <a:gd name="connsiteY1" fmla="*/ 3553896 h 4045273"/>
              <a:gd name="connsiteX2" fmla="*/ 1475615 w 6504961"/>
              <a:gd name="connsiteY2" fmla="*/ 4045273 h 4045273"/>
              <a:gd name="connsiteX3" fmla="*/ 984238 w 6504961"/>
              <a:gd name="connsiteY3" fmla="*/ 4045273 h 4045273"/>
              <a:gd name="connsiteX4" fmla="*/ 0 w 6504961"/>
              <a:gd name="connsiteY4" fmla="*/ 3551920 h 4045273"/>
              <a:gd name="connsiteX5" fmla="*/ 491377 w 6504961"/>
              <a:gd name="connsiteY5" fmla="*/ 3551920 h 4045273"/>
              <a:gd name="connsiteX6" fmla="*/ 491377 w 6504961"/>
              <a:gd name="connsiteY6" fmla="*/ 4043297 h 4045273"/>
              <a:gd name="connsiteX7" fmla="*/ 0 w 6504961"/>
              <a:gd name="connsiteY7" fmla="*/ 4043297 h 4045273"/>
              <a:gd name="connsiteX8" fmla="*/ 492861 w 6504961"/>
              <a:gd name="connsiteY8" fmla="*/ 3060543 h 4045273"/>
              <a:gd name="connsiteX9" fmla="*/ 984238 w 6504961"/>
              <a:gd name="connsiteY9" fmla="*/ 3060543 h 4045273"/>
              <a:gd name="connsiteX10" fmla="*/ 984238 w 6504961"/>
              <a:gd name="connsiteY10" fmla="*/ 3551920 h 4045273"/>
              <a:gd name="connsiteX11" fmla="*/ 492861 w 6504961"/>
              <a:gd name="connsiteY11" fmla="*/ 3551920 h 4045273"/>
              <a:gd name="connsiteX12" fmla="*/ 5518702 w 6504961"/>
              <a:gd name="connsiteY12" fmla="*/ 499760 h 4045273"/>
              <a:gd name="connsiteX13" fmla="*/ 6010079 w 6504961"/>
              <a:gd name="connsiteY13" fmla="*/ 499760 h 4045273"/>
              <a:gd name="connsiteX14" fmla="*/ 6010079 w 6504961"/>
              <a:gd name="connsiteY14" fmla="*/ 991137 h 4045273"/>
              <a:gd name="connsiteX15" fmla="*/ 5518702 w 6504961"/>
              <a:gd name="connsiteY15" fmla="*/ 991137 h 4045273"/>
              <a:gd name="connsiteX16" fmla="*/ 1478583 w 6504961"/>
              <a:gd name="connsiteY16" fmla="*/ 495329 h 4045273"/>
              <a:gd name="connsiteX17" fmla="*/ 5027325 w 6504961"/>
              <a:gd name="connsiteY17" fmla="*/ 495329 h 4045273"/>
              <a:gd name="connsiteX18" fmla="*/ 5027325 w 6504961"/>
              <a:gd name="connsiteY18" fmla="*/ 4044071 h 4045273"/>
              <a:gd name="connsiteX19" fmla="*/ 1478583 w 6504961"/>
              <a:gd name="connsiteY19" fmla="*/ 4044071 h 4045273"/>
              <a:gd name="connsiteX20" fmla="*/ 6010079 w 6504961"/>
              <a:gd name="connsiteY20" fmla="*/ 0 h 4045273"/>
              <a:gd name="connsiteX21" fmla="*/ 6504961 w 6504961"/>
              <a:gd name="connsiteY21" fmla="*/ 0 h 4045273"/>
              <a:gd name="connsiteX22" fmla="*/ 6504961 w 6504961"/>
              <a:gd name="connsiteY22" fmla="*/ 494882 h 4045273"/>
              <a:gd name="connsiteX23" fmla="*/ 6010079 w 6504961"/>
              <a:gd name="connsiteY23" fmla="*/ 494882 h 4045273"/>
              <a:gd name="connsiteX24" fmla="*/ 5027325 w 6504961"/>
              <a:gd name="connsiteY24" fmla="*/ 0 h 4045273"/>
              <a:gd name="connsiteX25" fmla="*/ 5518702 w 6504961"/>
              <a:gd name="connsiteY25" fmla="*/ 0 h 4045273"/>
              <a:gd name="connsiteX26" fmla="*/ 5518702 w 6504961"/>
              <a:gd name="connsiteY26" fmla="*/ 491377 h 4045273"/>
              <a:gd name="connsiteX27" fmla="*/ 5027325 w 6504961"/>
              <a:gd name="connsiteY27" fmla="*/ 491377 h 40452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6504961" h="4045273">
                <a:moveTo>
                  <a:pt x="984238" y="3553896"/>
                </a:moveTo>
                <a:lnTo>
                  <a:pt x="1475615" y="3553896"/>
                </a:lnTo>
                <a:lnTo>
                  <a:pt x="1475615" y="4045273"/>
                </a:lnTo>
                <a:lnTo>
                  <a:pt x="984238" y="4045273"/>
                </a:lnTo>
                <a:close/>
                <a:moveTo>
                  <a:pt x="0" y="3551920"/>
                </a:moveTo>
                <a:lnTo>
                  <a:pt x="491377" y="3551920"/>
                </a:lnTo>
                <a:lnTo>
                  <a:pt x="491377" y="4043297"/>
                </a:lnTo>
                <a:lnTo>
                  <a:pt x="0" y="4043297"/>
                </a:lnTo>
                <a:close/>
                <a:moveTo>
                  <a:pt x="492861" y="3060543"/>
                </a:moveTo>
                <a:lnTo>
                  <a:pt x="984238" y="3060543"/>
                </a:lnTo>
                <a:lnTo>
                  <a:pt x="984238" y="3551920"/>
                </a:lnTo>
                <a:lnTo>
                  <a:pt x="492861" y="3551920"/>
                </a:lnTo>
                <a:close/>
                <a:moveTo>
                  <a:pt x="5518702" y="499760"/>
                </a:moveTo>
                <a:lnTo>
                  <a:pt x="6010079" y="499760"/>
                </a:lnTo>
                <a:lnTo>
                  <a:pt x="6010079" y="991137"/>
                </a:lnTo>
                <a:lnTo>
                  <a:pt x="5518702" y="991137"/>
                </a:lnTo>
                <a:close/>
                <a:moveTo>
                  <a:pt x="1478583" y="495329"/>
                </a:moveTo>
                <a:lnTo>
                  <a:pt x="5027325" y="495329"/>
                </a:lnTo>
                <a:lnTo>
                  <a:pt x="5027325" y="4044071"/>
                </a:lnTo>
                <a:lnTo>
                  <a:pt x="1478583" y="4044071"/>
                </a:lnTo>
                <a:close/>
                <a:moveTo>
                  <a:pt x="6010079" y="0"/>
                </a:moveTo>
                <a:lnTo>
                  <a:pt x="6504961" y="0"/>
                </a:lnTo>
                <a:lnTo>
                  <a:pt x="6504961" y="494882"/>
                </a:lnTo>
                <a:lnTo>
                  <a:pt x="6010079" y="494882"/>
                </a:lnTo>
                <a:close/>
                <a:moveTo>
                  <a:pt x="5027325" y="0"/>
                </a:moveTo>
                <a:lnTo>
                  <a:pt x="5518702" y="0"/>
                </a:lnTo>
                <a:lnTo>
                  <a:pt x="5518702" y="491377"/>
                </a:lnTo>
                <a:lnTo>
                  <a:pt x="5027325" y="491377"/>
                </a:lnTo>
                <a:close/>
              </a:path>
            </a:pathLst>
          </a:custGeom>
          <a:solidFill>
            <a:schemeClr val="bg1"/>
          </a:solidFill>
        </p:spPr>
        <p:txBody>
          <a:bodyPr wrap="square">
            <a:noAutofit/>
          </a:bodyPr>
          <a:lstStyle>
            <a:lvl1pPr>
              <a:defRPr sz="2000" baseline="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491101" y="2162629"/>
            <a:ext cx="9211879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505615" y="3609069"/>
            <a:ext cx="9211879" cy="1340304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2696029" y="5544457"/>
            <a:ext cx="13021465" cy="1516966"/>
          </a:xfrm>
        </p:spPr>
        <p:txBody>
          <a:bodyPr>
            <a:normAutofit/>
          </a:bodyPr>
          <a:lstStyle>
            <a:lvl1pPr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1070429" y="731882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323686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49781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349781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5" name="円/楕円 4"/>
          <p:cNvSpPr/>
          <p:nvPr userDrawn="1"/>
        </p:nvSpPr>
        <p:spPr>
          <a:xfrm>
            <a:off x="6517930" y="7318828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6771187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7797282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7797282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  <p:sp>
        <p:nvSpPr>
          <p:cNvPr id="19" name="円/楕円 4"/>
          <p:cNvSpPr/>
          <p:nvPr userDrawn="1"/>
        </p:nvSpPr>
        <p:spPr>
          <a:xfrm>
            <a:off x="11981156" y="7318828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2234413" y="757290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3260508" y="7899153"/>
            <a:ext cx="3998405" cy="562841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13260508" y="7315496"/>
            <a:ext cx="3998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Put a word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97672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65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315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65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65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65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4565"/>
                            </p:stCondLst>
                            <p:childTnLst>
                              <p:par>
                                <p:cTn id="4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065"/>
                            </p:stCondLst>
                            <p:childTnLst>
                              <p:par>
                                <p:cTn id="5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565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6065"/>
                            </p:stCondLst>
                            <p:childTnLst>
                              <p:par>
                                <p:cTn id="67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6565"/>
                            </p:stCondLst>
                            <p:childTnLst>
                              <p:par>
                                <p:cTn id="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065"/>
                            </p:stCondLst>
                            <p:childTnLst>
                              <p:par>
                                <p:cTn id="8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2" grpId="0" animBg="1"/>
      <p:bldP spid="8" grpId="0" build="p">
        <p:tmplLst>
          <p:tmpl lvl="1"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/>
      <p:bldP spid="1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animBg="1"/>
      <p:bldP spid="16" grpId="0"/>
      <p:bldP spid="17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animBg="1"/>
      <p:bldP spid="20" grpId="0"/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fil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図プレースホルダー 15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-794"/>
            <a:ext cx="18287642" cy="7086707"/>
          </a:xfrm>
          <a:custGeom>
            <a:avLst/>
            <a:gdLst>
              <a:gd name="connsiteX0" fmla="*/ 0 w 18287642"/>
              <a:gd name="connsiteY0" fmla="*/ 6438707 h 7086707"/>
              <a:gd name="connsiteX1" fmla="*/ 648000 w 18287642"/>
              <a:gd name="connsiteY1" fmla="*/ 6438707 h 7086707"/>
              <a:gd name="connsiteX2" fmla="*/ 648000 w 18287642"/>
              <a:gd name="connsiteY2" fmla="*/ 7086707 h 7086707"/>
              <a:gd name="connsiteX3" fmla="*/ 0 w 18287642"/>
              <a:gd name="connsiteY3" fmla="*/ 7086707 h 7086707"/>
              <a:gd name="connsiteX4" fmla="*/ 648000 w 18287642"/>
              <a:gd name="connsiteY4" fmla="*/ 5790707 h 7086707"/>
              <a:gd name="connsiteX5" fmla="*/ 1296000 w 18287642"/>
              <a:gd name="connsiteY5" fmla="*/ 5790707 h 7086707"/>
              <a:gd name="connsiteX6" fmla="*/ 1296000 w 18287642"/>
              <a:gd name="connsiteY6" fmla="*/ 6438707 h 7086707"/>
              <a:gd name="connsiteX7" fmla="*/ 648000 w 18287642"/>
              <a:gd name="connsiteY7" fmla="*/ 6438707 h 7086707"/>
              <a:gd name="connsiteX8" fmla="*/ 0 w 18287642"/>
              <a:gd name="connsiteY8" fmla="*/ 0 h 7086707"/>
              <a:gd name="connsiteX9" fmla="*/ 18287642 w 18287642"/>
              <a:gd name="connsiteY9" fmla="*/ 0 h 7086707"/>
              <a:gd name="connsiteX10" fmla="*/ 18287642 w 18287642"/>
              <a:gd name="connsiteY10" fmla="*/ 5142707 h 7086707"/>
              <a:gd name="connsiteX11" fmla="*/ 1944000 w 18287642"/>
              <a:gd name="connsiteY11" fmla="*/ 5142707 h 7086707"/>
              <a:gd name="connsiteX12" fmla="*/ 1944000 w 18287642"/>
              <a:gd name="connsiteY12" fmla="*/ 5790707 h 7086707"/>
              <a:gd name="connsiteX13" fmla="*/ 1296000 w 18287642"/>
              <a:gd name="connsiteY13" fmla="*/ 5790707 h 7086707"/>
              <a:gd name="connsiteX14" fmla="*/ 1296000 w 18287642"/>
              <a:gd name="connsiteY14" fmla="*/ 5142707 h 7086707"/>
              <a:gd name="connsiteX15" fmla="*/ 648000 w 18287642"/>
              <a:gd name="connsiteY15" fmla="*/ 5142707 h 7086707"/>
              <a:gd name="connsiteX16" fmla="*/ 648000 w 18287642"/>
              <a:gd name="connsiteY16" fmla="*/ 5790707 h 7086707"/>
              <a:gd name="connsiteX17" fmla="*/ 0 w 18287642"/>
              <a:gd name="connsiteY17" fmla="*/ 5790707 h 7086707"/>
              <a:gd name="connsiteX18" fmla="*/ 0 w 18287642"/>
              <a:gd name="connsiteY18" fmla="*/ 5142707 h 70867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8287642" h="7086707">
                <a:moveTo>
                  <a:pt x="0" y="6438707"/>
                </a:moveTo>
                <a:lnTo>
                  <a:pt x="648000" y="6438707"/>
                </a:lnTo>
                <a:lnTo>
                  <a:pt x="648000" y="7086707"/>
                </a:lnTo>
                <a:lnTo>
                  <a:pt x="0" y="7086707"/>
                </a:lnTo>
                <a:close/>
                <a:moveTo>
                  <a:pt x="648000" y="5790707"/>
                </a:moveTo>
                <a:lnTo>
                  <a:pt x="1296000" y="5790707"/>
                </a:lnTo>
                <a:lnTo>
                  <a:pt x="1296000" y="6438707"/>
                </a:lnTo>
                <a:lnTo>
                  <a:pt x="648000" y="6438707"/>
                </a:lnTo>
                <a:close/>
                <a:moveTo>
                  <a:pt x="0" y="0"/>
                </a:moveTo>
                <a:lnTo>
                  <a:pt x="18287642" y="0"/>
                </a:lnTo>
                <a:lnTo>
                  <a:pt x="18287642" y="5142707"/>
                </a:lnTo>
                <a:lnTo>
                  <a:pt x="1944000" y="5142707"/>
                </a:lnTo>
                <a:lnTo>
                  <a:pt x="1944000" y="5790707"/>
                </a:lnTo>
                <a:lnTo>
                  <a:pt x="1296000" y="5790707"/>
                </a:lnTo>
                <a:lnTo>
                  <a:pt x="1296000" y="5142707"/>
                </a:lnTo>
                <a:lnTo>
                  <a:pt x="648000" y="5142707"/>
                </a:lnTo>
                <a:lnTo>
                  <a:pt x="648000" y="5790707"/>
                </a:lnTo>
                <a:lnTo>
                  <a:pt x="0" y="5790707"/>
                </a:lnTo>
                <a:lnTo>
                  <a:pt x="0" y="5142707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 baseline="0"/>
            </a:lvl1pPr>
          </a:lstStyle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図プレースホルダー 5"/>
          <p:cNvSpPr>
            <a:spLocks noGrp="1"/>
          </p:cNvSpPr>
          <p:nvPr>
            <p:ph type="pic" sz="quarter" idx="12" hasCustomPrompt="1"/>
          </p:nvPr>
        </p:nvSpPr>
        <p:spPr>
          <a:xfrm>
            <a:off x="1363663" y="0"/>
            <a:ext cx="7504566" cy="1028541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061250" y="3122656"/>
            <a:ext cx="8167207" cy="121919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061250" y="5347380"/>
            <a:ext cx="8167207" cy="2882219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061250" y="4283799"/>
            <a:ext cx="8167207" cy="714166"/>
          </a:xfrm>
        </p:spPr>
        <p:txBody>
          <a:bodyPr anchor="t">
            <a:no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4221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50"/>
                            </p:stCondLst>
                            <p:childTnLst>
                              <p:par>
                                <p:cTn id="17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15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6" grpId="0"/>
      <p:bldP spid="6" grpId="1"/>
      <p:bldP spid="23" grpId="0" build="p">
        <p:tmplLst>
          <p:tmpl lvl="1">
            <p:tnLst>
              <p:par>
                <p:cTn presetID="2" presetClass="entr" presetSubtype="3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0" grpId="0">
        <p:tmplLst>
          <p:tmpl>
            <p:tnLst>
              <p:par>
                <p:cTn presetID="22" presetClass="entr" presetSubtype="4" fill="hold" nodeType="with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7" name="図プレースホルダー 46"/>
          <p:cNvSpPr>
            <a:spLocks noGrp="1"/>
          </p:cNvSpPr>
          <p:nvPr>
            <p:ph type="pic" sz="quarter" idx="21" hasCustomPrompt="1"/>
          </p:nvPr>
        </p:nvSpPr>
        <p:spPr>
          <a:xfrm>
            <a:off x="5439454" y="1391478"/>
            <a:ext cx="7409092" cy="3478887"/>
          </a:xfrm>
          <a:custGeom>
            <a:avLst/>
            <a:gdLst>
              <a:gd name="connsiteX0" fmla="*/ 6753718 w 7409092"/>
              <a:gd name="connsiteY0" fmla="*/ 2823513 h 3478887"/>
              <a:gd name="connsiteX1" fmla="*/ 7409092 w 7409092"/>
              <a:gd name="connsiteY1" fmla="*/ 2823513 h 3478887"/>
              <a:gd name="connsiteX2" fmla="*/ 7409092 w 7409092"/>
              <a:gd name="connsiteY2" fmla="*/ 3478887 h 3478887"/>
              <a:gd name="connsiteX3" fmla="*/ 6753718 w 7409092"/>
              <a:gd name="connsiteY3" fmla="*/ 3478887 h 3478887"/>
              <a:gd name="connsiteX4" fmla="*/ 6098344 w 7409092"/>
              <a:gd name="connsiteY4" fmla="*/ 2145252 h 3478887"/>
              <a:gd name="connsiteX5" fmla="*/ 6753718 w 7409092"/>
              <a:gd name="connsiteY5" fmla="*/ 2145252 h 3478887"/>
              <a:gd name="connsiteX6" fmla="*/ 6753718 w 7409092"/>
              <a:gd name="connsiteY6" fmla="*/ 2800626 h 3478887"/>
              <a:gd name="connsiteX7" fmla="*/ 6098344 w 7409092"/>
              <a:gd name="connsiteY7" fmla="*/ 2800626 h 3478887"/>
              <a:gd name="connsiteX8" fmla="*/ 655374 w 7409092"/>
              <a:gd name="connsiteY8" fmla="*/ 655374 h 3478887"/>
              <a:gd name="connsiteX9" fmla="*/ 1310748 w 7409092"/>
              <a:gd name="connsiteY9" fmla="*/ 655374 h 3478887"/>
              <a:gd name="connsiteX10" fmla="*/ 1310748 w 7409092"/>
              <a:gd name="connsiteY10" fmla="*/ 1310748 h 3478887"/>
              <a:gd name="connsiteX11" fmla="*/ 655374 w 7409092"/>
              <a:gd name="connsiteY11" fmla="*/ 1310748 h 3478887"/>
              <a:gd name="connsiteX12" fmla="*/ 1310748 w 7409092"/>
              <a:gd name="connsiteY12" fmla="*/ 0 h 3478887"/>
              <a:gd name="connsiteX13" fmla="*/ 1966122 w 7409092"/>
              <a:gd name="connsiteY13" fmla="*/ 0 h 3478887"/>
              <a:gd name="connsiteX14" fmla="*/ 5422122 w 7409092"/>
              <a:gd name="connsiteY14" fmla="*/ 0 h 3478887"/>
              <a:gd name="connsiteX15" fmla="*/ 5422122 w 7409092"/>
              <a:gd name="connsiteY15" fmla="*/ 1481843 h 3478887"/>
              <a:gd name="connsiteX16" fmla="*/ 6077496 w 7409092"/>
              <a:gd name="connsiteY16" fmla="*/ 1481843 h 3478887"/>
              <a:gd name="connsiteX17" fmla="*/ 6077496 w 7409092"/>
              <a:gd name="connsiteY17" fmla="*/ 2137217 h 3478887"/>
              <a:gd name="connsiteX18" fmla="*/ 5422122 w 7409092"/>
              <a:gd name="connsiteY18" fmla="*/ 2137217 h 3478887"/>
              <a:gd name="connsiteX19" fmla="*/ 5422122 w 7409092"/>
              <a:gd name="connsiteY19" fmla="*/ 2800626 h 3478887"/>
              <a:gd name="connsiteX20" fmla="*/ 6077496 w 7409092"/>
              <a:gd name="connsiteY20" fmla="*/ 2800626 h 3478887"/>
              <a:gd name="connsiteX21" fmla="*/ 6077496 w 7409092"/>
              <a:gd name="connsiteY21" fmla="*/ 3456000 h 3478887"/>
              <a:gd name="connsiteX22" fmla="*/ 5422122 w 7409092"/>
              <a:gd name="connsiteY22" fmla="*/ 3456000 h 3478887"/>
              <a:gd name="connsiteX23" fmla="*/ 1966122 w 7409092"/>
              <a:gd name="connsiteY23" fmla="*/ 3456000 h 3478887"/>
              <a:gd name="connsiteX24" fmla="*/ 1966122 w 7409092"/>
              <a:gd name="connsiteY24" fmla="*/ 1966122 h 3478887"/>
              <a:gd name="connsiteX25" fmla="*/ 1310748 w 7409092"/>
              <a:gd name="connsiteY25" fmla="*/ 1966122 h 3478887"/>
              <a:gd name="connsiteX26" fmla="*/ 1310748 w 7409092"/>
              <a:gd name="connsiteY26" fmla="*/ 1310748 h 3478887"/>
              <a:gd name="connsiteX27" fmla="*/ 1966122 w 7409092"/>
              <a:gd name="connsiteY27" fmla="*/ 1310748 h 3478887"/>
              <a:gd name="connsiteX28" fmla="*/ 1966122 w 7409092"/>
              <a:gd name="connsiteY28" fmla="*/ 655374 h 3478887"/>
              <a:gd name="connsiteX29" fmla="*/ 1310748 w 7409092"/>
              <a:gd name="connsiteY29" fmla="*/ 655374 h 3478887"/>
              <a:gd name="connsiteX30" fmla="*/ 0 w 7409092"/>
              <a:gd name="connsiteY30" fmla="*/ 0 h 3478887"/>
              <a:gd name="connsiteX31" fmla="*/ 655374 w 7409092"/>
              <a:gd name="connsiteY31" fmla="*/ 0 h 3478887"/>
              <a:gd name="connsiteX32" fmla="*/ 655374 w 7409092"/>
              <a:gd name="connsiteY32" fmla="*/ 655374 h 3478887"/>
              <a:gd name="connsiteX33" fmla="*/ 0 w 7409092"/>
              <a:gd name="connsiteY33" fmla="*/ 655374 h 34788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7409092" h="3478887">
                <a:moveTo>
                  <a:pt x="6753718" y="2823513"/>
                </a:moveTo>
                <a:lnTo>
                  <a:pt x="7409092" y="2823513"/>
                </a:lnTo>
                <a:lnTo>
                  <a:pt x="7409092" y="3478887"/>
                </a:lnTo>
                <a:lnTo>
                  <a:pt x="6753718" y="3478887"/>
                </a:lnTo>
                <a:close/>
                <a:moveTo>
                  <a:pt x="6098344" y="2145252"/>
                </a:moveTo>
                <a:lnTo>
                  <a:pt x="6753718" y="2145252"/>
                </a:lnTo>
                <a:lnTo>
                  <a:pt x="6753718" y="2800626"/>
                </a:lnTo>
                <a:lnTo>
                  <a:pt x="6098344" y="2800626"/>
                </a:lnTo>
                <a:close/>
                <a:moveTo>
                  <a:pt x="655374" y="655374"/>
                </a:moveTo>
                <a:lnTo>
                  <a:pt x="1310748" y="655374"/>
                </a:lnTo>
                <a:lnTo>
                  <a:pt x="1310748" y="1310748"/>
                </a:lnTo>
                <a:lnTo>
                  <a:pt x="655374" y="1310748"/>
                </a:lnTo>
                <a:close/>
                <a:moveTo>
                  <a:pt x="1310748" y="0"/>
                </a:moveTo>
                <a:lnTo>
                  <a:pt x="1966122" y="0"/>
                </a:lnTo>
                <a:lnTo>
                  <a:pt x="5422122" y="0"/>
                </a:lnTo>
                <a:lnTo>
                  <a:pt x="5422122" y="1481843"/>
                </a:lnTo>
                <a:lnTo>
                  <a:pt x="6077496" y="1481843"/>
                </a:lnTo>
                <a:lnTo>
                  <a:pt x="6077496" y="2137217"/>
                </a:lnTo>
                <a:lnTo>
                  <a:pt x="5422122" y="2137217"/>
                </a:lnTo>
                <a:lnTo>
                  <a:pt x="5422122" y="2800626"/>
                </a:lnTo>
                <a:lnTo>
                  <a:pt x="6077496" y="2800626"/>
                </a:lnTo>
                <a:lnTo>
                  <a:pt x="6077496" y="3456000"/>
                </a:lnTo>
                <a:lnTo>
                  <a:pt x="5422122" y="3456000"/>
                </a:lnTo>
                <a:lnTo>
                  <a:pt x="1966122" y="3456000"/>
                </a:lnTo>
                <a:lnTo>
                  <a:pt x="1966122" y="1966122"/>
                </a:lnTo>
                <a:lnTo>
                  <a:pt x="1310748" y="1966122"/>
                </a:lnTo>
                <a:lnTo>
                  <a:pt x="1310748" y="1310748"/>
                </a:lnTo>
                <a:lnTo>
                  <a:pt x="1966122" y="1310748"/>
                </a:lnTo>
                <a:lnTo>
                  <a:pt x="1966122" y="655374"/>
                </a:lnTo>
                <a:lnTo>
                  <a:pt x="1310748" y="655374"/>
                </a:lnTo>
                <a:close/>
                <a:moveTo>
                  <a:pt x="0" y="0"/>
                </a:moveTo>
                <a:lnTo>
                  <a:pt x="655374" y="0"/>
                </a:lnTo>
                <a:lnTo>
                  <a:pt x="655374" y="655374"/>
                </a:lnTo>
                <a:lnTo>
                  <a:pt x="0" y="655374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/>
        </p:spPr>
        <p:txBody>
          <a:bodyPr wrap="square">
            <a:noAutofit/>
          </a:bodyPr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857596" y="5250023"/>
            <a:ext cx="12572808" cy="691637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9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857596" y="5959390"/>
            <a:ext cx="12572808" cy="735120"/>
          </a:xfrm>
        </p:spPr>
        <p:txBody>
          <a:bodyPr anchor="t">
            <a:noAutofit/>
          </a:bodyPr>
          <a:lstStyle>
            <a:lvl1pPr algn="ctr"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0" name="正方形/長方形 49"/>
          <p:cNvSpPr/>
          <p:nvPr userDrawn="1"/>
        </p:nvSpPr>
        <p:spPr>
          <a:xfrm>
            <a:off x="8808185" y="67608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1" name="正方形/長方形 50"/>
          <p:cNvSpPr/>
          <p:nvPr userDrawn="1"/>
        </p:nvSpPr>
        <p:spPr>
          <a:xfrm>
            <a:off x="8162494" y="67608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正方形/長方形 51"/>
          <p:cNvSpPr/>
          <p:nvPr userDrawn="1"/>
        </p:nvSpPr>
        <p:spPr>
          <a:xfrm>
            <a:off x="9455052" y="67608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443436" y="7049366"/>
            <a:ext cx="11401128" cy="1968288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200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15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3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815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15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 animBg="1"/>
      <p:bldP spid="4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9" grpId="0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3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0" grpId="0" animBg="1"/>
      <p:bldP spid="51" grpId="0" animBg="1"/>
      <p:bldP spid="52" grpId="0" animBg="1"/>
      <p:bldP spid="53" grpId="0">
        <p:tmplLst>
          <p:tmpl>
            <p:tnLst>
              <p:par>
                <p:cTn presetID="22" presetClass="entr" presetSubtype="8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92384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92384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403335" y="330448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14348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914348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025299" y="330448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2384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292384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403335" y="6669410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14348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914348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025299" y="6669410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72512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ide Image &amp; 3 Icons,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テキスト プレースホルダー 60"/>
          <p:cNvSpPr>
            <a:spLocks noGrp="1"/>
          </p:cNvSpPr>
          <p:nvPr>
            <p:ph type="body" sz="quarter" idx="25" hasCustomPrompt="1"/>
          </p:nvPr>
        </p:nvSpPr>
        <p:spPr>
          <a:xfrm>
            <a:off x="3191877" y="4573588"/>
            <a:ext cx="1137600" cy="1137600"/>
          </a:xfr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1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3445677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463455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463455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2" name="テキスト プレースホルダー 60"/>
          <p:cNvSpPr>
            <a:spLocks noGrp="1"/>
          </p:cNvSpPr>
          <p:nvPr>
            <p:ph type="body" sz="quarter" idx="26" hasCustomPrompt="1"/>
          </p:nvPr>
        </p:nvSpPr>
        <p:spPr>
          <a:xfrm>
            <a:off x="8575199" y="4573588"/>
            <a:ext cx="1137600" cy="1137600"/>
          </a:xfr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3" name="図プレースホルダー 25"/>
          <p:cNvSpPr>
            <a:spLocks noGrp="1"/>
          </p:cNvSpPr>
          <p:nvPr>
            <p:ph type="pic" sz="quarter" idx="27" hasCustomPrompt="1"/>
          </p:nvPr>
        </p:nvSpPr>
        <p:spPr>
          <a:xfrm>
            <a:off x="8828999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6846777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6846777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6" name="テキスト プレースホルダー 60"/>
          <p:cNvSpPr>
            <a:spLocks noGrp="1"/>
          </p:cNvSpPr>
          <p:nvPr>
            <p:ph type="body" sz="quarter" idx="30" hasCustomPrompt="1"/>
          </p:nvPr>
        </p:nvSpPr>
        <p:spPr>
          <a:xfrm>
            <a:off x="13958521" y="4573588"/>
            <a:ext cx="1137600" cy="1137600"/>
          </a:xfr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7" name="図プレースホルダー 25"/>
          <p:cNvSpPr>
            <a:spLocks noGrp="1"/>
          </p:cNvSpPr>
          <p:nvPr>
            <p:ph type="pic" sz="quarter" idx="31" hasCustomPrompt="1"/>
          </p:nvPr>
        </p:nvSpPr>
        <p:spPr>
          <a:xfrm>
            <a:off x="14212321" y="4826913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68" name="テキスト プレースホルダー 12"/>
          <p:cNvSpPr>
            <a:spLocks noGrp="1"/>
          </p:cNvSpPr>
          <p:nvPr>
            <p:ph type="body" sz="quarter" idx="32" hasCustomPrompt="1"/>
          </p:nvPr>
        </p:nvSpPr>
        <p:spPr>
          <a:xfrm>
            <a:off x="12230099" y="6821182"/>
            <a:ext cx="4594445" cy="2114271"/>
          </a:xfrm>
        </p:spPr>
        <p:txBody>
          <a:bodyPr>
            <a:normAutofit/>
          </a:bodyPr>
          <a:lstStyle>
            <a:lvl1pPr algn="ctr"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9" name="テキスト プレースホルダー 12"/>
          <p:cNvSpPr>
            <a:spLocks noGrp="1"/>
          </p:cNvSpPr>
          <p:nvPr>
            <p:ph type="body" sz="quarter" idx="33" hasCustomPrompt="1"/>
          </p:nvPr>
        </p:nvSpPr>
        <p:spPr>
          <a:xfrm>
            <a:off x="12230099" y="5892669"/>
            <a:ext cx="4594445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8" name="正方形/長方形 77"/>
          <p:cNvSpPr/>
          <p:nvPr userDrawn="1"/>
        </p:nvSpPr>
        <p:spPr>
          <a:xfrm>
            <a:off x="2850933" y="665843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9" name="正方形/長方形 78"/>
          <p:cNvSpPr/>
          <p:nvPr userDrawn="1"/>
        </p:nvSpPr>
        <p:spPr>
          <a:xfrm>
            <a:off x="8230050" y="665843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0" name="正方形/長方形 79"/>
          <p:cNvSpPr/>
          <p:nvPr userDrawn="1"/>
        </p:nvSpPr>
        <p:spPr>
          <a:xfrm>
            <a:off x="13613371" y="6641976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407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25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75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75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000"/>
                            </p:stCondLst>
                            <p:childTnLst>
                              <p:par>
                                <p:cTn id="4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500"/>
                            </p:stCondLst>
                            <p:childTnLst>
                              <p:par>
                                <p:cTn id="47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25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750"/>
                            </p:stCondLst>
                            <p:childTnLst>
                              <p:par>
                                <p:cTn id="6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/>
      <p:bldP spid="4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3" grpId="0"/>
      <p:bldP spid="6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6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7" grpId="0"/>
      <p:bldP spid="6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9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8" grpId="0" animBg="1"/>
      <p:bldP spid="79" grpId="0" animBg="1"/>
      <p:bldP spid="80" grpId="0" animBg="1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Midd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/>
          <p:nvPr userDrawn="1"/>
        </p:nvCxnSpPr>
        <p:spPr>
          <a:xfrm>
            <a:off x="9144000" y="0"/>
            <a:ext cx="0" cy="197148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399958" y="4655094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2399958" y="3713898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5089589" y="4430938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29" name="直線コネクタ 28"/>
          <p:cNvCxnSpPr>
            <a:stCxn id="27" idx="1"/>
            <a:endCxn id="24" idx="6"/>
          </p:cNvCxnSpPr>
          <p:nvPr userDrawn="1"/>
        </p:nvCxnSpPr>
        <p:spPr>
          <a:xfrm flipH="1">
            <a:off x="9336699" y="2164184"/>
            <a:ext cx="649778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9986477" y="1595111"/>
            <a:ext cx="1136515" cy="1138145"/>
          </a:xfrm>
          <a:prstGeom prst="rect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66465" y="1790667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1275193" y="2731863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1275193" y="1790667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11366634" y="2507707"/>
            <a:ext cx="1827899" cy="7200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sp>
        <p:nvSpPr>
          <p:cNvPr id="43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399958" y="8481658"/>
            <a:ext cx="4608971" cy="1479012"/>
          </a:xfrm>
        </p:spPr>
        <p:txBody>
          <a:bodyPr>
            <a:normAutofit/>
          </a:bodyPr>
          <a:lstStyle>
            <a:lvl1pPr algn="r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2399958" y="7540462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5" name="正方形/長方形 44"/>
          <p:cNvSpPr/>
          <p:nvPr userDrawn="1"/>
        </p:nvSpPr>
        <p:spPr>
          <a:xfrm>
            <a:off x="5089589" y="8257502"/>
            <a:ext cx="1827899" cy="72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10" name="直線コネクタ 9"/>
          <p:cNvCxnSpPr>
            <a:stCxn id="8" idx="2"/>
            <a:endCxn id="13" idx="3"/>
          </p:cNvCxnSpPr>
          <p:nvPr userDrawn="1"/>
        </p:nvCxnSpPr>
        <p:spPr>
          <a:xfrm flipH="1">
            <a:off x="8335845" y="4080320"/>
            <a:ext cx="615457" cy="7095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7199330" y="3518342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7179318" y="3713898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41" name="直線コネクタ 40"/>
          <p:cNvCxnSpPr>
            <a:stCxn id="40" idx="2"/>
            <a:endCxn id="49" idx="3"/>
          </p:cNvCxnSpPr>
          <p:nvPr userDrawn="1"/>
        </p:nvCxnSpPr>
        <p:spPr>
          <a:xfrm flipH="1" flipV="1">
            <a:off x="8335845" y="7912586"/>
            <a:ext cx="615457" cy="1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円/楕円 4"/>
          <p:cNvSpPr/>
          <p:nvPr userDrawn="1"/>
        </p:nvSpPr>
        <p:spPr>
          <a:xfrm>
            <a:off x="7199330" y="7343513"/>
            <a:ext cx="1136515" cy="1138145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7179318" y="7540462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cxnSp>
        <p:nvCxnSpPr>
          <p:cNvPr id="50" name="直線コネクタ 49"/>
          <p:cNvCxnSpPr>
            <a:stCxn id="51" idx="1"/>
            <a:endCxn id="57" idx="6"/>
          </p:cNvCxnSpPr>
          <p:nvPr userDrawn="1"/>
        </p:nvCxnSpPr>
        <p:spPr>
          <a:xfrm flipH="1">
            <a:off x="9336699" y="5996187"/>
            <a:ext cx="649778" cy="26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円/楕円 4"/>
          <p:cNvSpPr/>
          <p:nvPr userDrawn="1"/>
        </p:nvSpPr>
        <p:spPr>
          <a:xfrm>
            <a:off x="9986477" y="5427114"/>
            <a:ext cx="1136515" cy="1138145"/>
          </a:xfrm>
          <a:prstGeom prst="rect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66465" y="5622670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53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1275193" y="6563866"/>
            <a:ext cx="4608971" cy="1479012"/>
          </a:xfrm>
        </p:spPr>
        <p:txBody>
          <a:bodyPr>
            <a:normAutofit/>
          </a:bodyPr>
          <a:lstStyle>
            <a:lvl1pPr algn="l">
              <a:spcBef>
                <a:spcPts val="0"/>
              </a:spcBef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5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1275193" y="5622670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6" name="正方形/長方形 55"/>
          <p:cNvSpPr/>
          <p:nvPr userDrawn="1"/>
        </p:nvSpPr>
        <p:spPr>
          <a:xfrm>
            <a:off x="11366634" y="6339710"/>
            <a:ext cx="1827899" cy="72008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61" name="直線コネクタ 60"/>
          <p:cNvCxnSpPr/>
          <p:nvPr userDrawn="1"/>
        </p:nvCxnSpPr>
        <p:spPr>
          <a:xfrm>
            <a:off x="9144000" y="2356884"/>
            <a:ext cx="0" cy="153073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直線コネクタ 63"/>
          <p:cNvCxnSpPr/>
          <p:nvPr userDrawn="1"/>
        </p:nvCxnSpPr>
        <p:spPr>
          <a:xfrm flipV="1">
            <a:off x="9144000" y="4273018"/>
            <a:ext cx="0" cy="1530737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直線コネクタ 67"/>
          <p:cNvCxnSpPr/>
          <p:nvPr userDrawn="1"/>
        </p:nvCxnSpPr>
        <p:spPr>
          <a:xfrm>
            <a:off x="9144000" y="6189152"/>
            <a:ext cx="0" cy="15307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直線コネクタ 71"/>
          <p:cNvCxnSpPr/>
          <p:nvPr userDrawn="1"/>
        </p:nvCxnSpPr>
        <p:spPr>
          <a:xfrm>
            <a:off x="9144000" y="8105285"/>
            <a:ext cx="0" cy="2180128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楕円 7"/>
          <p:cNvSpPr/>
          <p:nvPr userDrawn="1"/>
        </p:nvSpPr>
        <p:spPr>
          <a:xfrm>
            <a:off x="8951302" y="3887621"/>
            <a:ext cx="385397" cy="385397"/>
          </a:xfrm>
          <a:prstGeom prst="ellipse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1971487"/>
            <a:ext cx="385397" cy="385397"/>
          </a:xfrm>
          <a:prstGeom prst="ellipse">
            <a:avLst/>
          </a:prstGeom>
          <a:solidFill>
            <a:schemeClr val="accent4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楕円 39"/>
          <p:cNvSpPr/>
          <p:nvPr userDrawn="1"/>
        </p:nvSpPr>
        <p:spPr>
          <a:xfrm>
            <a:off x="8951302" y="7719888"/>
            <a:ext cx="385397" cy="385397"/>
          </a:xfrm>
          <a:prstGeom prst="ellipse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7" name="楕円 56"/>
          <p:cNvSpPr/>
          <p:nvPr userDrawn="1"/>
        </p:nvSpPr>
        <p:spPr>
          <a:xfrm>
            <a:off x="8951302" y="5803755"/>
            <a:ext cx="385397" cy="385397"/>
          </a:xfrm>
          <a:prstGeom prst="ellipse">
            <a:avLst/>
          </a:prstGeom>
          <a:solidFill>
            <a:schemeClr val="accent6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1131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6500"/>
                            </p:stCondLst>
                            <p:childTnLst>
                              <p:par>
                                <p:cTn id="7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70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7500"/>
                            </p:stCondLst>
                            <p:childTnLst>
                              <p:par>
                                <p:cTn id="84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1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4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1000"/>
                            </p:stCondLst>
                            <p:childTnLst>
                              <p:par>
                                <p:cTn id="1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7" dur="500"/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43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5" grpId="0" animBg="1"/>
      <p:bldP spid="13" grpId="0" animBg="1"/>
      <p:bldP spid="17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9" grpId="0" animBg="1"/>
      <p:bldP spid="42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4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1" grpId="0" animBg="1"/>
      <p:bldP spid="5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3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6" grpId="0" animBg="1"/>
      <p:bldP spid="8" grpId="0" animBg="1"/>
      <p:bldP spid="24" grpId="0" animBg="1"/>
      <p:bldP spid="40" grpId="0" animBg="1"/>
      <p:bldP spid="57" grpId="0" animBg="1"/>
    </p:bld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y -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直線コネクタ 6"/>
          <p:cNvCxnSpPr>
            <a:endCxn id="8" idx="0"/>
          </p:cNvCxnSpPr>
          <p:nvPr userDrawn="1"/>
        </p:nvCxnSpPr>
        <p:spPr>
          <a:xfrm>
            <a:off x="9144000" y="0"/>
            <a:ext cx="1" cy="196828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1275193" y="2728663"/>
            <a:ext cx="4608971" cy="1479012"/>
          </a:xfrm>
        </p:spPr>
        <p:txBody>
          <a:bodyPr>
            <a:normAutofit/>
          </a:bodyPr>
          <a:lstStyle>
            <a:lvl1pPr algn="l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1275193" y="1787467"/>
            <a:ext cx="4608971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1" name="正方形/長方形 20"/>
          <p:cNvSpPr/>
          <p:nvPr userDrawn="1"/>
        </p:nvSpPr>
        <p:spPr>
          <a:xfrm>
            <a:off x="11366633" y="2504507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kumimoji="1" lang="ja-JP" altLang="en-US"/>
          </a:p>
        </p:txBody>
      </p:sp>
      <p:cxnSp>
        <p:nvCxnSpPr>
          <p:cNvPr id="22" name="直線コネクタ 21"/>
          <p:cNvCxnSpPr/>
          <p:nvPr userDrawn="1"/>
        </p:nvCxnSpPr>
        <p:spPr>
          <a:xfrm>
            <a:off x="9144000" y="2353683"/>
            <a:ext cx="0" cy="1471236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線コネクタ 28"/>
          <p:cNvCxnSpPr>
            <a:stCxn id="28" idx="3"/>
            <a:endCxn id="24" idx="2"/>
          </p:cNvCxnSpPr>
          <p:nvPr userDrawn="1"/>
        </p:nvCxnSpPr>
        <p:spPr>
          <a:xfrm>
            <a:off x="8349923" y="4081115"/>
            <a:ext cx="601379" cy="3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円/楕円 4"/>
          <p:cNvSpPr/>
          <p:nvPr userDrawn="1"/>
        </p:nvSpPr>
        <p:spPr>
          <a:xfrm>
            <a:off x="7193396" y="3512043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7173384" y="3707599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2394088" y="4648795"/>
            <a:ext cx="4608971" cy="1479012"/>
          </a:xfrm>
        </p:spPr>
        <p:txBody>
          <a:bodyPr>
            <a:normAutofit/>
          </a:bodyPr>
          <a:lstStyle>
            <a:lvl1pPr algn="r">
              <a:defRPr sz="18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2394088" y="3707599"/>
            <a:ext cx="4608971" cy="747032"/>
          </a:xfrm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9" name="正方形/長方形 38"/>
          <p:cNvSpPr/>
          <p:nvPr userDrawn="1"/>
        </p:nvSpPr>
        <p:spPr>
          <a:xfrm>
            <a:off x="5089589" y="4424639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kumimoji="1" lang="ja-JP" altLang="en-US"/>
          </a:p>
        </p:txBody>
      </p:sp>
      <p:cxnSp>
        <p:nvCxnSpPr>
          <p:cNvPr id="46" name="直線コネクタ 45"/>
          <p:cNvCxnSpPr>
            <a:stCxn id="24" idx="4"/>
            <a:endCxn id="2" idx="0"/>
          </p:cNvCxnSpPr>
          <p:nvPr userDrawn="1"/>
        </p:nvCxnSpPr>
        <p:spPr>
          <a:xfrm>
            <a:off x="9144001" y="4273816"/>
            <a:ext cx="0" cy="1742360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線コネクタ 9"/>
          <p:cNvCxnSpPr>
            <a:stCxn id="8" idx="6"/>
            <a:endCxn id="17" idx="1"/>
          </p:cNvCxnSpPr>
          <p:nvPr userDrawn="1"/>
        </p:nvCxnSpPr>
        <p:spPr>
          <a:xfrm flipV="1">
            <a:off x="9336699" y="2160983"/>
            <a:ext cx="629766" cy="2"/>
          </a:xfrm>
          <a:prstGeom prst="line">
            <a:avLst/>
          </a:prstGeom>
          <a:ln w="28575">
            <a:solidFill>
              <a:schemeClr val="tx2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円/楕円 4"/>
          <p:cNvSpPr/>
          <p:nvPr userDrawn="1"/>
        </p:nvSpPr>
        <p:spPr>
          <a:xfrm>
            <a:off x="9986477" y="1591911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9966465" y="1787467"/>
            <a:ext cx="1176539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0000</a:t>
            </a:r>
            <a:endParaRPr kumimoji="1" lang="ja-JP" altLang="en-US" dirty="0"/>
          </a:p>
        </p:txBody>
      </p:sp>
      <p:sp>
        <p:nvSpPr>
          <p:cNvPr id="2" name="二等辺三角形 1"/>
          <p:cNvSpPr/>
          <p:nvPr userDrawn="1"/>
        </p:nvSpPr>
        <p:spPr bwMode="auto">
          <a:xfrm>
            <a:off x="8813940" y="6016176"/>
            <a:ext cx="660121" cy="569070"/>
          </a:xfrm>
          <a:prstGeom prst="triangle">
            <a:avLst/>
          </a:prstGeom>
          <a:solidFill>
            <a:schemeClr val="tx2"/>
          </a:solidFill>
          <a:ln w="57150">
            <a:solidFill>
              <a:schemeClr val="bg1"/>
            </a:solidFill>
            <a:prstDash val="solid"/>
            <a:round/>
            <a:headEnd/>
            <a:tailEnd/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/>
          </a:p>
        </p:txBody>
      </p:sp>
      <p:grpSp>
        <p:nvGrpSpPr>
          <p:cNvPr id="47" name="グループ化 46"/>
          <p:cNvGrpSpPr/>
          <p:nvPr userDrawn="1"/>
        </p:nvGrpSpPr>
        <p:grpSpPr>
          <a:xfrm>
            <a:off x="8190907" y="7678639"/>
            <a:ext cx="1940630" cy="72008"/>
            <a:chOff x="6119664" y="3270498"/>
            <a:chExt cx="1940630" cy="72008"/>
          </a:xfrm>
        </p:grpSpPr>
        <p:sp>
          <p:nvSpPr>
            <p:cNvPr id="48" name="正方形/長方形 47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9" name="正方形/長方形 58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正方形/長方形 59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6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4888291" y="7959431"/>
            <a:ext cx="8545863" cy="1423108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2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88291" y="6839484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8" name="フッター プレースホルダー 2"/>
          <p:cNvSpPr>
            <a:spLocks noGrp="1"/>
          </p:cNvSpPr>
          <p:nvPr>
            <p:ph type="ftr" sz="quarter" idx="10"/>
          </p:nvPr>
        </p:nvSpPr>
        <p:spPr>
          <a:xfrm>
            <a:off x="6057900" y="9582811"/>
            <a:ext cx="6172200" cy="547603"/>
          </a:xfrm>
        </p:spPr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8" name="楕円 7"/>
          <p:cNvSpPr/>
          <p:nvPr userDrawn="1"/>
        </p:nvSpPr>
        <p:spPr>
          <a:xfrm>
            <a:off x="8951302" y="1968286"/>
            <a:ext cx="385397" cy="385397"/>
          </a:xfrm>
          <a:prstGeom prst="ellipse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楕円 23"/>
          <p:cNvSpPr/>
          <p:nvPr userDrawn="1"/>
        </p:nvSpPr>
        <p:spPr>
          <a:xfrm>
            <a:off x="8951302" y="3888419"/>
            <a:ext cx="385397" cy="385397"/>
          </a:xfrm>
          <a:prstGeom prst="ellipse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488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4500"/>
                            </p:stCondLst>
                            <p:childTnLst>
                              <p:par>
                                <p:cTn id="5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2" presetClass="entr" presetSubtype="8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3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500"/>
                            </p:stCondLst>
                            <p:childTnLst>
                              <p:par>
                                <p:cTn id="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000"/>
                            </p:stCondLst>
                            <p:childTnLst>
                              <p:par>
                                <p:cTn id="6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6750"/>
                            </p:stCondLst>
                            <p:childTnLst>
                              <p:par>
                                <p:cTn id="8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/>
      <p:bldP spid="27" grpId="0" animBg="1"/>
      <p:bldP spid="28" grpId="0" build="p">
        <p:tmplLst>
          <p:tmpl lvl="1">
            <p:tnLst>
              <p:par>
                <p:cTn presetID="22" presetClass="entr" presetSubtype="2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2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2" presetClass="entr" presetSubtype="2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right)">
                      <p:cBhvr>
                        <p:cTn dur="500"/>
                        <p:tgtEl>
                          <p:spTgt spid="3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8" grpId="0" build="p">
        <p:tmplLst>
          <p:tmpl lvl="1">
            <p:tnLst>
              <p:par>
                <p:cTn presetID="2" presetClass="entr" presetSubtype="8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9" grpId="0" animBg="1"/>
      <p:bldP spid="13" grpId="0" animBg="1"/>
      <p:bldP spid="1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2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6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/>
      <p:bldP spid="24" grpId="0" animBg="1"/>
    </p:bld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 Text &amp; 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 bwMode="auto">
          <a:xfrm>
            <a:off x="0" y="0"/>
            <a:ext cx="9144000" cy="10285413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kumimoji="1" lang="ja-JP" altLang="en-US"/>
          </a:p>
        </p:txBody>
      </p:sp>
      <p:sp>
        <p:nvSpPr>
          <p:cNvPr id="14" name="正方形/長方形 13"/>
          <p:cNvSpPr/>
          <p:nvPr userDrawn="1"/>
        </p:nvSpPr>
        <p:spPr bwMode="auto">
          <a:xfrm>
            <a:off x="9144000" y="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6" name="正方形/長方形 15"/>
          <p:cNvSpPr/>
          <p:nvPr userDrawn="1"/>
        </p:nvSpPr>
        <p:spPr bwMode="auto">
          <a:xfrm>
            <a:off x="9792000" y="64800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16"/>
          <p:cNvSpPr/>
          <p:nvPr userDrawn="1"/>
        </p:nvSpPr>
        <p:spPr bwMode="auto">
          <a:xfrm>
            <a:off x="10440000" y="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18" name="正方形/長方形 17"/>
          <p:cNvSpPr/>
          <p:nvPr userDrawn="1"/>
        </p:nvSpPr>
        <p:spPr bwMode="auto">
          <a:xfrm>
            <a:off x="9144000" y="1296000"/>
            <a:ext cx="648000" cy="648000"/>
          </a:xfrm>
          <a:prstGeom prst="rect">
            <a:avLst/>
          </a:pr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799830" y="2551906"/>
            <a:ext cx="7544341" cy="51816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588843" y="2551906"/>
            <a:ext cx="7665487" cy="5181600"/>
          </a:xfrm>
        </p:spPr>
        <p:txBody>
          <a:bodyPr anchor="ctr">
            <a:normAutofit/>
          </a:bodyPr>
          <a:lstStyle>
            <a:lvl1pPr algn="l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8847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8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8" decel="10000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8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8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150"/>
                            </p:stCondLst>
                            <p:childTnLst>
                              <p:par>
                                <p:cTn id="25" presetID="2" presetClass="entr" presetSubtype="12" decel="10000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35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  <p:bldP spid="17" grpId="0" animBg="1"/>
      <p:bldP spid="18" grpId="0" animBg="1"/>
      <p:bldP spid="20" grpId="0">
        <p:tmplLst>
          <p:tmpl>
            <p:tnLst>
              <p:par>
                <p:cTn presetID="2" presetClass="entr" presetSubtype="12" decel="100000" fill="hold" nodeType="after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グループ化 18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</p:grpSpPr>
        <p:sp>
          <p:nvSpPr>
            <p:cNvPr id="2" name="正方形/長方形 1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6" name="正方形/長方形 5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6" name="正方形/長方形 15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7" name="正方形/長方形 16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図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6378" y="911133"/>
            <a:ext cx="4142834" cy="8464733"/>
          </a:xfrm>
          <a:prstGeom prst="rect">
            <a:avLst/>
          </a:prstGeom>
          <a:effectLst/>
        </p:spPr>
      </p:pic>
      <p:sp>
        <p:nvSpPr>
          <p:cNvPr id="11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2657702" y="2008413"/>
            <a:ext cx="3525807" cy="6317252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6800535" y="1103086"/>
            <a:ext cx="942643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800534" y="5274171"/>
            <a:ext cx="9426437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475413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75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50"/>
                            </p:stCondLst>
                            <p:childTnLst>
                              <p:par>
                                <p:cTn id="2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4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obile Phone &amp; Tab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6" name="図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937" y="4023832"/>
            <a:ext cx="2611063" cy="5334986"/>
          </a:xfrm>
          <a:prstGeom prst="rect">
            <a:avLst/>
          </a:prstGeom>
          <a:effectLst/>
        </p:spPr>
      </p:pic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図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0795" y="949977"/>
            <a:ext cx="5884221" cy="8366379"/>
          </a:xfrm>
          <a:prstGeom prst="rect">
            <a:avLst/>
          </a:prstGeom>
        </p:spPr>
      </p:pic>
      <p:sp>
        <p:nvSpPr>
          <p:cNvPr id="7" name="図プレースホルダー 2"/>
          <p:cNvSpPr>
            <a:spLocks noGrp="1"/>
          </p:cNvSpPr>
          <p:nvPr>
            <p:ph type="pic" sz="quarter" idx="12" hasCustomPrompt="1"/>
          </p:nvPr>
        </p:nvSpPr>
        <p:spPr>
          <a:xfrm>
            <a:off x="3940519" y="1738131"/>
            <a:ext cx="5089181" cy="676179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8" name="図プレースホルダー 2"/>
          <p:cNvSpPr>
            <a:spLocks noGrp="1"/>
          </p:cNvSpPr>
          <p:nvPr>
            <p:ph type="pic" sz="quarter" idx="13" hasCustomPrompt="1"/>
          </p:nvPr>
        </p:nvSpPr>
        <p:spPr>
          <a:xfrm>
            <a:off x="1379954" y="4737100"/>
            <a:ext cx="2160841" cy="3930468"/>
          </a:xfrm>
        </p:spPr>
        <p:txBody>
          <a:bodyPr>
            <a:normAutofit/>
          </a:bodyPr>
          <a:lstStyle>
            <a:lvl1pPr>
              <a:defRPr sz="20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85535" y="1103086"/>
            <a:ext cx="7657436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585534" y="5274171"/>
            <a:ext cx="7657436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729786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" presetClass="entr" presetSubtype="1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150"/>
                            </p:stCondLst>
                            <p:childTnLst>
                              <p:par>
                                <p:cTn id="4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7" grpId="1"/>
      <p:bldP spid="8" grpId="0"/>
      <p:bldP spid="8" grpId="1"/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b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473429" y="1103086"/>
            <a:ext cx="698725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1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473428" y="5274171"/>
            <a:ext cx="6987257" cy="3051494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7" name="図プレースホルダー 19"/>
          <p:cNvSpPr>
            <a:spLocks noGrp="1"/>
          </p:cNvSpPr>
          <p:nvPr>
            <p:ph type="pic" sz="quarter" idx="12" hasCustomPrompt="1"/>
          </p:nvPr>
        </p:nvSpPr>
        <p:spPr>
          <a:xfrm>
            <a:off x="1056105" y="2800178"/>
            <a:ext cx="9177429" cy="5159898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18" name="グループ化 17"/>
          <p:cNvGrpSpPr/>
          <p:nvPr userDrawn="1"/>
        </p:nvGrpSpPr>
        <p:grpSpPr>
          <a:xfrm>
            <a:off x="1056107" y="2279243"/>
            <a:ext cx="9177428" cy="523844"/>
            <a:chOff x="4888773" y="2065794"/>
            <a:chExt cx="8534400" cy="487140"/>
          </a:xfrm>
        </p:grpSpPr>
        <p:sp>
          <p:nvSpPr>
            <p:cNvPr id="19" name="角丸四角形 7"/>
            <p:cNvSpPr/>
            <p:nvPr userDrawn="1"/>
          </p:nvSpPr>
          <p:spPr>
            <a:xfrm>
              <a:off x="4888773" y="2065794"/>
              <a:ext cx="8534400" cy="487140"/>
            </a:xfrm>
            <a:custGeom>
              <a:avLst/>
              <a:gdLst/>
              <a:ahLst/>
              <a:cxnLst/>
              <a:rect l="l" t="t" r="r" b="b"/>
              <a:pathLst>
                <a:path w="8534400" h="487140">
                  <a:moveTo>
                    <a:pt x="148176" y="0"/>
                  </a:moveTo>
                  <a:lnTo>
                    <a:pt x="8386224" y="0"/>
                  </a:lnTo>
                  <a:cubicBezTo>
                    <a:pt x="8468059" y="0"/>
                    <a:pt x="8534400" y="66341"/>
                    <a:pt x="8534400" y="148176"/>
                  </a:cubicBezTo>
                  <a:lnTo>
                    <a:pt x="8534400" y="487140"/>
                  </a:lnTo>
                  <a:lnTo>
                    <a:pt x="0" y="487140"/>
                  </a:lnTo>
                  <a:lnTo>
                    <a:pt x="0" y="148176"/>
                  </a:lnTo>
                  <a:cubicBezTo>
                    <a:pt x="0" y="66341"/>
                    <a:pt x="66341" y="0"/>
                    <a:pt x="148176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正方形/長方形 19"/>
            <p:cNvSpPr/>
            <p:nvPr userDrawn="1"/>
          </p:nvSpPr>
          <p:spPr>
            <a:xfrm>
              <a:off x="4888773" y="2489434"/>
              <a:ext cx="8534400" cy="63500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grpSp>
          <p:nvGrpSpPr>
            <p:cNvPr id="21" name="グループ化 20"/>
            <p:cNvGrpSpPr/>
            <p:nvPr userDrawn="1"/>
          </p:nvGrpSpPr>
          <p:grpSpPr>
            <a:xfrm>
              <a:off x="5071109" y="2204589"/>
              <a:ext cx="542925" cy="142875"/>
              <a:chOff x="2524125" y="1614487"/>
              <a:chExt cx="542925" cy="142875"/>
            </a:xfrm>
          </p:grpSpPr>
          <p:sp>
            <p:nvSpPr>
              <p:cNvPr id="26" name="円/楕円 29"/>
              <p:cNvSpPr/>
              <p:nvPr userDrawn="1"/>
            </p:nvSpPr>
            <p:spPr>
              <a:xfrm>
                <a:off x="2524125" y="1614487"/>
                <a:ext cx="142875" cy="1428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7" name="円/楕円 30"/>
              <p:cNvSpPr/>
              <p:nvPr userDrawn="1"/>
            </p:nvSpPr>
            <p:spPr>
              <a:xfrm>
                <a:off x="2724150" y="1614487"/>
                <a:ext cx="142875" cy="142875"/>
              </a:xfrm>
              <a:prstGeom prst="ellipse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8" name="円/楕円 31"/>
              <p:cNvSpPr/>
              <p:nvPr userDrawn="1"/>
            </p:nvSpPr>
            <p:spPr>
              <a:xfrm>
                <a:off x="2924175" y="1614487"/>
                <a:ext cx="142875" cy="14287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22" name="グループ化 21"/>
            <p:cNvGrpSpPr/>
            <p:nvPr userDrawn="1"/>
          </p:nvGrpSpPr>
          <p:grpSpPr>
            <a:xfrm>
              <a:off x="13043533" y="2180776"/>
              <a:ext cx="200026" cy="190500"/>
              <a:chOff x="7781924" y="1704975"/>
              <a:chExt cx="200026" cy="190500"/>
            </a:xfrm>
            <a:solidFill>
              <a:schemeClr val="tx1">
                <a:lumMod val="50000"/>
                <a:lumOff val="50000"/>
              </a:schemeClr>
            </a:solidFill>
          </p:grpSpPr>
          <p:sp>
            <p:nvSpPr>
              <p:cNvPr id="23" name="正方形/長方形 22"/>
              <p:cNvSpPr/>
              <p:nvPr userDrawn="1"/>
            </p:nvSpPr>
            <p:spPr>
              <a:xfrm>
                <a:off x="7781925" y="1704975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4" name="正方形/長方形 23"/>
              <p:cNvSpPr/>
              <p:nvPr userDrawn="1"/>
            </p:nvSpPr>
            <p:spPr>
              <a:xfrm>
                <a:off x="7781925" y="1776413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25" name="正方形/長方形 24"/>
              <p:cNvSpPr/>
              <p:nvPr userDrawn="1"/>
            </p:nvSpPr>
            <p:spPr>
              <a:xfrm>
                <a:off x="7781924" y="1847850"/>
                <a:ext cx="200025" cy="47625"/>
              </a:xfrm>
              <a:prstGeom prst="rec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8941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5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150"/>
                            </p:stCondLst>
                            <p:childTnLst>
                              <p:par>
                                <p:cTn id="17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7" grpId="0" animBg="1"/>
      <p:bldP spid="17" grpId="1" animBg="1"/>
    </p:bld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vic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グループ化 15"/>
          <p:cNvGrpSpPr/>
          <p:nvPr userDrawn="1"/>
        </p:nvGrpSpPr>
        <p:grpSpPr>
          <a:xfrm>
            <a:off x="-1" y="0"/>
            <a:ext cx="18287643" cy="7085913"/>
            <a:chOff x="-1" y="0"/>
            <a:chExt cx="18287643" cy="7085913"/>
          </a:xfrm>
          <a:solidFill>
            <a:schemeClr val="accent1"/>
          </a:solidFill>
        </p:grpSpPr>
        <p:sp>
          <p:nvSpPr>
            <p:cNvPr id="12" name="正方形/長方形 11"/>
            <p:cNvSpPr/>
            <p:nvPr userDrawn="1"/>
          </p:nvSpPr>
          <p:spPr bwMode="auto">
            <a:xfrm>
              <a:off x="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3" name="正方形/長方形 12"/>
            <p:cNvSpPr/>
            <p:nvPr userDrawn="1"/>
          </p:nvSpPr>
          <p:spPr bwMode="auto">
            <a:xfrm>
              <a:off x="648000" y="5789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/>
            <p:cNvSpPr/>
            <p:nvPr userDrawn="1"/>
          </p:nvSpPr>
          <p:spPr bwMode="auto">
            <a:xfrm>
              <a:off x="1296000" y="5141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15" name="正方形/長方形 14"/>
            <p:cNvSpPr/>
            <p:nvPr userDrawn="1"/>
          </p:nvSpPr>
          <p:spPr bwMode="auto">
            <a:xfrm>
              <a:off x="-1" y="6437913"/>
              <a:ext cx="648000" cy="648000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/>
            <p:cNvSpPr/>
            <p:nvPr userDrawn="1"/>
          </p:nvSpPr>
          <p:spPr bwMode="auto">
            <a:xfrm>
              <a:off x="-1" y="0"/>
              <a:ext cx="18287643" cy="5141913"/>
            </a:xfrm>
            <a:prstGeom prst="rect">
              <a:avLst/>
            </a:pr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30" name="図 2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9146" y="361382"/>
            <a:ext cx="7911618" cy="6409096"/>
          </a:xfrm>
          <a:prstGeom prst="rect">
            <a:avLst/>
          </a:prstGeom>
        </p:spPr>
      </p:pic>
      <p:pic>
        <p:nvPicPr>
          <p:cNvPr id="31" name="図 30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00301" y="1323763"/>
            <a:ext cx="3830770" cy="5446715"/>
          </a:xfrm>
          <a:prstGeom prst="rect">
            <a:avLst/>
          </a:prstGeom>
        </p:spPr>
      </p:pic>
      <p:pic>
        <p:nvPicPr>
          <p:cNvPr id="32" name="図 3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27296" y="2604814"/>
            <a:ext cx="2044962" cy="4165664"/>
          </a:xfrm>
          <a:prstGeom prst="rect">
            <a:avLst/>
          </a:prstGeom>
        </p:spPr>
      </p:pic>
      <p:sp>
        <p:nvSpPr>
          <p:cNvPr id="33" name="図プレースホルダー 8"/>
          <p:cNvSpPr>
            <a:spLocks noGrp="1"/>
          </p:cNvSpPr>
          <p:nvPr>
            <p:ph type="pic" sz="quarter" idx="12" hasCustomPrompt="1"/>
          </p:nvPr>
        </p:nvSpPr>
        <p:spPr>
          <a:xfrm>
            <a:off x="3394909" y="3135071"/>
            <a:ext cx="1709737" cy="3105150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4" name="図プレースホルダー 8"/>
          <p:cNvSpPr>
            <a:spLocks noGrp="1"/>
          </p:cNvSpPr>
          <p:nvPr>
            <p:ph type="pic" sz="quarter" idx="13" hasCustomPrompt="1"/>
          </p:nvPr>
        </p:nvSpPr>
        <p:spPr>
          <a:xfrm>
            <a:off x="5489811" y="631412"/>
            <a:ext cx="7335815" cy="4056234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sp>
        <p:nvSpPr>
          <p:cNvPr id="35" name="図プレースホルダー 8"/>
          <p:cNvSpPr>
            <a:spLocks noGrp="1"/>
          </p:cNvSpPr>
          <p:nvPr>
            <p:ph type="pic" sz="quarter" idx="14" hasCustomPrompt="1"/>
          </p:nvPr>
        </p:nvSpPr>
        <p:spPr>
          <a:xfrm>
            <a:off x="13257470" y="1822452"/>
            <a:ext cx="3314700" cy="4434585"/>
          </a:xfrm>
        </p:spPr>
        <p:txBody>
          <a:bodyPr>
            <a:normAutofit/>
          </a:bodyPr>
          <a:lstStyle>
            <a:lvl1pPr>
              <a:defRPr sz="1600"/>
            </a:lvl1pPr>
          </a:lstStyle>
          <a:p>
            <a:r>
              <a:rPr kumimoji="1" lang="en-US" altLang="ja-JP" dirty="0"/>
              <a:t>Add an image</a:t>
            </a:r>
            <a:endParaRPr kumimoji="1" lang="ja-JP" altLang="en-US" dirty="0"/>
          </a:p>
        </p:txBody>
      </p:sp>
      <p:grpSp>
        <p:nvGrpSpPr>
          <p:cNvPr id="36" name="グループ化 35"/>
          <p:cNvGrpSpPr/>
          <p:nvPr userDrawn="1"/>
        </p:nvGrpSpPr>
        <p:grpSpPr>
          <a:xfrm>
            <a:off x="8190907" y="7678639"/>
            <a:ext cx="1940630" cy="72008"/>
            <a:chOff x="6119664" y="3270498"/>
            <a:chExt cx="1940630" cy="72008"/>
          </a:xfrm>
        </p:grpSpPr>
        <p:sp>
          <p:nvSpPr>
            <p:cNvPr id="37" name="正方形/長方形 36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正方形/長方形 37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40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4888291" y="7959431"/>
            <a:ext cx="8545863" cy="1423108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4888291" y="6839484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49667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750" fill="hold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4" decel="10000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75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4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657830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Full Animat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正方形/長方形 17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" name="正方形/長方形 2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正方形/長方形 3"/>
          <p:cNvSpPr/>
          <p:nvPr userDrawn="1"/>
        </p:nvSpPr>
        <p:spPr>
          <a:xfrm rot="10800000">
            <a:off x="14510655" y="-14515"/>
            <a:ext cx="6110514" cy="1029992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6" name="正方形/長方形 3"/>
          <p:cNvSpPr/>
          <p:nvPr userDrawn="1"/>
        </p:nvSpPr>
        <p:spPr>
          <a:xfrm>
            <a:off x="-1988456" y="0"/>
            <a:ext cx="9760856" cy="10314442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1059543 w 6560457"/>
              <a:gd name="connsiteY0" fmla="*/ 0 h 10314442"/>
              <a:gd name="connsiteX1" fmla="*/ 4746171 w 6560457"/>
              <a:gd name="connsiteY1" fmla="*/ 0 h 10314442"/>
              <a:gd name="connsiteX2" fmla="*/ 6560457 w 6560457"/>
              <a:gd name="connsiteY2" fmla="*/ 10314442 h 10314442"/>
              <a:gd name="connsiteX3" fmla="*/ 0 w 6560457"/>
              <a:gd name="connsiteY3" fmla="*/ 10299927 h 10314442"/>
              <a:gd name="connsiteX4" fmla="*/ 1059543 w 6560457"/>
              <a:gd name="connsiteY4" fmla="*/ 0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560457" h="10314442">
                <a:moveTo>
                  <a:pt x="1059543" y="0"/>
                </a:moveTo>
                <a:lnTo>
                  <a:pt x="4746171" y="0"/>
                </a:lnTo>
                <a:lnTo>
                  <a:pt x="6560457" y="10314442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8772070" y="0"/>
            <a:ext cx="9811657" cy="10314442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9811657"/>
              <a:gd name="connsiteY0" fmla="*/ 14515 h 10314442"/>
              <a:gd name="connsiteX1" fmla="*/ 9811657 w 9811657"/>
              <a:gd name="connsiteY1" fmla="*/ 0 h 10314442"/>
              <a:gd name="connsiteX2" fmla="*/ 6110514 w 9811657"/>
              <a:gd name="connsiteY2" fmla="*/ 10314442 h 10314442"/>
              <a:gd name="connsiteX3" fmla="*/ 0 w 9811657"/>
              <a:gd name="connsiteY3" fmla="*/ 10314442 h 10314442"/>
              <a:gd name="connsiteX4" fmla="*/ 1059543 w 9811657"/>
              <a:gd name="connsiteY4" fmla="*/ 14515 h 10314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811657" h="10314442">
                <a:moveTo>
                  <a:pt x="1059543" y="14515"/>
                </a:moveTo>
                <a:lnTo>
                  <a:pt x="9811657" y="0"/>
                </a:lnTo>
                <a:lnTo>
                  <a:pt x="6110514" y="10314442"/>
                </a:lnTo>
                <a:lnTo>
                  <a:pt x="0" y="10314442"/>
                </a:lnTo>
                <a:lnTo>
                  <a:pt x="1059543" y="14515"/>
                </a:lnTo>
                <a:close/>
              </a:path>
            </a:pathLst>
          </a:cu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3" name="正方形/長方形 3"/>
          <p:cNvSpPr/>
          <p:nvPr userDrawn="1"/>
        </p:nvSpPr>
        <p:spPr>
          <a:xfrm rot="10800000">
            <a:off x="4749800" y="0"/>
            <a:ext cx="6110514" cy="10299927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10514" h="10299927">
                <a:moveTo>
                  <a:pt x="1059543" y="0"/>
                </a:moveTo>
                <a:lnTo>
                  <a:pt x="4746171" y="0"/>
                </a:lnTo>
                <a:lnTo>
                  <a:pt x="6110514" y="10299927"/>
                </a:lnTo>
                <a:lnTo>
                  <a:pt x="0" y="10299927"/>
                </a:lnTo>
                <a:lnTo>
                  <a:pt x="1059543" y="0"/>
                </a:lnTo>
                <a:close/>
              </a:path>
            </a:pathLst>
          </a:custGeom>
          <a:solidFill>
            <a:schemeClr val="accent6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4" name="正方形/長方形 3"/>
          <p:cNvSpPr/>
          <p:nvPr userDrawn="1"/>
        </p:nvSpPr>
        <p:spPr>
          <a:xfrm rot="10800000">
            <a:off x="8931726" y="-43543"/>
            <a:ext cx="9506857" cy="10328956"/>
          </a:xfrm>
          <a:custGeom>
            <a:avLst/>
            <a:gdLst>
              <a:gd name="connsiteX0" fmla="*/ 0 w 3831771"/>
              <a:gd name="connsiteY0" fmla="*/ 0 h 10285413"/>
              <a:gd name="connsiteX1" fmla="*/ 3831771 w 3831771"/>
              <a:gd name="connsiteY1" fmla="*/ 0 h 10285413"/>
              <a:gd name="connsiteX2" fmla="*/ 3831771 w 3831771"/>
              <a:gd name="connsiteY2" fmla="*/ 10285413 h 10285413"/>
              <a:gd name="connsiteX3" fmla="*/ 0 w 3831771"/>
              <a:gd name="connsiteY3" fmla="*/ 10285413 h 10285413"/>
              <a:gd name="connsiteX4" fmla="*/ 0 w 3831771"/>
              <a:gd name="connsiteY4" fmla="*/ 0 h 10285413"/>
              <a:gd name="connsiteX0" fmla="*/ 0 w 5936343"/>
              <a:gd name="connsiteY0" fmla="*/ 0 h 10299927"/>
              <a:gd name="connsiteX1" fmla="*/ 5936343 w 5936343"/>
              <a:gd name="connsiteY1" fmla="*/ 14514 h 10299927"/>
              <a:gd name="connsiteX2" fmla="*/ 5936343 w 5936343"/>
              <a:gd name="connsiteY2" fmla="*/ 10299927 h 10299927"/>
              <a:gd name="connsiteX3" fmla="*/ 2104572 w 5936343"/>
              <a:gd name="connsiteY3" fmla="*/ 10299927 h 10299927"/>
              <a:gd name="connsiteX4" fmla="*/ 0 w 5936343"/>
              <a:gd name="connsiteY4" fmla="*/ 0 h 10299927"/>
              <a:gd name="connsiteX0" fmla="*/ 0 w 8215086"/>
              <a:gd name="connsiteY0" fmla="*/ 0 h 10299927"/>
              <a:gd name="connsiteX1" fmla="*/ 5936343 w 8215086"/>
              <a:gd name="connsiteY1" fmla="*/ 14514 h 10299927"/>
              <a:gd name="connsiteX2" fmla="*/ 8215086 w 8215086"/>
              <a:gd name="connsiteY2" fmla="*/ 10299927 h 10299927"/>
              <a:gd name="connsiteX3" fmla="*/ 2104572 w 8215086"/>
              <a:gd name="connsiteY3" fmla="*/ 10299927 h 10299927"/>
              <a:gd name="connsiteX4" fmla="*/ 0 w 8215086"/>
              <a:gd name="connsiteY4" fmla="*/ 0 h 10299927"/>
              <a:gd name="connsiteX0" fmla="*/ 1059543 w 6110514"/>
              <a:gd name="connsiteY0" fmla="*/ 0 h 10299927"/>
              <a:gd name="connsiteX1" fmla="*/ 3831771 w 6110514"/>
              <a:gd name="connsiteY1" fmla="*/ 14514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6110514"/>
              <a:gd name="connsiteY0" fmla="*/ 0 h 10299927"/>
              <a:gd name="connsiteX1" fmla="*/ 4746171 w 6110514"/>
              <a:gd name="connsiteY1" fmla="*/ 0 h 10299927"/>
              <a:gd name="connsiteX2" fmla="*/ 6110514 w 6110514"/>
              <a:gd name="connsiteY2" fmla="*/ 10299927 h 10299927"/>
              <a:gd name="connsiteX3" fmla="*/ 0 w 6110514"/>
              <a:gd name="connsiteY3" fmla="*/ 10299927 h 10299927"/>
              <a:gd name="connsiteX4" fmla="*/ 1059543 w 6110514"/>
              <a:gd name="connsiteY4" fmla="*/ 0 h 10299927"/>
              <a:gd name="connsiteX0" fmla="*/ 1059543 w 10566400"/>
              <a:gd name="connsiteY0" fmla="*/ 0 h 10328956"/>
              <a:gd name="connsiteX1" fmla="*/ 4746171 w 10566400"/>
              <a:gd name="connsiteY1" fmla="*/ 0 h 10328956"/>
              <a:gd name="connsiteX2" fmla="*/ 10566400 w 10566400"/>
              <a:gd name="connsiteY2" fmla="*/ 10328956 h 10328956"/>
              <a:gd name="connsiteX3" fmla="*/ 0 w 10566400"/>
              <a:gd name="connsiteY3" fmla="*/ 10299927 h 10328956"/>
              <a:gd name="connsiteX4" fmla="*/ 1059543 w 10566400"/>
              <a:gd name="connsiteY4" fmla="*/ 0 h 10328956"/>
              <a:gd name="connsiteX0" fmla="*/ 0 w 9506857"/>
              <a:gd name="connsiteY0" fmla="*/ 0 h 10328956"/>
              <a:gd name="connsiteX1" fmla="*/ 3686628 w 9506857"/>
              <a:gd name="connsiteY1" fmla="*/ 0 h 10328956"/>
              <a:gd name="connsiteX2" fmla="*/ 9506857 w 9506857"/>
              <a:gd name="connsiteY2" fmla="*/ 10328956 h 10328956"/>
              <a:gd name="connsiteX3" fmla="*/ 4601028 w 9506857"/>
              <a:gd name="connsiteY3" fmla="*/ 10314441 h 10328956"/>
              <a:gd name="connsiteX4" fmla="*/ 0 w 9506857"/>
              <a:gd name="connsiteY4" fmla="*/ 0 h 10328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06857" h="10328956">
                <a:moveTo>
                  <a:pt x="0" y="0"/>
                </a:moveTo>
                <a:lnTo>
                  <a:pt x="3686628" y="0"/>
                </a:lnTo>
                <a:lnTo>
                  <a:pt x="9506857" y="10328956"/>
                </a:lnTo>
                <a:lnTo>
                  <a:pt x="4601028" y="1031444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5" name="直角三角形 4"/>
          <p:cNvSpPr/>
          <p:nvPr userDrawn="1"/>
        </p:nvSpPr>
        <p:spPr>
          <a:xfrm rot="5400000">
            <a:off x="3956957" y="-4047444"/>
            <a:ext cx="10414005" cy="18438582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直角三角形 18"/>
          <p:cNvSpPr/>
          <p:nvPr userDrawn="1"/>
        </p:nvSpPr>
        <p:spPr>
          <a:xfrm rot="16200000">
            <a:off x="3979522" y="-3986781"/>
            <a:ext cx="10328958" cy="18288001"/>
          </a:xfrm>
          <a:prstGeom prst="rtTriangl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直角三角形 25"/>
          <p:cNvSpPr/>
          <p:nvPr userDrawn="1"/>
        </p:nvSpPr>
        <p:spPr>
          <a:xfrm rot="5400000">
            <a:off x="3969137" y="-4049777"/>
            <a:ext cx="10391461" cy="18398666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7" name="直角三角形 26"/>
          <p:cNvSpPr/>
          <p:nvPr userDrawn="1"/>
        </p:nvSpPr>
        <p:spPr>
          <a:xfrm rot="16200000">
            <a:off x="3979521" y="-4001294"/>
            <a:ext cx="10328958" cy="18288001"/>
          </a:xfrm>
          <a:prstGeom prst="rt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直角三角形 27"/>
          <p:cNvSpPr/>
          <p:nvPr userDrawn="1"/>
        </p:nvSpPr>
        <p:spPr>
          <a:xfrm rot="5400000">
            <a:off x="3887541" y="-4034279"/>
            <a:ext cx="10430401" cy="18467612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9" name="直角三角形 28"/>
          <p:cNvSpPr/>
          <p:nvPr userDrawn="1"/>
        </p:nvSpPr>
        <p:spPr>
          <a:xfrm rot="16200000">
            <a:off x="3979521" y="-4001294"/>
            <a:ext cx="10328958" cy="18288001"/>
          </a:xfrm>
          <a:prstGeom prst="rtTriangle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正方形/長方形 29"/>
          <p:cNvSpPr/>
          <p:nvPr userDrawn="1"/>
        </p:nvSpPr>
        <p:spPr>
          <a:xfrm>
            <a:off x="0" y="0"/>
            <a:ext cx="18288000" cy="1028541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32" name="正方形/長方形 31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6007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7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9" presetClass="entr" presetSubtype="0" decel="100000" fill="hold" grpId="1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" presetClass="entr" presetSubtype="12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8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75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8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2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7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2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000"/>
                            </p:stCondLst>
                            <p:childTnLst>
                              <p:par>
                                <p:cTn id="56" presetID="2" presetClass="exit" presetSubtype="2" accel="100000" fill="hold" grpId="3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" presetClass="exit" presetSubtype="2" accel="10000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" presetClass="exit" presetSubtype="8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2" presetClass="exit" presetSubtype="8" accel="100000" fill="hold" grpId="3" nodeType="withEffect">
                                  <p:stCondLst>
                                    <p:cond delay="1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2" presetClass="exit" presetSubtype="8" accel="100000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600"/>
                            </p:stCondLst>
                            <p:childTnLst>
                              <p:par>
                                <p:cTn id="77" presetID="2" presetClass="entr" presetSubtype="6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6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9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6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9" decel="10000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xit" presetSubtype="9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2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3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2" presetClass="exit" presetSubtype="6" accel="100000" fill="hold" grpId="1" nodeType="withEffect">
                                  <p:stCondLst>
                                    <p:cond delay="125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1+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3350"/>
                            </p:stCondLst>
                            <p:childTnLst>
                              <p:par>
                                <p:cTn id="11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75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4100"/>
                            </p:stCondLst>
                            <p:childTnLst>
                              <p:par>
                                <p:cTn id="1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>
                            <p:stCondLst>
                              <p:cond delay="4600"/>
                            </p:stCondLst>
                            <p:childTnLst>
                              <p:par>
                                <p:cTn id="1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100"/>
                            </p:stCondLst>
                            <p:childTnLst>
                              <p:par>
                                <p:cTn id="1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5600"/>
                            </p:stCondLst>
                            <p:childTnLst>
                              <p:par>
                                <p:cTn id="131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3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6100"/>
                            </p:stCondLst>
                            <p:childTnLst>
                              <p:par>
                                <p:cTn id="136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1" animBg="1"/>
      <p:bldP spid="17" grpId="2" animBg="1"/>
      <p:bldP spid="17" grpId="3" animBg="1"/>
      <p:bldP spid="16" grpId="1" animBg="1"/>
      <p:bldP spid="16" grpId="2" animBg="1"/>
      <p:bldP spid="16" grpId="3" animBg="1"/>
      <p:bldP spid="4" grpId="1" animBg="1"/>
      <p:bldP spid="4" grpId="2" animBg="1"/>
      <p:bldP spid="4" grpId="3" animBg="1"/>
      <p:bldP spid="13" grpId="1" animBg="1"/>
      <p:bldP spid="13" grpId="2" animBg="1"/>
      <p:bldP spid="13" grpId="3" animBg="1"/>
      <p:bldP spid="14" grpId="1" animBg="1"/>
      <p:bldP spid="14" grpId="2" animBg="1"/>
      <p:bldP spid="14" grpId="3" animBg="1"/>
      <p:bldP spid="5" grpId="0" animBg="1"/>
      <p:bldP spid="19" grpId="0" animBg="1"/>
      <p:bldP spid="26" grpId="0" animBg="1"/>
      <p:bldP spid="27" grpId="0" animBg="1"/>
      <p:bldP spid="28" grpId="0" animBg="1"/>
      <p:bldP spid="28" grpId="1" animBg="1"/>
      <p:bldP spid="29" grpId="0" animBg="1"/>
      <p:bldP spid="29" grpId="1" animBg="1"/>
      <p:bldP spid="30" grpId="0" animBg="1"/>
      <p:bldP spid="31" grpId="0"/>
      <p:bldP spid="32" grpId="0" animBg="1"/>
      <p:bldP spid="33" grpId="0" animBg="1"/>
      <p:bldP spid="34" grpId="0" animBg="1"/>
      <p:bldP spid="35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, Headings &amp; Text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77819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77819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235550" y="533225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2581242" y="3174870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2834499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274436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5274436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6232167" y="533225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6577859" y="317487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6831116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271053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9271053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0228784" y="533225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0574476" y="3174870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0827733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5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3267670" y="5556408"/>
            <a:ext cx="3743360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5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3267670" y="4567087"/>
            <a:ext cx="3743360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53" name="正方形/長方形 52"/>
          <p:cNvSpPr/>
          <p:nvPr userDrawn="1"/>
        </p:nvSpPr>
        <p:spPr>
          <a:xfrm>
            <a:off x="14225401" y="5332253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円/楕円 4"/>
          <p:cNvSpPr/>
          <p:nvPr userDrawn="1"/>
        </p:nvSpPr>
        <p:spPr>
          <a:xfrm>
            <a:off x="14571093" y="3174870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14824350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6946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  <p:bldP spid="5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3" grpId="0" animBg="1"/>
      <p:bldP spid="54" grpId="0" animBg="1"/>
      <p:bldP spid="5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>
          <a:xfrm>
            <a:off x="475989" y="3650343"/>
            <a:ext cx="17336022" cy="1280040"/>
          </a:xfrm>
        </p:spPr>
        <p:txBody>
          <a:bodyPr anchor="b">
            <a:normAutofit/>
          </a:bodyPr>
          <a:lstStyle>
            <a:lvl1pPr>
              <a:defRPr sz="6000"/>
            </a:lvl1pPr>
          </a:lstStyle>
          <a:p>
            <a:r>
              <a:rPr kumimoji="1" lang="en-US" altLang="ja-JP" dirty="0"/>
              <a:t>Presentation Title</a:t>
            </a:r>
            <a:endParaRPr kumimoji="1" lang="ja-JP" altLang="en-US" dirty="0"/>
          </a:p>
        </p:txBody>
      </p:sp>
      <p:sp>
        <p:nvSpPr>
          <p:cNvPr id="9" name="正方形/長方形 8"/>
          <p:cNvSpPr/>
          <p:nvPr userDrawn="1"/>
        </p:nvSpPr>
        <p:spPr>
          <a:xfrm>
            <a:off x="8171304" y="50742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正方形/長方形 9"/>
          <p:cNvSpPr/>
          <p:nvPr userDrawn="1"/>
        </p:nvSpPr>
        <p:spPr>
          <a:xfrm>
            <a:off x="8819376" y="50742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1" name="正方形/長方形 10"/>
          <p:cNvSpPr/>
          <p:nvPr userDrawn="1"/>
        </p:nvSpPr>
        <p:spPr>
          <a:xfrm>
            <a:off x="9468624" y="50742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00400" y="5346700"/>
            <a:ext cx="11887200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00400" y="8280400"/>
            <a:ext cx="11887200" cy="1654996"/>
          </a:xfrm>
        </p:spPr>
        <p:txBody>
          <a:bodyPr anchor="b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6386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25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75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9" grpId="0" animBg="1"/>
      <p:bldP spid="10" grpId="0" animBg="1"/>
      <p:bldP spid="11" grpId="0" animBg="1"/>
      <p:bldP spid="12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99587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9378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3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03549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923077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248229" y="0"/>
            <a:ext cx="6400801" cy="10285413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605165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605165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8945030" y="9637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8297030" y="8989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7649030" y="8341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7649030" y="9637413"/>
            <a:ext cx="648000" cy="648000"/>
          </a:xfrm>
          <a:solidFill>
            <a:schemeClr val="accent5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03465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10568692" y="0"/>
            <a:ext cx="6400801" cy="10285413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10925628" y="1925052"/>
            <a:ext cx="5686928" cy="4347411"/>
          </a:xfr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00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10925628" y="6104021"/>
            <a:ext cx="5686928" cy="1211179"/>
          </a:xfr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40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9920692" y="9637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9272692" y="8989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9920692" y="8341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8624692" y="9637413"/>
            <a:ext cx="648000" cy="648000"/>
          </a:xfrm>
          <a:solidFill>
            <a:schemeClr val="accent6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81945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正方形/長方形 7"/>
          <p:cNvSpPr/>
          <p:nvPr userDrawn="1"/>
        </p:nvSpPr>
        <p:spPr>
          <a:xfrm>
            <a:off x="8742743" y="5141912"/>
            <a:ext cx="6381143" cy="5141913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" name="正方形/長方形 4"/>
          <p:cNvSpPr/>
          <p:nvPr userDrawn="1"/>
        </p:nvSpPr>
        <p:spPr>
          <a:xfrm>
            <a:off x="5080000" y="0"/>
            <a:ext cx="5341257" cy="514191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図プレースホルダー 29"/>
          <p:cNvSpPr>
            <a:spLocks noGrp="1"/>
          </p:cNvSpPr>
          <p:nvPr>
            <p:ph type="pic" sz="quarter" idx="10" hasCustomPrompt="1"/>
          </p:nvPr>
        </p:nvSpPr>
        <p:spPr>
          <a:xfrm>
            <a:off x="-1" y="0"/>
            <a:ext cx="7027855" cy="5141913"/>
          </a:xfrm>
          <a:custGeom>
            <a:avLst/>
            <a:gdLst>
              <a:gd name="connsiteX0" fmla="*/ 6379855 w 7027855"/>
              <a:gd name="connsiteY0" fmla="*/ 4493913 h 5141913"/>
              <a:gd name="connsiteX1" fmla="*/ 7027855 w 7027855"/>
              <a:gd name="connsiteY1" fmla="*/ 4493913 h 5141913"/>
              <a:gd name="connsiteX2" fmla="*/ 7027855 w 7027855"/>
              <a:gd name="connsiteY2" fmla="*/ 5141913 h 5141913"/>
              <a:gd name="connsiteX3" fmla="*/ 6379855 w 7027855"/>
              <a:gd name="connsiteY3" fmla="*/ 5141913 h 5141913"/>
              <a:gd name="connsiteX4" fmla="*/ 5082572 w 7027855"/>
              <a:gd name="connsiteY4" fmla="*/ 4493912 h 5141913"/>
              <a:gd name="connsiteX5" fmla="*/ 5730572 w 7027855"/>
              <a:gd name="connsiteY5" fmla="*/ 4493912 h 5141913"/>
              <a:gd name="connsiteX6" fmla="*/ 5730572 w 7027855"/>
              <a:gd name="connsiteY6" fmla="*/ 5141912 h 5141913"/>
              <a:gd name="connsiteX7" fmla="*/ 5082572 w 7027855"/>
              <a:gd name="connsiteY7" fmla="*/ 5141912 h 5141913"/>
              <a:gd name="connsiteX8" fmla="*/ 5731855 w 7027855"/>
              <a:gd name="connsiteY8" fmla="*/ 3845912 h 5141913"/>
              <a:gd name="connsiteX9" fmla="*/ 6379855 w 7027855"/>
              <a:gd name="connsiteY9" fmla="*/ 3845912 h 5141913"/>
              <a:gd name="connsiteX10" fmla="*/ 6379855 w 7027855"/>
              <a:gd name="connsiteY10" fmla="*/ 4493912 h 5141913"/>
              <a:gd name="connsiteX11" fmla="*/ 5731855 w 7027855"/>
              <a:gd name="connsiteY11" fmla="*/ 4493912 h 5141913"/>
              <a:gd name="connsiteX12" fmla="*/ 5082572 w 7027855"/>
              <a:gd name="connsiteY12" fmla="*/ 3197912 h 5141913"/>
              <a:gd name="connsiteX13" fmla="*/ 5730572 w 7027855"/>
              <a:gd name="connsiteY13" fmla="*/ 3197912 h 5141913"/>
              <a:gd name="connsiteX14" fmla="*/ 5730572 w 7027855"/>
              <a:gd name="connsiteY14" fmla="*/ 3845912 h 5141913"/>
              <a:gd name="connsiteX15" fmla="*/ 5082572 w 7027855"/>
              <a:gd name="connsiteY15" fmla="*/ 3845912 h 5141913"/>
              <a:gd name="connsiteX16" fmla="*/ 0 w 7027855"/>
              <a:gd name="connsiteY16" fmla="*/ 0 h 5141913"/>
              <a:gd name="connsiteX17" fmla="*/ 5080001 w 7027855"/>
              <a:gd name="connsiteY17" fmla="*/ 0 h 5141913"/>
              <a:gd name="connsiteX18" fmla="*/ 5080001 w 7027855"/>
              <a:gd name="connsiteY18" fmla="*/ 5141913 h 5141913"/>
              <a:gd name="connsiteX19" fmla="*/ 0 w 702785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027855" h="5141913">
                <a:moveTo>
                  <a:pt x="6379855" y="4493913"/>
                </a:moveTo>
                <a:lnTo>
                  <a:pt x="7027855" y="4493913"/>
                </a:lnTo>
                <a:lnTo>
                  <a:pt x="7027855" y="5141913"/>
                </a:lnTo>
                <a:lnTo>
                  <a:pt x="6379855" y="5141913"/>
                </a:lnTo>
                <a:close/>
                <a:moveTo>
                  <a:pt x="5082572" y="4493912"/>
                </a:moveTo>
                <a:lnTo>
                  <a:pt x="5730572" y="4493912"/>
                </a:lnTo>
                <a:lnTo>
                  <a:pt x="5730572" y="5141912"/>
                </a:lnTo>
                <a:lnTo>
                  <a:pt x="5082572" y="5141912"/>
                </a:lnTo>
                <a:close/>
                <a:moveTo>
                  <a:pt x="5731855" y="3845912"/>
                </a:moveTo>
                <a:lnTo>
                  <a:pt x="6379855" y="3845912"/>
                </a:lnTo>
                <a:lnTo>
                  <a:pt x="6379855" y="4493912"/>
                </a:lnTo>
                <a:lnTo>
                  <a:pt x="5731855" y="4493912"/>
                </a:lnTo>
                <a:close/>
                <a:moveTo>
                  <a:pt x="5082572" y="3197912"/>
                </a:moveTo>
                <a:lnTo>
                  <a:pt x="5730572" y="3197912"/>
                </a:lnTo>
                <a:lnTo>
                  <a:pt x="5730572" y="3845912"/>
                </a:lnTo>
                <a:lnTo>
                  <a:pt x="5082572" y="3845912"/>
                </a:lnTo>
                <a:close/>
                <a:moveTo>
                  <a:pt x="0" y="0"/>
                </a:moveTo>
                <a:lnTo>
                  <a:pt x="5080001" y="0"/>
                </a:lnTo>
                <a:lnTo>
                  <a:pt x="5080001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4" name="図プレースホルダー 13"/>
          <p:cNvSpPr>
            <a:spLocks noGrp="1"/>
          </p:cNvSpPr>
          <p:nvPr>
            <p:ph type="pic" sz="quarter" idx="11" hasCustomPrompt="1"/>
          </p:nvPr>
        </p:nvSpPr>
        <p:spPr>
          <a:xfrm>
            <a:off x="8473403" y="0"/>
            <a:ext cx="9814597" cy="5141913"/>
          </a:xfrm>
          <a:custGeom>
            <a:avLst/>
            <a:gdLst>
              <a:gd name="connsiteX0" fmla="*/ 648000 w 9814597"/>
              <a:gd name="connsiteY0" fmla="*/ 648000 h 5141913"/>
              <a:gd name="connsiteX1" fmla="*/ 1296000 w 9814597"/>
              <a:gd name="connsiteY1" fmla="*/ 648000 h 5141913"/>
              <a:gd name="connsiteX2" fmla="*/ 1296000 w 9814597"/>
              <a:gd name="connsiteY2" fmla="*/ 1296000 h 5141913"/>
              <a:gd name="connsiteX3" fmla="*/ 648000 w 9814597"/>
              <a:gd name="connsiteY3" fmla="*/ 1296000 h 5141913"/>
              <a:gd name="connsiteX4" fmla="*/ 1296000 w 9814597"/>
              <a:gd name="connsiteY4" fmla="*/ 0 h 5141913"/>
              <a:gd name="connsiteX5" fmla="*/ 1611372 w 9814597"/>
              <a:gd name="connsiteY5" fmla="*/ 0 h 5141913"/>
              <a:gd name="connsiteX6" fmla="*/ 1944000 w 9814597"/>
              <a:gd name="connsiteY6" fmla="*/ 0 h 5141913"/>
              <a:gd name="connsiteX7" fmla="*/ 1947854 w 9814597"/>
              <a:gd name="connsiteY7" fmla="*/ 0 h 5141913"/>
              <a:gd name="connsiteX8" fmla="*/ 2259372 w 9814597"/>
              <a:gd name="connsiteY8" fmla="*/ 0 h 5141913"/>
              <a:gd name="connsiteX9" fmla="*/ 9814597 w 9814597"/>
              <a:gd name="connsiteY9" fmla="*/ 0 h 5141913"/>
              <a:gd name="connsiteX10" fmla="*/ 9814597 w 9814597"/>
              <a:gd name="connsiteY10" fmla="*/ 5141913 h 5141913"/>
              <a:gd name="connsiteX11" fmla="*/ 1947854 w 9814597"/>
              <a:gd name="connsiteY11" fmla="*/ 5141913 h 5141913"/>
              <a:gd name="connsiteX12" fmla="*/ 1947854 w 9814597"/>
              <a:gd name="connsiteY12" fmla="*/ 1945206 h 5141913"/>
              <a:gd name="connsiteX13" fmla="*/ 1757239 w 9814597"/>
              <a:gd name="connsiteY13" fmla="*/ 1945206 h 5141913"/>
              <a:gd name="connsiteX14" fmla="*/ 1757239 w 9814597"/>
              <a:gd name="connsiteY14" fmla="*/ 1944000 h 5141913"/>
              <a:gd name="connsiteX15" fmla="*/ 1296000 w 9814597"/>
              <a:gd name="connsiteY15" fmla="*/ 1944000 h 5141913"/>
              <a:gd name="connsiteX16" fmla="*/ 1296000 w 9814597"/>
              <a:gd name="connsiteY16" fmla="*/ 1296000 h 5141913"/>
              <a:gd name="connsiteX17" fmla="*/ 1944000 w 9814597"/>
              <a:gd name="connsiteY17" fmla="*/ 1296000 h 5141913"/>
              <a:gd name="connsiteX18" fmla="*/ 1944000 w 9814597"/>
              <a:gd name="connsiteY18" fmla="*/ 1297206 h 5141913"/>
              <a:gd name="connsiteX19" fmla="*/ 1947854 w 9814597"/>
              <a:gd name="connsiteY19" fmla="*/ 1297206 h 5141913"/>
              <a:gd name="connsiteX20" fmla="*/ 1947854 w 9814597"/>
              <a:gd name="connsiteY20" fmla="*/ 648000 h 5141913"/>
              <a:gd name="connsiteX21" fmla="*/ 1944000 w 9814597"/>
              <a:gd name="connsiteY21" fmla="*/ 648000 h 5141913"/>
              <a:gd name="connsiteX22" fmla="*/ 1611372 w 9814597"/>
              <a:gd name="connsiteY22" fmla="*/ 648000 h 5141913"/>
              <a:gd name="connsiteX23" fmla="*/ 1296000 w 9814597"/>
              <a:gd name="connsiteY23" fmla="*/ 648000 h 5141913"/>
              <a:gd name="connsiteX24" fmla="*/ 0 w 9814597"/>
              <a:gd name="connsiteY24" fmla="*/ 0 h 5141913"/>
              <a:gd name="connsiteX25" fmla="*/ 648000 w 9814597"/>
              <a:gd name="connsiteY25" fmla="*/ 0 h 5141913"/>
              <a:gd name="connsiteX26" fmla="*/ 648000 w 9814597"/>
              <a:gd name="connsiteY26" fmla="*/ 648000 h 5141913"/>
              <a:gd name="connsiteX27" fmla="*/ 0 w 9814597"/>
              <a:gd name="connsiteY27" fmla="*/ 648000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</a:cxnLst>
            <a:rect l="l" t="t" r="r" b="b"/>
            <a:pathLst>
              <a:path w="9814597" h="5141913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611372" y="0"/>
                </a:lnTo>
                <a:lnTo>
                  <a:pt x="1944000" y="0"/>
                </a:lnTo>
                <a:lnTo>
                  <a:pt x="1947854" y="0"/>
                </a:lnTo>
                <a:lnTo>
                  <a:pt x="2259372" y="0"/>
                </a:lnTo>
                <a:lnTo>
                  <a:pt x="9814597" y="0"/>
                </a:lnTo>
                <a:lnTo>
                  <a:pt x="9814597" y="5141913"/>
                </a:lnTo>
                <a:lnTo>
                  <a:pt x="1947854" y="5141913"/>
                </a:lnTo>
                <a:lnTo>
                  <a:pt x="1947854" y="1945206"/>
                </a:lnTo>
                <a:lnTo>
                  <a:pt x="1757239" y="1945206"/>
                </a:lnTo>
                <a:lnTo>
                  <a:pt x="1757239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1297206"/>
                </a:lnTo>
                <a:lnTo>
                  <a:pt x="1947854" y="1297206"/>
                </a:lnTo>
                <a:lnTo>
                  <a:pt x="1947854" y="648000"/>
                </a:lnTo>
                <a:lnTo>
                  <a:pt x="1944000" y="648000"/>
                </a:lnTo>
                <a:lnTo>
                  <a:pt x="1611372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1" name="図プレースホルダー 30"/>
          <p:cNvSpPr>
            <a:spLocks noGrp="1"/>
          </p:cNvSpPr>
          <p:nvPr>
            <p:ph type="pic" sz="quarter" idx="12" hasCustomPrompt="1"/>
          </p:nvPr>
        </p:nvSpPr>
        <p:spPr>
          <a:xfrm>
            <a:off x="1" y="5141913"/>
            <a:ext cx="10688025" cy="5141913"/>
          </a:xfrm>
          <a:custGeom>
            <a:avLst/>
            <a:gdLst>
              <a:gd name="connsiteX0" fmla="*/ 10040025 w 10688025"/>
              <a:gd name="connsiteY0" fmla="*/ 4493912 h 5141913"/>
              <a:gd name="connsiteX1" fmla="*/ 10688025 w 10688025"/>
              <a:gd name="connsiteY1" fmla="*/ 4493912 h 5141913"/>
              <a:gd name="connsiteX2" fmla="*/ 10688025 w 10688025"/>
              <a:gd name="connsiteY2" fmla="*/ 5141912 h 5141913"/>
              <a:gd name="connsiteX3" fmla="*/ 10040025 w 10688025"/>
              <a:gd name="connsiteY3" fmla="*/ 5141912 h 5141913"/>
              <a:gd name="connsiteX4" fmla="*/ 9392025 w 10688025"/>
              <a:gd name="connsiteY4" fmla="*/ 3845911 h 5141913"/>
              <a:gd name="connsiteX5" fmla="*/ 10040025 w 10688025"/>
              <a:gd name="connsiteY5" fmla="*/ 3845911 h 5141913"/>
              <a:gd name="connsiteX6" fmla="*/ 10040025 w 10688025"/>
              <a:gd name="connsiteY6" fmla="*/ 4493911 h 5141913"/>
              <a:gd name="connsiteX7" fmla="*/ 9392025 w 10688025"/>
              <a:gd name="connsiteY7" fmla="*/ 4493911 h 5141913"/>
              <a:gd name="connsiteX8" fmla="*/ 0 w 10688025"/>
              <a:gd name="connsiteY8" fmla="*/ 0 h 5141913"/>
              <a:gd name="connsiteX9" fmla="*/ 8742742 w 10688025"/>
              <a:gd name="connsiteY9" fmla="*/ 0 h 5141913"/>
              <a:gd name="connsiteX10" fmla="*/ 8742742 w 10688025"/>
              <a:gd name="connsiteY10" fmla="*/ 3197911 h 5141913"/>
              <a:gd name="connsiteX11" fmla="*/ 9390742 w 10688025"/>
              <a:gd name="connsiteY11" fmla="*/ 3197911 h 5141913"/>
              <a:gd name="connsiteX12" fmla="*/ 9390742 w 10688025"/>
              <a:gd name="connsiteY12" fmla="*/ 3845911 h 5141913"/>
              <a:gd name="connsiteX13" fmla="*/ 8742742 w 10688025"/>
              <a:gd name="connsiteY13" fmla="*/ 3845911 h 5141913"/>
              <a:gd name="connsiteX14" fmla="*/ 8742742 w 10688025"/>
              <a:gd name="connsiteY14" fmla="*/ 4493911 h 5141913"/>
              <a:gd name="connsiteX15" fmla="*/ 9390742 w 10688025"/>
              <a:gd name="connsiteY15" fmla="*/ 4493911 h 5141913"/>
              <a:gd name="connsiteX16" fmla="*/ 9390742 w 10688025"/>
              <a:gd name="connsiteY16" fmla="*/ 5141911 h 5141913"/>
              <a:gd name="connsiteX17" fmla="*/ 8742742 w 10688025"/>
              <a:gd name="connsiteY17" fmla="*/ 5141911 h 5141913"/>
              <a:gd name="connsiteX18" fmla="*/ 8742742 w 10688025"/>
              <a:gd name="connsiteY18" fmla="*/ 5141913 h 5141913"/>
              <a:gd name="connsiteX19" fmla="*/ 0 w 10688025"/>
              <a:gd name="connsiteY19" fmla="*/ 5141913 h 51419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10688025" h="5141913">
                <a:moveTo>
                  <a:pt x="10040025" y="4493912"/>
                </a:moveTo>
                <a:lnTo>
                  <a:pt x="10688025" y="4493912"/>
                </a:lnTo>
                <a:lnTo>
                  <a:pt x="10688025" y="5141912"/>
                </a:lnTo>
                <a:lnTo>
                  <a:pt x="10040025" y="5141912"/>
                </a:lnTo>
                <a:close/>
                <a:moveTo>
                  <a:pt x="9392025" y="3845911"/>
                </a:moveTo>
                <a:lnTo>
                  <a:pt x="10040025" y="3845911"/>
                </a:lnTo>
                <a:lnTo>
                  <a:pt x="10040025" y="4493911"/>
                </a:lnTo>
                <a:lnTo>
                  <a:pt x="9392025" y="4493911"/>
                </a:lnTo>
                <a:close/>
                <a:moveTo>
                  <a:pt x="0" y="0"/>
                </a:moveTo>
                <a:lnTo>
                  <a:pt x="8742742" y="0"/>
                </a:lnTo>
                <a:lnTo>
                  <a:pt x="8742742" y="3197911"/>
                </a:lnTo>
                <a:lnTo>
                  <a:pt x="9390742" y="3197911"/>
                </a:lnTo>
                <a:lnTo>
                  <a:pt x="9390742" y="3845911"/>
                </a:lnTo>
                <a:lnTo>
                  <a:pt x="8742742" y="3845911"/>
                </a:lnTo>
                <a:lnTo>
                  <a:pt x="8742742" y="4493911"/>
                </a:lnTo>
                <a:lnTo>
                  <a:pt x="9390742" y="4493911"/>
                </a:lnTo>
                <a:lnTo>
                  <a:pt x="9390742" y="5141911"/>
                </a:lnTo>
                <a:lnTo>
                  <a:pt x="8742742" y="5141911"/>
                </a:lnTo>
                <a:lnTo>
                  <a:pt x="8742742" y="5141913"/>
                </a:lnTo>
                <a:lnTo>
                  <a:pt x="0" y="5141913"/>
                </a:lnTo>
                <a:close/>
              </a:path>
            </a:pathLst>
          </a:custGeom>
          <a:solidFill>
            <a:schemeClr val="accent3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>
              <a:defRPr sz="18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32" name="図プレースホルダー 31"/>
          <p:cNvSpPr>
            <a:spLocks noGrp="1"/>
          </p:cNvSpPr>
          <p:nvPr>
            <p:ph type="pic" sz="quarter" idx="13" hasCustomPrompt="1"/>
          </p:nvPr>
        </p:nvSpPr>
        <p:spPr>
          <a:xfrm>
            <a:off x="13179886" y="5141912"/>
            <a:ext cx="5108114" cy="5143500"/>
          </a:xfrm>
          <a:custGeom>
            <a:avLst/>
            <a:gdLst>
              <a:gd name="connsiteX0" fmla="*/ 648000 w 5108114"/>
              <a:gd name="connsiteY0" fmla="*/ 648000 h 5143500"/>
              <a:gd name="connsiteX1" fmla="*/ 1296000 w 5108114"/>
              <a:gd name="connsiteY1" fmla="*/ 648000 h 5143500"/>
              <a:gd name="connsiteX2" fmla="*/ 1296000 w 5108114"/>
              <a:gd name="connsiteY2" fmla="*/ 1296000 h 5143500"/>
              <a:gd name="connsiteX3" fmla="*/ 648000 w 5108114"/>
              <a:gd name="connsiteY3" fmla="*/ 1296000 h 5143500"/>
              <a:gd name="connsiteX4" fmla="*/ 1296000 w 5108114"/>
              <a:gd name="connsiteY4" fmla="*/ 0 h 5143500"/>
              <a:gd name="connsiteX5" fmla="*/ 1944000 w 5108114"/>
              <a:gd name="connsiteY5" fmla="*/ 0 h 5143500"/>
              <a:gd name="connsiteX6" fmla="*/ 1944000 w 5108114"/>
              <a:gd name="connsiteY6" fmla="*/ 1587 h 5143500"/>
              <a:gd name="connsiteX7" fmla="*/ 5108114 w 5108114"/>
              <a:gd name="connsiteY7" fmla="*/ 1587 h 5143500"/>
              <a:gd name="connsiteX8" fmla="*/ 5108114 w 5108114"/>
              <a:gd name="connsiteY8" fmla="*/ 5143500 h 5143500"/>
              <a:gd name="connsiteX9" fmla="*/ 1944000 w 5108114"/>
              <a:gd name="connsiteY9" fmla="*/ 5143500 h 5143500"/>
              <a:gd name="connsiteX10" fmla="*/ 1944000 w 5108114"/>
              <a:gd name="connsiteY10" fmla="*/ 1944000 h 5143500"/>
              <a:gd name="connsiteX11" fmla="*/ 1296000 w 5108114"/>
              <a:gd name="connsiteY11" fmla="*/ 1944000 h 5143500"/>
              <a:gd name="connsiteX12" fmla="*/ 1296000 w 5108114"/>
              <a:gd name="connsiteY12" fmla="*/ 1296000 h 5143500"/>
              <a:gd name="connsiteX13" fmla="*/ 1944000 w 5108114"/>
              <a:gd name="connsiteY13" fmla="*/ 1296000 h 5143500"/>
              <a:gd name="connsiteX14" fmla="*/ 1944000 w 5108114"/>
              <a:gd name="connsiteY14" fmla="*/ 648000 h 5143500"/>
              <a:gd name="connsiteX15" fmla="*/ 1296000 w 5108114"/>
              <a:gd name="connsiteY15" fmla="*/ 648000 h 5143500"/>
              <a:gd name="connsiteX16" fmla="*/ 0 w 5108114"/>
              <a:gd name="connsiteY16" fmla="*/ 0 h 5143500"/>
              <a:gd name="connsiteX17" fmla="*/ 648000 w 5108114"/>
              <a:gd name="connsiteY17" fmla="*/ 0 h 5143500"/>
              <a:gd name="connsiteX18" fmla="*/ 648000 w 5108114"/>
              <a:gd name="connsiteY18" fmla="*/ 648000 h 5143500"/>
              <a:gd name="connsiteX19" fmla="*/ 0 w 5108114"/>
              <a:gd name="connsiteY19" fmla="*/ 648000 h 51435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108114" h="5143500">
                <a:moveTo>
                  <a:pt x="648000" y="648000"/>
                </a:moveTo>
                <a:lnTo>
                  <a:pt x="1296000" y="648000"/>
                </a:lnTo>
                <a:lnTo>
                  <a:pt x="1296000" y="1296000"/>
                </a:lnTo>
                <a:lnTo>
                  <a:pt x="648000" y="1296000"/>
                </a:lnTo>
                <a:close/>
                <a:moveTo>
                  <a:pt x="1296000" y="0"/>
                </a:moveTo>
                <a:lnTo>
                  <a:pt x="1944000" y="0"/>
                </a:lnTo>
                <a:lnTo>
                  <a:pt x="1944000" y="1587"/>
                </a:lnTo>
                <a:lnTo>
                  <a:pt x="5108114" y="1587"/>
                </a:lnTo>
                <a:lnTo>
                  <a:pt x="5108114" y="5143500"/>
                </a:lnTo>
                <a:lnTo>
                  <a:pt x="1944000" y="5143500"/>
                </a:lnTo>
                <a:lnTo>
                  <a:pt x="1944000" y="1944000"/>
                </a:lnTo>
                <a:lnTo>
                  <a:pt x="1296000" y="1944000"/>
                </a:lnTo>
                <a:lnTo>
                  <a:pt x="1296000" y="1296000"/>
                </a:lnTo>
                <a:lnTo>
                  <a:pt x="1944000" y="1296000"/>
                </a:lnTo>
                <a:lnTo>
                  <a:pt x="1944000" y="648000"/>
                </a:lnTo>
                <a:lnTo>
                  <a:pt x="1296000" y="648000"/>
                </a:lnTo>
                <a:close/>
                <a:moveTo>
                  <a:pt x="0" y="0"/>
                </a:moveTo>
                <a:lnTo>
                  <a:pt x="648000" y="0"/>
                </a:lnTo>
                <a:lnTo>
                  <a:pt x="648000" y="648000"/>
                </a:lnTo>
                <a:lnTo>
                  <a:pt x="0" y="648000"/>
                </a:ln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</p:spPr>
        <p:txBody>
          <a:bodyPr wrap="square">
            <a:noAutofit/>
          </a:bodyPr>
          <a:lstStyle>
            <a:lvl1pPr marL="0" marR="0" indent="0" algn="l" defTabSz="1371417" rtl="0" eaLnBrk="1" fontAlgn="auto" latinLnBrk="0" hangingPunct="1">
              <a:lnSpc>
                <a:spcPct val="13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/>
            </a:lvl1pPr>
          </a:lstStyle>
          <a:p>
            <a:r>
              <a:rPr kumimoji="1" lang="en-US" altLang="ja-JP" dirty="0"/>
              <a:t>                                      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5707917" y="1311492"/>
            <a:ext cx="4085423" cy="74703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Subtitle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5707917" y="2278743"/>
            <a:ext cx="4085423" cy="1596571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5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561338" y="6706620"/>
            <a:ext cx="4743952" cy="2012497"/>
          </a:xfrm>
        </p:spPr>
        <p:txBody>
          <a:bodyPr anchor="ctr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101181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  <p:bldP spid="30" grpId="0" animBg="1"/>
      <p:bldP spid="14" grpId="0" animBg="1"/>
      <p:bldP spid="31" grpId="0" animBg="1"/>
      <p:bldP spid="32" grpId="0" animBg="1"/>
      <p:bldP spid="33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5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ny Square Imag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2617200" cy="2570400"/>
          </a:xfrm>
          <a:solidFill>
            <a:schemeClr val="accent1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図プレースホルダー 3"/>
          <p:cNvSpPr>
            <a:spLocks noGrp="1"/>
          </p:cNvSpPr>
          <p:nvPr>
            <p:ph type="pic" sz="quarter" idx="12" hasCustomPrompt="1"/>
          </p:nvPr>
        </p:nvSpPr>
        <p:spPr>
          <a:xfrm>
            <a:off x="0" y="25731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5" name="図プレースホルダー 3"/>
          <p:cNvSpPr>
            <a:spLocks noGrp="1"/>
          </p:cNvSpPr>
          <p:nvPr>
            <p:ph type="pic" sz="quarter" idx="11" hasCustomPrompt="1"/>
          </p:nvPr>
        </p:nvSpPr>
        <p:spPr>
          <a:xfrm>
            <a:off x="2614271" y="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6" name="図プレースホルダー 3"/>
          <p:cNvSpPr>
            <a:spLocks noGrp="1"/>
          </p:cNvSpPr>
          <p:nvPr>
            <p:ph type="pic" sz="quarter" idx="14" hasCustomPrompt="1"/>
          </p:nvPr>
        </p:nvSpPr>
        <p:spPr>
          <a:xfrm>
            <a:off x="2614271" y="25731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7" name="図プレースホルダー 3"/>
          <p:cNvSpPr>
            <a:spLocks noGrp="1"/>
          </p:cNvSpPr>
          <p:nvPr>
            <p:ph type="pic" sz="quarter" idx="15" hasCustomPrompt="1"/>
          </p:nvPr>
        </p:nvSpPr>
        <p:spPr>
          <a:xfrm>
            <a:off x="5224006" y="0"/>
            <a:ext cx="2617200" cy="2570400"/>
          </a:xfrm>
          <a:solidFill>
            <a:schemeClr val="accent3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8" name="図プレースホルダー 3"/>
          <p:cNvSpPr>
            <a:spLocks noGrp="1"/>
          </p:cNvSpPr>
          <p:nvPr>
            <p:ph type="pic" sz="quarter" idx="17" hasCustomPrompt="1"/>
          </p:nvPr>
        </p:nvSpPr>
        <p:spPr>
          <a:xfrm>
            <a:off x="5224006" y="25731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9" name="図プレースホルダー 3"/>
          <p:cNvSpPr>
            <a:spLocks noGrp="1"/>
          </p:cNvSpPr>
          <p:nvPr>
            <p:ph type="pic" sz="quarter" idx="27" hasCustomPrompt="1"/>
          </p:nvPr>
        </p:nvSpPr>
        <p:spPr>
          <a:xfrm>
            <a:off x="5224006" y="5143500"/>
            <a:ext cx="2617200" cy="2570400"/>
          </a:xfrm>
          <a:solidFill>
            <a:schemeClr val="accent4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0" name="図プレースホルダー 3"/>
          <p:cNvSpPr>
            <a:spLocks noGrp="1"/>
          </p:cNvSpPr>
          <p:nvPr>
            <p:ph type="pic" sz="quarter" idx="29" hasCustomPrompt="1"/>
          </p:nvPr>
        </p:nvSpPr>
        <p:spPr>
          <a:xfrm>
            <a:off x="5224006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1" name="図プレースホルダー 3"/>
          <p:cNvSpPr>
            <a:spLocks noGrp="1"/>
          </p:cNvSpPr>
          <p:nvPr>
            <p:ph type="pic" sz="quarter" idx="30" hasCustomPrompt="1"/>
          </p:nvPr>
        </p:nvSpPr>
        <p:spPr>
          <a:xfrm>
            <a:off x="7833741" y="7716600"/>
            <a:ext cx="2617200" cy="2570400"/>
          </a:xfrm>
          <a:solidFill>
            <a:schemeClr val="accent5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2" name="図プレースホルダー 3"/>
          <p:cNvSpPr>
            <a:spLocks noGrp="1"/>
          </p:cNvSpPr>
          <p:nvPr>
            <p:ph type="pic" sz="quarter" idx="33" hasCustomPrompt="1"/>
          </p:nvPr>
        </p:nvSpPr>
        <p:spPr>
          <a:xfrm>
            <a:off x="10443476" y="771660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3" name="図プレースホルダー 3"/>
          <p:cNvSpPr>
            <a:spLocks noGrp="1"/>
          </p:cNvSpPr>
          <p:nvPr>
            <p:ph type="pic" sz="quarter" idx="20" hasCustomPrompt="1"/>
          </p:nvPr>
        </p:nvSpPr>
        <p:spPr>
          <a:xfrm>
            <a:off x="13053211" y="0"/>
            <a:ext cx="2617200" cy="2570400"/>
          </a:xfrm>
          <a:solidFill>
            <a:schemeClr val="accent4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4" name="図プレースホルダー 3"/>
          <p:cNvSpPr>
            <a:spLocks noGrp="1"/>
          </p:cNvSpPr>
          <p:nvPr>
            <p:ph type="pic" sz="quarter" idx="22" hasCustomPrompt="1"/>
          </p:nvPr>
        </p:nvSpPr>
        <p:spPr>
          <a:xfrm>
            <a:off x="13053211" y="2573100"/>
            <a:ext cx="2617200" cy="2570400"/>
          </a:xfrm>
          <a:solidFill>
            <a:schemeClr val="accent3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5" name="図プレースホルダー 3"/>
          <p:cNvSpPr>
            <a:spLocks noGrp="1"/>
          </p:cNvSpPr>
          <p:nvPr>
            <p:ph type="pic" sz="quarter" idx="34" hasCustomPrompt="1"/>
          </p:nvPr>
        </p:nvSpPr>
        <p:spPr>
          <a:xfrm>
            <a:off x="13053211" y="771660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6" name="図プレースホルダー 3"/>
          <p:cNvSpPr>
            <a:spLocks noGrp="1"/>
          </p:cNvSpPr>
          <p:nvPr>
            <p:ph type="pic" sz="quarter" idx="35" hasCustomPrompt="1"/>
          </p:nvPr>
        </p:nvSpPr>
        <p:spPr>
          <a:xfrm>
            <a:off x="15662949" y="0"/>
            <a:ext cx="2617200" cy="2570400"/>
          </a:xfrm>
          <a:solidFill>
            <a:schemeClr val="accent5"/>
          </a:solidFill>
        </p:spPr>
        <p:txBody>
          <a:bodyPr>
            <a:normAutofit/>
          </a:bodyPr>
          <a:lstStyle>
            <a:lvl1pPr>
              <a:defRPr sz="16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17" name="図プレースホルダー 3"/>
          <p:cNvSpPr>
            <a:spLocks noGrp="1"/>
          </p:cNvSpPr>
          <p:nvPr>
            <p:ph type="pic" sz="quarter" idx="36" hasCustomPrompt="1"/>
          </p:nvPr>
        </p:nvSpPr>
        <p:spPr>
          <a:xfrm>
            <a:off x="15662949" y="2573100"/>
            <a:ext cx="2617200" cy="2570400"/>
          </a:xfrm>
          <a:solidFill>
            <a:schemeClr val="accent6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8" name="図プレースホルダー 3"/>
          <p:cNvSpPr>
            <a:spLocks noGrp="1"/>
          </p:cNvSpPr>
          <p:nvPr>
            <p:ph type="pic" sz="quarter" idx="38" hasCustomPrompt="1"/>
          </p:nvPr>
        </p:nvSpPr>
        <p:spPr>
          <a:xfrm>
            <a:off x="15662949" y="7716600"/>
            <a:ext cx="2617200" cy="2570400"/>
          </a:xfrm>
          <a:solidFill>
            <a:schemeClr val="accent2"/>
          </a:solidFill>
        </p:spPr>
        <p:txBody>
          <a:bodyPr/>
          <a:lstStyle>
            <a:lvl1pPr marL="0" marR="0" indent="0" algn="l" defTabSz="1632753" rtl="0" eaLnBrk="1" fontAlgn="auto" latinLnBrk="0" hangingPunct="1">
              <a:lnSpc>
                <a:spcPct val="12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19" name="図プレースホルダー 69"/>
          <p:cNvSpPr>
            <a:spLocks noGrp="1"/>
          </p:cNvSpPr>
          <p:nvPr>
            <p:ph type="pic" sz="quarter" idx="39" hasCustomPrompt="1"/>
          </p:nvPr>
        </p:nvSpPr>
        <p:spPr>
          <a:xfrm>
            <a:off x="1" y="5143500"/>
            <a:ext cx="5223600" cy="5143500"/>
          </a:xfrm>
          <a:solidFill>
            <a:schemeClr val="accent1"/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0" name="図プレースホルダー 69"/>
          <p:cNvSpPr>
            <a:spLocks noGrp="1"/>
          </p:cNvSpPr>
          <p:nvPr>
            <p:ph type="pic" sz="quarter" idx="40" hasCustomPrompt="1"/>
          </p:nvPr>
        </p:nvSpPr>
        <p:spPr>
          <a:xfrm>
            <a:off x="7833741" y="0"/>
            <a:ext cx="5223600" cy="5143500"/>
          </a:xfrm>
          <a:solidFill>
            <a:schemeClr val="accent2">
              <a:lumMod val="60000"/>
              <a:lumOff val="40000"/>
            </a:schemeClr>
          </a:solidFill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grpSp>
        <p:nvGrpSpPr>
          <p:cNvPr id="21" name="グループ化 20"/>
          <p:cNvGrpSpPr/>
          <p:nvPr userDrawn="1"/>
        </p:nvGrpSpPr>
        <p:grpSpPr>
          <a:xfrm>
            <a:off x="11954525" y="6247404"/>
            <a:ext cx="1940630" cy="72008"/>
            <a:chOff x="6119664" y="3270498"/>
            <a:chExt cx="1940630" cy="72008"/>
          </a:xfrm>
        </p:grpSpPr>
        <p:sp>
          <p:nvSpPr>
            <p:cNvPr id="22" name="正方形/長方形 21"/>
            <p:cNvSpPr/>
            <p:nvPr userDrawn="1"/>
          </p:nvSpPr>
          <p:spPr>
            <a:xfrm>
              <a:off x="6765355" y="3270498"/>
              <a:ext cx="648072" cy="7200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/>
            <p:cNvSpPr/>
            <p:nvPr userDrawn="1"/>
          </p:nvSpPr>
          <p:spPr>
            <a:xfrm>
              <a:off x="6119664" y="3270498"/>
              <a:ext cx="648072" cy="72008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4" name="正方形/長方形 23"/>
            <p:cNvSpPr/>
            <p:nvPr userDrawn="1"/>
          </p:nvSpPr>
          <p:spPr>
            <a:xfrm>
              <a:off x="7412222" y="3270498"/>
              <a:ext cx="648072" cy="7200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8651909" y="6411535"/>
            <a:ext cx="8545863" cy="1024273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8651909" y="5408249"/>
            <a:ext cx="854586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081375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9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4" presetClass="entr" presetSubtype="1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4" presetClass="entr" presetSubtype="10" fill="hold" grpId="0" nodeType="withEffect">
                                  <p:stCondLst>
                                    <p:cond delay="110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12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grpId="0" nodeType="withEffect">
                                  <p:stCondLst>
                                    <p:cond delay="13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grpId="0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4" presetClass="entr" presetSubtype="10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4" presetClass="entr" presetSubtype="10" fill="hold" grpId="0" nodeType="withEffect">
                                  <p:stCondLst>
                                    <p:cond delay="16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4" presetClass="entr" presetSubtype="10" fill="hold" grpId="0" nodeType="withEffect">
                                  <p:stCondLst>
                                    <p:cond delay="17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200"/>
                            </p:stCondLst>
                            <p:childTnLst>
                              <p:par>
                                <p:cTn id="60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2" decel="100000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2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6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, Heading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9144000" y="0"/>
            <a:ext cx="9144000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222372" y="1103086"/>
            <a:ext cx="6987257" cy="38491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222372" y="5274171"/>
            <a:ext cx="6987257" cy="4014208"/>
          </a:xfrm>
        </p:spPr>
        <p:txBody>
          <a:bodyPr>
            <a:normAutofit/>
          </a:bodyPr>
          <a:lstStyle>
            <a:lvl1pPr marL="342900" indent="-342900" algn="l">
              <a:spcBef>
                <a:spcPts val="1200"/>
              </a:spcBef>
              <a:buFont typeface="Wingdings" panose="05000000000000000000" pitchFamily="2" charset="2"/>
              <a:buChar char="n"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8496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784800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849600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7200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513495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Icons, Headings &amp; Texts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544034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544034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3087331" y="5332253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3433023" y="3174870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3686280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6686753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6686753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34" name="正方形/長方形 33"/>
          <p:cNvSpPr/>
          <p:nvPr userDrawn="1"/>
        </p:nvSpPr>
        <p:spPr>
          <a:xfrm>
            <a:off x="8230050" y="5332253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5" name="円/楕円 4"/>
          <p:cNvSpPr/>
          <p:nvPr userDrawn="1"/>
        </p:nvSpPr>
        <p:spPr>
          <a:xfrm>
            <a:off x="8575742" y="3174870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6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8828999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1829472" y="5556408"/>
            <a:ext cx="4914493" cy="2479915"/>
          </a:xfrm>
        </p:spPr>
        <p:txBody>
          <a:bodyPr>
            <a:normAutofit/>
          </a:bodyPr>
          <a:lstStyle>
            <a:lvl1pPr algn="ctr"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1829472" y="4567087"/>
            <a:ext cx="4914493" cy="74703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Word</a:t>
            </a:r>
            <a:endParaRPr kumimoji="1" lang="ja-JP" altLang="en-US" dirty="0"/>
          </a:p>
        </p:txBody>
      </p:sp>
      <p:sp>
        <p:nvSpPr>
          <p:cNvPr id="48" name="正方形/長方形 47"/>
          <p:cNvSpPr/>
          <p:nvPr userDrawn="1"/>
        </p:nvSpPr>
        <p:spPr>
          <a:xfrm>
            <a:off x="13372769" y="5332253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9" name="円/楕円 4"/>
          <p:cNvSpPr/>
          <p:nvPr userDrawn="1"/>
        </p:nvSpPr>
        <p:spPr>
          <a:xfrm>
            <a:off x="13718461" y="3174870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3971718" y="3428942"/>
            <a:ext cx="630000" cy="630000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1585512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32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4" grpId="0" animBg="1"/>
      <p:bldP spid="35" grpId="0" animBg="1"/>
      <p:bldP spid="36" grpId="0"/>
      <p:bldP spid="4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animBg="1"/>
      <p:bldP spid="49" grpId="0" animBg="1"/>
      <p:bldP spid="50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3 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0"/>
            <a:ext cx="9144000" cy="1028541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1078372" y="349200"/>
            <a:ext cx="6987257" cy="1281600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932558" y="3196258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1190666" y="262066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1932558" y="2636245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932558" y="5233988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3" name="図プレースホルダー 25"/>
          <p:cNvSpPr>
            <a:spLocks noGrp="1"/>
          </p:cNvSpPr>
          <p:nvPr>
            <p:ph type="pic" sz="quarter" idx="19" hasCustomPrompt="1"/>
          </p:nvPr>
        </p:nvSpPr>
        <p:spPr>
          <a:xfrm>
            <a:off x="1190666" y="4658392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4" name="テキスト プレースホルダー 12"/>
          <p:cNvSpPr>
            <a:spLocks noGrp="1"/>
          </p:cNvSpPr>
          <p:nvPr>
            <p:ph type="body" sz="quarter" idx="20" hasCustomPrompt="1"/>
          </p:nvPr>
        </p:nvSpPr>
        <p:spPr>
          <a:xfrm>
            <a:off x="1932558" y="4673975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932557" y="7266664"/>
            <a:ext cx="6133071" cy="1383302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6" name="図プレースホルダー 25"/>
          <p:cNvSpPr>
            <a:spLocks noGrp="1"/>
          </p:cNvSpPr>
          <p:nvPr>
            <p:ph type="pic" sz="quarter" idx="22" hasCustomPrompt="1"/>
          </p:nvPr>
        </p:nvSpPr>
        <p:spPr>
          <a:xfrm>
            <a:off x="1190665" y="6691068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17" name="テキスト プレースホルダー 12"/>
          <p:cNvSpPr>
            <a:spLocks noGrp="1"/>
          </p:cNvSpPr>
          <p:nvPr>
            <p:ph type="body" sz="quarter" idx="23" hasCustomPrompt="1"/>
          </p:nvPr>
        </p:nvSpPr>
        <p:spPr>
          <a:xfrm>
            <a:off x="1932557" y="6706651"/>
            <a:ext cx="6133072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0440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9792000" y="8989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9144000" y="8341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9144000" y="9637413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507549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1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650"/>
                            </p:stCondLst>
                            <p:childTnLst>
                              <p:par>
                                <p:cTn id="40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150"/>
                            </p:stCondLst>
                            <p:childTnLst>
                              <p:par>
                                <p:cTn id="4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650"/>
                            </p:stCondLst>
                            <p:childTnLst>
                              <p:par>
                                <p:cTn id="4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4150"/>
                            </p:stCondLst>
                            <p:childTnLst>
                              <p:par>
                                <p:cTn id="56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65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150"/>
                            </p:stCondLst>
                            <p:childTnLst>
                              <p:par>
                                <p:cTn id="6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650"/>
                            </p:stCondLst>
                            <p:childTnLst>
                              <p:par>
                                <p:cTn id="72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15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  <p:bldP spid="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3" grpId="0"/>
      <p:bldP spid="1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6" grpId="0"/>
      <p:bldP spid="1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4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0" y="5543550"/>
            <a:ext cx="18288000" cy="4741863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648000" y="6191550"/>
            <a:ext cx="7995938" cy="3328987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8" name="テキスト プレースホルダー 5"/>
          <p:cNvSpPr>
            <a:spLocks noGrp="1"/>
          </p:cNvSpPr>
          <p:nvPr>
            <p:ph type="body" sz="quarter" idx="24" hasCustomPrompt="1"/>
          </p:nvPr>
        </p:nvSpPr>
        <p:spPr>
          <a:xfrm>
            <a:off x="1296000" y="4895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9" name="テキスト プレースホルダー 5"/>
          <p:cNvSpPr>
            <a:spLocks noGrp="1"/>
          </p:cNvSpPr>
          <p:nvPr>
            <p:ph type="body" sz="quarter" idx="25" hasCustomPrompt="1"/>
          </p:nvPr>
        </p:nvSpPr>
        <p:spPr>
          <a:xfrm>
            <a:off x="648000" y="4247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0" name="テキスト プレースホルダー 5"/>
          <p:cNvSpPr>
            <a:spLocks noGrp="1"/>
          </p:cNvSpPr>
          <p:nvPr>
            <p:ph type="body" sz="quarter" idx="26" hasCustomPrompt="1"/>
          </p:nvPr>
        </p:nvSpPr>
        <p:spPr>
          <a:xfrm>
            <a:off x="0" y="3599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1" name="テキスト プレースホルダー 5"/>
          <p:cNvSpPr>
            <a:spLocks noGrp="1"/>
          </p:cNvSpPr>
          <p:nvPr>
            <p:ph type="body" sz="quarter" idx="27" hasCustomPrompt="1"/>
          </p:nvPr>
        </p:nvSpPr>
        <p:spPr>
          <a:xfrm>
            <a:off x="0" y="4895550"/>
            <a:ext cx="648000" cy="648000"/>
          </a:xfrm>
          <a:solidFill>
            <a:schemeClr val="accent1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22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144000" y="6751563"/>
            <a:ext cx="7972425" cy="1040187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3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144000" y="6191550"/>
            <a:ext cx="7972426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4" name="テキスト プレースホルダー 12"/>
          <p:cNvSpPr>
            <a:spLocks noGrp="1"/>
          </p:cNvSpPr>
          <p:nvPr>
            <p:ph type="body" sz="quarter" idx="28" hasCustomPrompt="1"/>
          </p:nvPr>
        </p:nvSpPr>
        <p:spPr>
          <a:xfrm>
            <a:off x="9144000" y="8480350"/>
            <a:ext cx="7972425" cy="1040187"/>
          </a:xfrm>
        </p:spPr>
        <p:txBody>
          <a:bodyPr>
            <a:normAutofit/>
          </a:bodyPr>
          <a:lstStyle>
            <a:lvl1pPr marL="0" indent="0" algn="l">
              <a:spcBef>
                <a:spcPts val="1200"/>
              </a:spcBef>
              <a:buFont typeface="Wingdings" panose="05000000000000000000" pitchFamily="2" charset="2"/>
              <a:buNone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29" hasCustomPrompt="1"/>
          </p:nvPr>
        </p:nvSpPr>
        <p:spPr>
          <a:xfrm>
            <a:off x="9144000" y="7920337"/>
            <a:ext cx="7972426" cy="614417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126866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6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150"/>
                            </p:stCondLst>
                            <p:childTnLst>
                              <p:par>
                                <p:cTn id="33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65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3150"/>
                            </p:stCondLst>
                            <p:childTnLst>
                              <p:par>
                                <p:cTn id="42" presetID="2" presetClass="entr" presetSubtype="2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5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5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animBg="1">
        <p:tmplLst>
          <p:tmpl>
            <p:tnLst>
              <p:par>
                <p:cTn presetID="2" presetClass="entr" presetSubtype="2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9" grpId="0" animBg="1">
        <p:tmplLst>
          <p:tmpl>
            <p:tnLst>
              <p:par>
                <p:cTn presetID="2" presetClass="entr" presetSubtype="6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1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3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4" grpId="0" build="p">
        <p:tmplLst>
          <p:tmpl lvl="1"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5" grpId="0" build="p">
        <p:tmplLst>
          <p:tmpl lvl="1">
            <p:tnLst>
              <p:par>
                <p:cTn presetID="2" presetClass="entr" presetSubtype="2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screen Image &amp;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8288000" cy="102854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831206" y="757239"/>
            <a:ext cx="16625588" cy="2786062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5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40921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12" decel="100000" fill="hold" grpId="0" nodeType="withEffect">
                                  <p:stCondLst>
                                    <p:cond delay="75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3" grpId="0" build="p">
        <p:tmplLst>
          <p:tmpl lvl="1">
            <p:tnLst>
              <p:par>
                <p:cTn presetID="2" presetClass="entr" presetSubtype="12" decel="100000" fill="hold" nodeType="withEffect">
                  <p:stCondLst>
                    <p:cond delay="75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Bulle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2892531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4392010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2752102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4251581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5891489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5751060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11" name="円/楕円 4"/>
          <p:cNvSpPr/>
          <p:nvPr userDrawn="1"/>
        </p:nvSpPr>
        <p:spPr>
          <a:xfrm>
            <a:off x="2813519" y="7390968"/>
            <a:ext cx="328997" cy="329469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2" name="テキスト プレースホルダー 12"/>
          <p:cNvSpPr>
            <a:spLocks noGrp="1"/>
          </p:cNvSpPr>
          <p:nvPr>
            <p:ph type="body" sz="quarter" idx="26" hasCustomPrompt="1"/>
          </p:nvPr>
        </p:nvSpPr>
        <p:spPr>
          <a:xfrm>
            <a:off x="3300846" y="7250539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74821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750"/>
                            </p:stCondLst>
                            <p:childTnLst>
                              <p:par>
                                <p:cTn id="1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750"/>
                            </p:stCondLst>
                            <p:childTnLst>
                              <p:par>
                                <p:cTn id="2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750"/>
                            </p:stCondLst>
                            <p:childTnLst>
                              <p:par>
                                <p:cTn id="35" presetID="49" presetClass="entr" presetSubtype="0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1" grpId="0" animBg="1"/>
      <p:bldP spid="12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円/楕円 4"/>
          <p:cNvSpPr/>
          <p:nvPr userDrawn="1"/>
        </p:nvSpPr>
        <p:spPr>
          <a:xfrm>
            <a:off x="2813519" y="3681774"/>
            <a:ext cx="328997" cy="329469"/>
          </a:xfrm>
          <a:prstGeom prst="rect">
            <a:avLst/>
          </a:prstGeo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円/楕円 4"/>
          <p:cNvSpPr/>
          <p:nvPr userDrawn="1"/>
        </p:nvSpPr>
        <p:spPr>
          <a:xfrm>
            <a:off x="2813519" y="5181253"/>
            <a:ext cx="328997" cy="329469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7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3300846" y="3541345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テキスト プレースホルダー 12"/>
          <p:cNvSpPr>
            <a:spLocks noGrp="1"/>
          </p:cNvSpPr>
          <p:nvPr>
            <p:ph type="body" sz="quarter" idx="24" hasCustomPrompt="1"/>
          </p:nvPr>
        </p:nvSpPr>
        <p:spPr>
          <a:xfrm>
            <a:off x="3300846" y="5040824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9" name="円/楕円 4"/>
          <p:cNvSpPr/>
          <p:nvPr userDrawn="1"/>
        </p:nvSpPr>
        <p:spPr>
          <a:xfrm>
            <a:off x="2813519" y="6680732"/>
            <a:ext cx="328997" cy="329469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3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" name="テキスト プレースホルダー 12"/>
          <p:cNvSpPr>
            <a:spLocks noGrp="1"/>
          </p:cNvSpPr>
          <p:nvPr>
            <p:ph type="body" sz="quarter" idx="25" hasCustomPrompt="1"/>
          </p:nvPr>
        </p:nvSpPr>
        <p:spPr>
          <a:xfrm>
            <a:off x="3300846" y="6540303"/>
            <a:ext cx="11939154" cy="1225797"/>
          </a:xfrm>
        </p:spPr>
        <p:txBody>
          <a:bodyPr anchor="t">
            <a:noAutofit/>
          </a:bodyPr>
          <a:lstStyle>
            <a:lvl1pPr>
              <a:lnSpc>
                <a:spcPct val="130000"/>
              </a:lnSpc>
              <a:spcBef>
                <a:spcPts val="0"/>
              </a:spcBef>
              <a:defRPr sz="2400" baseline="0">
                <a:solidFill>
                  <a:schemeClr val="tx2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425166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9" presetClass="entr" presetSubtype="0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9" grpId="0" animBg="1"/>
      <p:bldP spid="10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50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- Simpl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840438" y="4394881"/>
            <a:ext cx="6607123" cy="747032"/>
          </a:xfrm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6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840438" y="5141912"/>
            <a:ext cx="6607123" cy="2012497"/>
          </a:xfrm>
        </p:spPr>
        <p:txBody>
          <a:bodyPr anchor="t">
            <a:normAutofit/>
          </a:bodyPr>
          <a:lstStyle>
            <a:lvl1pPr algn="ctr">
              <a:spcBef>
                <a:spcPts val="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8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8524377" y="2908981"/>
            <a:ext cx="1239243" cy="1239243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648629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100"/>
                            </p:stCondLst>
                            <p:childTnLst>
                              <p:par>
                                <p:cTn id="1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50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8" grpId="0"/>
    </p:bldLst>
  </p:timing>
  <p:extLst>
    <p:ext uri="{DCECCB84-F9BA-43D5-87BE-67443E8EF086}">
      <p15:sldGuideLst xmlns:p15="http://schemas.microsoft.com/office/powerpoint/2012/main">
        <p15:guide id="1" orient="horz" pos="3239" userDrawn="1">
          <p15:clr>
            <a:srgbClr val="FBAE40"/>
          </p15:clr>
        </p15:guide>
        <p15:guide id="2" pos="5760" userDrawn="1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eading &amp; Tex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547257" y="1582057"/>
            <a:ext cx="13193486" cy="3198132"/>
          </a:xfrm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15" name="テキスト プレースホルダー 12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9286020" y="5141913"/>
            <a:ext cx="7347351" cy="4581526"/>
          </a:xfrm>
        </p:spPr>
        <p:txBody>
          <a:bodyPr anchor="t">
            <a:normAutofit/>
          </a:bodyPr>
          <a:lstStyle>
            <a:lvl1pPr algn="l">
              <a:spcBef>
                <a:spcPts val="120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" name="正方形/長方形 1"/>
          <p:cNvSpPr/>
          <p:nvPr userDrawn="1"/>
        </p:nvSpPr>
        <p:spPr>
          <a:xfrm>
            <a:off x="8496000" y="5299325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" name="正方形/長方形 5"/>
          <p:cNvSpPr/>
          <p:nvPr userDrawn="1"/>
        </p:nvSpPr>
        <p:spPr>
          <a:xfrm>
            <a:off x="7848000" y="5985049"/>
            <a:ext cx="648000" cy="64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275565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600"/>
                            </p:stCondLst>
                            <p:childTnLst>
                              <p:par>
                                <p:cTn id="10" presetID="2" presetClass="entr" presetSubtype="3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1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" grpId="0" animBg="1"/>
      <p:bldP spid="6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Only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テキスト プレースホルダー 12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2332434" y="3274899"/>
            <a:ext cx="13623132" cy="3735614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  <a:latin typeface="+mn-lt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5886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>
        <p:tmplLst>
          <p:tmpl lvl="1"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iterate type="lt">
                    <p:tmPct val="5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12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 Us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図プレースホルダー 6"/>
          <p:cNvSpPr>
            <a:spLocks noGrp="1"/>
          </p:cNvSpPr>
          <p:nvPr>
            <p:ph type="pic" sz="quarter" idx="12" hasCustomPrompt="1"/>
          </p:nvPr>
        </p:nvSpPr>
        <p:spPr>
          <a:xfrm>
            <a:off x="3300413" y="2655321"/>
            <a:ext cx="4973183" cy="4973183"/>
          </a:xfrm>
          <a:solidFill>
            <a:schemeClr val="bg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4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8572499" y="2655321"/>
            <a:ext cx="7339693" cy="779689"/>
          </a:xfrm>
        </p:spPr>
        <p:txBody>
          <a:bodyPr anchor="b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4400" baseline="0">
                <a:solidFill>
                  <a:schemeClr val="bg1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4" hasCustomPrompt="1"/>
          </p:nvPr>
        </p:nvSpPr>
        <p:spPr>
          <a:xfrm>
            <a:off x="9519048" y="3754891"/>
            <a:ext cx="6400802" cy="987425"/>
          </a:xfrm>
        </p:spPr>
        <p:txBody>
          <a:bodyPr anchor="ctr">
            <a:normAutofit/>
          </a:bodyPr>
          <a:lstStyle>
            <a:lvl1pPr algn="l">
              <a:spcBef>
                <a:spcPts val="1200"/>
              </a:spcBef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8572499" y="5686425"/>
            <a:ext cx="7347351" cy="1942079"/>
          </a:xfrm>
        </p:spPr>
        <p:txBody>
          <a:bodyPr anchor="b"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7" name="図プレースホルダー 25"/>
          <p:cNvSpPr>
            <a:spLocks noGrp="1"/>
          </p:cNvSpPr>
          <p:nvPr>
            <p:ph type="pic" sz="quarter" idx="16" hasCustomPrompt="1"/>
          </p:nvPr>
        </p:nvSpPr>
        <p:spPr>
          <a:xfrm>
            <a:off x="8572499" y="3819186"/>
            <a:ext cx="858836" cy="858836"/>
          </a:xfrm>
        </p:spPr>
        <p:txBody>
          <a:bodyPr>
            <a:normAutofit/>
          </a:bodyPr>
          <a:lstStyle>
            <a:lvl1pPr algn="ctr"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13489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900"/>
                            </p:stCondLst>
                            <p:childTnLst>
                              <p:par>
                                <p:cTn id="14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9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4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build="p">
        <p:tmplLst>
          <p:tmpl lvl="1"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" grpId="0">
        <p:tmplLst>
          <p:tmpl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1292384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1292384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1403335" y="3304489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9914348" y="3528644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9914348" y="2539323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025299" y="3304489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1292384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1292384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1403335" y="6669410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9914348" y="6893565"/>
            <a:ext cx="7080405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9914348" y="5904244"/>
            <a:ext cx="7080405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025299" y="6669410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5193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75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250"/>
                            </p:stCondLst>
                            <p:childTnLst>
                              <p:par>
                                <p:cTn id="31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500"/>
                            </p:stCondLst>
                            <p:childTnLst>
                              <p:par>
                                <p:cTn id="44" presetID="2" presetClass="entr" presetSubtype="8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25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Icons, Headings &amp;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2208260" y="3398016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6" name="テキスト プレースホルダー 12"/>
          <p:cNvSpPr>
            <a:spLocks noGrp="1"/>
          </p:cNvSpPr>
          <p:nvPr>
            <p:ph type="body" sz="quarter" idx="13" hasCustomPrompt="1"/>
          </p:nvPr>
        </p:nvSpPr>
        <p:spPr>
          <a:xfrm>
            <a:off x="2208260" y="2408695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7" name="正方形/長方形 6"/>
          <p:cNvSpPr/>
          <p:nvPr userDrawn="1"/>
        </p:nvSpPr>
        <p:spPr>
          <a:xfrm>
            <a:off x="2319211" y="3173861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4" name="円/楕円 4"/>
          <p:cNvSpPr/>
          <p:nvPr userDrawn="1"/>
        </p:nvSpPr>
        <p:spPr>
          <a:xfrm>
            <a:off x="887843" y="2604788"/>
            <a:ext cx="1136515" cy="1138145"/>
          </a:xfrm>
          <a:prstGeom prst="rect">
            <a:avLst/>
          </a:prstGeom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6" name="図プレースホルダー 25"/>
          <p:cNvSpPr>
            <a:spLocks noGrp="1"/>
          </p:cNvSpPr>
          <p:nvPr>
            <p:ph type="pic" sz="quarter" idx="14" hasCustomPrompt="1"/>
          </p:nvPr>
        </p:nvSpPr>
        <p:spPr>
          <a:xfrm>
            <a:off x="1141100" y="285886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0" name="テキスト プレースホルダー 12"/>
          <p:cNvSpPr>
            <a:spLocks noGrp="1"/>
          </p:cNvSpPr>
          <p:nvPr>
            <p:ph type="body" sz="quarter" idx="15" hasCustomPrompt="1"/>
          </p:nvPr>
        </p:nvSpPr>
        <p:spPr>
          <a:xfrm>
            <a:off x="10888281" y="3398016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1" name="テキスト プレースホルダー 12"/>
          <p:cNvSpPr>
            <a:spLocks noGrp="1"/>
          </p:cNvSpPr>
          <p:nvPr>
            <p:ph type="body" sz="quarter" idx="16" hasCustomPrompt="1"/>
          </p:nvPr>
        </p:nvSpPr>
        <p:spPr>
          <a:xfrm>
            <a:off x="10888281" y="2408695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2" name="正方形/長方形 21"/>
          <p:cNvSpPr/>
          <p:nvPr userDrawn="1"/>
        </p:nvSpPr>
        <p:spPr>
          <a:xfrm>
            <a:off x="10999232" y="3173861"/>
            <a:ext cx="1827899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円/楕円 4"/>
          <p:cNvSpPr/>
          <p:nvPr userDrawn="1"/>
        </p:nvSpPr>
        <p:spPr>
          <a:xfrm>
            <a:off x="9567864" y="2604788"/>
            <a:ext cx="1136515" cy="1138145"/>
          </a:xfrm>
          <a:prstGeom prst="rect">
            <a:avLst/>
          </a:prstGeom>
          <a:solidFill>
            <a:schemeClr val="accent2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4" name="図プレースホルダー 25"/>
          <p:cNvSpPr>
            <a:spLocks noGrp="1"/>
          </p:cNvSpPr>
          <p:nvPr>
            <p:ph type="pic" sz="quarter" idx="17" hasCustomPrompt="1"/>
          </p:nvPr>
        </p:nvSpPr>
        <p:spPr>
          <a:xfrm>
            <a:off x="9821121" y="2858860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25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2208260" y="6762937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7" name="テキスト プレースホルダー 12"/>
          <p:cNvSpPr>
            <a:spLocks noGrp="1"/>
          </p:cNvSpPr>
          <p:nvPr>
            <p:ph type="body" sz="quarter" idx="19" hasCustomPrompt="1"/>
          </p:nvPr>
        </p:nvSpPr>
        <p:spPr>
          <a:xfrm>
            <a:off x="2208260" y="5773616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8" name="正方形/長方形 37"/>
          <p:cNvSpPr/>
          <p:nvPr userDrawn="1"/>
        </p:nvSpPr>
        <p:spPr>
          <a:xfrm>
            <a:off x="2319211" y="6538782"/>
            <a:ext cx="1827899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円/楕円 4"/>
          <p:cNvSpPr/>
          <p:nvPr userDrawn="1"/>
        </p:nvSpPr>
        <p:spPr>
          <a:xfrm>
            <a:off x="887843" y="5969709"/>
            <a:ext cx="1136515" cy="1138145"/>
          </a:xfrm>
          <a:prstGeom prst="rect">
            <a:avLst/>
          </a:prstGeom>
          <a:solidFill>
            <a:schemeClr val="accent3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0" name="図プレースホルダー 25"/>
          <p:cNvSpPr>
            <a:spLocks noGrp="1"/>
          </p:cNvSpPr>
          <p:nvPr>
            <p:ph type="pic" sz="quarter" idx="20" hasCustomPrompt="1"/>
          </p:nvPr>
        </p:nvSpPr>
        <p:spPr>
          <a:xfrm>
            <a:off x="1141100" y="622378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21" hasCustomPrompt="1"/>
          </p:nvPr>
        </p:nvSpPr>
        <p:spPr>
          <a:xfrm>
            <a:off x="10888281" y="6762937"/>
            <a:ext cx="6427739" cy="2056805"/>
          </a:xfrm>
        </p:spPr>
        <p:txBody>
          <a:bodyPr>
            <a:normAutofit/>
          </a:bodyPr>
          <a:lstStyle>
            <a:lvl1pPr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22" hasCustomPrompt="1"/>
          </p:nvPr>
        </p:nvSpPr>
        <p:spPr>
          <a:xfrm>
            <a:off x="10888281" y="5773616"/>
            <a:ext cx="6427739" cy="747032"/>
          </a:xfrm>
        </p:spPr>
        <p:txBody>
          <a:bodyPr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defRPr sz="32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正方形/長方形 42"/>
          <p:cNvSpPr/>
          <p:nvPr userDrawn="1"/>
        </p:nvSpPr>
        <p:spPr>
          <a:xfrm>
            <a:off x="10999232" y="6538782"/>
            <a:ext cx="1827899" cy="720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4" name="円/楕円 4"/>
          <p:cNvSpPr/>
          <p:nvPr userDrawn="1"/>
        </p:nvSpPr>
        <p:spPr>
          <a:xfrm>
            <a:off x="9567864" y="5969709"/>
            <a:ext cx="1136515" cy="1138145"/>
          </a:xfrm>
          <a:prstGeom prst="rect">
            <a:avLst/>
          </a:prstGeom>
          <a:solidFill>
            <a:schemeClr val="accent5"/>
          </a:solidFill>
          <a:ln w="57150">
            <a:solidFill>
              <a:schemeClr val="bg1"/>
            </a:solidFill>
          </a:ln>
          <a:effectLst>
            <a:outerShdw blurRad="12700" sx="102000" sy="102000" algn="ctr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5" name="図プレースホルダー 25"/>
          <p:cNvSpPr>
            <a:spLocks noGrp="1"/>
          </p:cNvSpPr>
          <p:nvPr>
            <p:ph type="pic" sz="quarter" idx="23" hasCustomPrompt="1"/>
          </p:nvPr>
        </p:nvSpPr>
        <p:spPr>
          <a:xfrm>
            <a:off x="9821121" y="6223781"/>
            <a:ext cx="630000" cy="630000"/>
          </a:xfrm>
        </p:spPr>
        <p:txBody>
          <a:bodyPr>
            <a:normAutofit/>
          </a:bodyPr>
          <a:lstStyle>
            <a:lvl1pPr>
              <a:defRPr sz="1400">
                <a:solidFill>
                  <a:schemeClr val="bg1"/>
                </a:solidFill>
              </a:defRPr>
            </a:lvl1pPr>
          </a:lstStyle>
          <a:p>
            <a:r>
              <a:rPr kumimoji="1" lang="en-US" altLang="ja-JP" dirty="0"/>
              <a:t>Icon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3852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750"/>
                            </p:stCondLst>
                            <p:childTnLst>
                              <p:par>
                                <p:cTn id="14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750"/>
                            </p:stCondLst>
                            <p:childTnLst>
                              <p:par>
                                <p:cTn id="37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25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75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75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750"/>
                            </p:stCondLst>
                            <p:childTnLst>
                              <p:par>
                                <p:cTn id="60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25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1" de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75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0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1" dur="75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750"/>
                            </p:stCondLst>
                            <p:childTnLst>
                              <p:par>
                                <p:cTn id="83" presetID="2" presetClass="entr" presetSubtype="8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2" presetClass="entr" presetSubtype="4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0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250"/>
                            </p:stCondLst>
                            <p:childTnLst>
                              <p:par>
                                <p:cTn id="9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6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0" animBg="1"/>
      <p:bldP spid="14" grpId="0" animBg="1"/>
      <p:bldP spid="26" grpId="0"/>
      <p:bldP spid="2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2" grpId="0" animBg="1"/>
      <p:bldP spid="23" grpId="0" animBg="1"/>
      <p:bldP spid="24" grpId="0"/>
      <p:bldP spid="25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5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7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8" grpId="0" animBg="1"/>
      <p:bldP spid="39" grpId="0" animBg="1"/>
      <p:bldP spid="40" grpId="0"/>
      <p:bldP spid="41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 build="p">
        <p:tmplLst>
          <p:tmpl lvl="1">
            <p:tnLst>
              <p:par>
                <p:cTn presetID="2" presetClass="entr" presetSubtype="8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/>
      <p:bldP spid="44" grpId="0" animBg="1"/>
      <p:bldP spid="45" grpId="0"/>
    </p:bldLst>
  </p:timing>
  <p:extLst>
    <p:ext uri="{DCECCB84-F9BA-43D5-87BE-67443E8EF086}">
      <p15:sldGuideLst xmlns:p15="http://schemas.microsoft.com/office/powerpoint/2012/main">
        <p15:guide id="1" orient="horz" pos="3239">
          <p15:clr>
            <a:srgbClr val="FBAE40"/>
          </p15:clr>
        </p15:guide>
        <p15:guide id="2" pos="5760">
          <p15:clr>
            <a:srgbClr val="FBAE40"/>
          </p15:clr>
        </p15:guide>
      </p15:sldGuideLst>
    </p:ext>
  </p:extLs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4 Opti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図プレースホルダー 26"/>
          <p:cNvSpPr>
            <a:spLocks noGrp="1"/>
          </p:cNvSpPr>
          <p:nvPr>
            <p:ph type="pic" sz="quarter" idx="32" hasCustomPrompt="1"/>
          </p:nvPr>
        </p:nvSpPr>
        <p:spPr>
          <a:xfrm>
            <a:off x="0" y="0"/>
            <a:ext cx="9144000" cy="10285413"/>
          </a:xfrm>
        </p:spPr>
        <p:txBody>
          <a:bodyPr/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テキスト プレースホルダー 60"/>
          <p:cNvSpPr>
            <a:spLocks noGrp="1"/>
          </p:cNvSpPr>
          <p:nvPr>
            <p:ph type="body" sz="quarter" idx="25" hasCustomPrompt="1"/>
          </p:nvPr>
        </p:nvSpPr>
        <p:spPr>
          <a:xfrm>
            <a:off x="8583647" y="2478585"/>
            <a:ext cx="1137600" cy="1137600"/>
          </a:xfrm>
          <a:solidFill>
            <a:schemeClr val="accent1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864171" y="2984726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19" name="テキスト プレースホルダー 12"/>
          <p:cNvSpPr>
            <a:spLocks noGrp="1"/>
          </p:cNvSpPr>
          <p:nvPr>
            <p:ph type="body" sz="quarter" idx="18" hasCustomPrompt="1"/>
          </p:nvPr>
        </p:nvSpPr>
        <p:spPr>
          <a:xfrm>
            <a:off x="9864171" y="2430198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1" name="テキスト プレースホルダー 60"/>
          <p:cNvSpPr>
            <a:spLocks noGrp="1"/>
          </p:cNvSpPr>
          <p:nvPr>
            <p:ph type="body" sz="quarter" idx="33" hasCustomPrompt="1"/>
          </p:nvPr>
        </p:nvSpPr>
        <p:spPr>
          <a:xfrm>
            <a:off x="8583647" y="4196976"/>
            <a:ext cx="1137600" cy="1137600"/>
          </a:xfrm>
          <a:solidFill>
            <a:schemeClr val="accent2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32" name="テキスト プレースホルダー 12"/>
          <p:cNvSpPr>
            <a:spLocks noGrp="1"/>
          </p:cNvSpPr>
          <p:nvPr>
            <p:ph type="body" sz="quarter" idx="34" hasCustomPrompt="1"/>
          </p:nvPr>
        </p:nvSpPr>
        <p:spPr>
          <a:xfrm>
            <a:off x="9864171" y="4722200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33" name="テキスト プレースホルダー 12"/>
          <p:cNvSpPr>
            <a:spLocks noGrp="1"/>
          </p:cNvSpPr>
          <p:nvPr>
            <p:ph type="body" sz="quarter" idx="35" hasCustomPrompt="1"/>
          </p:nvPr>
        </p:nvSpPr>
        <p:spPr>
          <a:xfrm>
            <a:off x="9864171" y="4167672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0" name="テキスト プレースホルダー 60"/>
          <p:cNvSpPr>
            <a:spLocks noGrp="1"/>
          </p:cNvSpPr>
          <p:nvPr>
            <p:ph type="body" sz="quarter" idx="36" hasCustomPrompt="1"/>
          </p:nvPr>
        </p:nvSpPr>
        <p:spPr>
          <a:xfrm>
            <a:off x="8583647" y="5886324"/>
            <a:ext cx="1137600" cy="1137600"/>
          </a:xfrm>
          <a:solidFill>
            <a:schemeClr val="accent3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1" name="テキスト プレースホルダー 12"/>
          <p:cNvSpPr>
            <a:spLocks noGrp="1"/>
          </p:cNvSpPr>
          <p:nvPr>
            <p:ph type="body" sz="quarter" idx="37" hasCustomPrompt="1"/>
          </p:nvPr>
        </p:nvSpPr>
        <p:spPr>
          <a:xfrm>
            <a:off x="9864171" y="6411548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42" name="テキスト プレースホルダー 12"/>
          <p:cNvSpPr>
            <a:spLocks noGrp="1"/>
          </p:cNvSpPr>
          <p:nvPr>
            <p:ph type="body" sz="quarter" idx="38" hasCustomPrompt="1"/>
          </p:nvPr>
        </p:nvSpPr>
        <p:spPr>
          <a:xfrm>
            <a:off x="9864171" y="5857020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3" name="テキスト プレースホルダー 60"/>
          <p:cNvSpPr>
            <a:spLocks noGrp="1"/>
          </p:cNvSpPr>
          <p:nvPr>
            <p:ph type="body" sz="quarter" idx="39" hasCustomPrompt="1"/>
          </p:nvPr>
        </p:nvSpPr>
        <p:spPr>
          <a:xfrm>
            <a:off x="8583647" y="7575672"/>
            <a:ext cx="1137600" cy="1137600"/>
          </a:xfrm>
          <a:solidFill>
            <a:schemeClr val="accent5"/>
          </a:solidFill>
          <a:ln w="57150">
            <a:solidFill>
              <a:schemeClr val="bg1"/>
            </a:solidFill>
          </a:ln>
          <a:effectLst>
            <a:outerShdw sx="102000" sy="102000" algn="ctr" rotWithShape="0">
              <a:prstClr val="black">
                <a:alpha val="15000"/>
              </a:prstClr>
            </a:outerShdw>
          </a:effectLst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44" name="テキスト プレースホルダー 12"/>
          <p:cNvSpPr>
            <a:spLocks noGrp="1"/>
          </p:cNvSpPr>
          <p:nvPr>
            <p:ph type="body" sz="quarter" idx="40" hasCustomPrompt="1"/>
          </p:nvPr>
        </p:nvSpPr>
        <p:spPr>
          <a:xfrm>
            <a:off x="9864171" y="8100896"/>
            <a:ext cx="7246697" cy="865983"/>
          </a:xfrm>
        </p:spPr>
        <p:txBody>
          <a:bodyPr>
            <a:normAutofit/>
          </a:bodyPr>
          <a:lstStyle>
            <a:lvl1pPr algn="l">
              <a:lnSpc>
                <a:spcPct val="130000"/>
              </a:lnSpc>
              <a:spcBef>
                <a:spcPts val="0"/>
              </a:spcBef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</a:p>
        </p:txBody>
      </p:sp>
      <p:sp>
        <p:nvSpPr>
          <p:cNvPr id="45" name="テキスト プレースホルダー 12"/>
          <p:cNvSpPr>
            <a:spLocks noGrp="1"/>
          </p:cNvSpPr>
          <p:nvPr>
            <p:ph type="body" sz="quarter" idx="41" hasCustomPrompt="1"/>
          </p:nvPr>
        </p:nvSpPr>
        <p:spPr>
          <a:xfrm>
            <a:off x="9864171" y="7546368"/>
            <a:ext cx="724669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46" name="テキスト プレースホルダー 12"/>
          <p:cNvSpPr>
            <a:spLocks noGrp="1"/>
          </p:cNvSpPr>
          <p:nvPr>
            <p:ph type="body" sz="quarter" idx="42" hasCustomPrompt="1"/>
          </p:nvPr>
        </p:nvSpPr>
        <p:spPr>
          <a:xfrm>
            <a:off x="8596315" y="2614394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47" name="テキスト プレースホルダー 12"/>
          <p:cNvSpPr>
            <a:spLocks noGrp="1"/>
          </p:cNvSpPr>
          <p:nvPr>
            <p:ph type="body" sz="quarter" idx="43" hasCustomPrompt="1"/>
          </p:nvPr>
        </p:nvSpPr>
        <p:spPr>
          <a:xfrm>
            <a:off x="8596315" y="4332785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48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8596315" y="6022133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  <p:sp>
        <p:nvSpPr>
          <p:cNvPr id="50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8596315" y="7711481"/>
            <a:ext cx="1112265" cy="865983"/>
          </a:xfrm>
        </p:spPr>
        <p:txBody>
          <a:bodyPr anchor="ctr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0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00</a:t>
            </a:r>
          </a:p>
        </p:txBody>
      </p:sp>
    </p:spTree>
    <p:extLst>
      <p:ext uri="{BB962C8B-B14F-4D97-AF65-F5344CB8AC3E}">
        <p14:creationId xmlns:p14="http://schemas.microsoft.com/office/powerpoint/2010/main" val="2899374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1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600"/>
                            </p:stCondLst>
                            <p:childTnLst>
                              <p:par>
                                <p:cTn id="26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00"/>
                            </p:stCondLst>
                            <p:childTnLst>
                              <p:par>
                                <p:cTn id="3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700"/>
                            </p:stCondLst>
                            <p:childTnLst>
                              <p:par>
                                <p:cTn id="43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3300"/>
                            </p:stCondLst>
                            <p:childTnLst>
                              <p:par>
                                <p:cTn id="5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3800"/>
                            </p:stCondLst>
                            <p:childTnLst>
                              <p:par>
                                <p:cTn id="60" presetID="2" presetClass="entr" presetSubtype="1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2" presetClass="entr" presetSubtype="2" decel="10000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4400"/>
                            </p:stCondLst>
                            <p:childTnLst>
                              <p:par>
                                <p:cTn id="7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16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8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18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1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1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2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32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3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0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1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1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2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3" grpId="0" animBg="1">
        <p:tmplLst>
          <p:tmpl>
            <p:tnLst>
              <p:par>
                <p:cTn presetID="2" presetClass="entr" presetSubtype="1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4" grpId="0" build="p">
        <p:tmplLst>
          <p:tmpl lvl="1">
            <p:tnLst>
              <p:par>
                <p:cTn presetID="10" presetClass="entr" presetSubtype="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/>
                        <p:tgtEl>
                          <p:spTgt spid="44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45" grpId="0">
        <p:tmplLst>
          <p:tmpl>
            <p:tnLst>
              <p:par>
                <p:cTn presetID="2" presetClass="entr" presetSubtype="2" decel="100000" fill="hold" nodeType="withEffect">
                  <p:stCondLst>
                    <p:cond delay="0"/>
                  </p:stCondLst>
                  <p:iterate type="wd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6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6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7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48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4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4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50" grpId="0" build="p">
        <p:tmplLst>
          <p:tmpl lvl="1"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5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5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&amp; 2 Headings, Tex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5" name="図プレースホルダー 24"/>
          <p:cNvSpPr>
            <a:spLocks noGrp="1"/>
          </p:cNvSpPr>
          <p:nvPr>
            <p:ph type="pic" sz="quarter" idx="36" hasCustomPrompt="1"/>
          </p:nvPr>
        </p:nvSpPr>
        <p:spPr>
          <a:xfrm>
            <a:off x="0" y="0"/>
            <a:ext cx="11088000" cy="10285413"/>
          </a:xfrm>
          <a:custGeom>
            <a:avLst/>
            <a:gdLst>
              <a:gd name="connsiteX0" fmla="*/ 10440000 w 11088000"/>
              <a:gd name="connsiteY0" fmla="*/ 9637413 h 10285413"/>
              <a:gd name="connsiteX1" fmla="*/ 11088000 w 11088000"/>
              <a:gd name="connsiteY1" fmla="*/ 9637413 h 10285413"/>
              <a:gd name="connsiteX2" fmla="*/ 11088000 w 11088000"/>
              <a:gd name="connsiteY2" fmla="*/ 10285413 h 10285413"/>
              <a:gd name="connsiteX3" fmla="*/ 10440000 w 11088000"/>
              <a:gd name="connsiteY3" fmla="*/ 10285413 h 10285413"/>
              <a:gd name="connsiteX4" fmla="*/ 9792000 w 11088000"/>
              <a:gd name="connsiteY4" fmla="*/ 8989413 h 10285413"/>
              <a:gd name="connsiteX5" fmla="*/ 10440000 w 11088000"/>
              <a:gd name="connsiteY5" fmla="*/ 8989413 h 10285413"/>
              <a:gd name="connsiteX6" fmla="*/ 10440000 w 11088000"/>
              <a:gd name="connsiteY6" fmla="*/ 9637413 h 10285413"/>
              <a:gd name="connsiteX7" fmla="*/ 9792000 w 11088000"/>
              <a:gd name="connsiteY7" fmla="*/ 9637413 h 10285413"/>
              <a:gd name="connsiteX8" fmla="*/ 0 w 11088000"/>
              <a:gd name="connsiteY8" fmla="*/ 0 h 10285413"/>
              <a:gd name="connsiteX9" fmla="*/ 9144000 w 11088000"/>
              <a:gd name="connsiteY9" fmla="*/ 0 h 10285413"/>
              <a:gd name="connsiteX10" fmla="*/ 9144000 w 11088000"/>
              <a:gd name="connsiteY10" fmla="*/ 8341413 h 10285413"/>
              <a:gd name="connsiteX11" fmla="*/ 9791447 w 11088000"/>
              <a:gd name="connsiteY11" fmla="*/ 8341413 h 10285413"/>
              <a:gd name="connsiteX12" fmla="*/ 9791447 w 11088000"/>
              <a:gd name="connsiteY12" fmla="*/ 8989413 h 10285413"/>
              <a:gd name="connsiteX13" fmla="*/ 9144000 w 11088000"/>
              <a:gd name="connsiteY13" fmla="*/ 8989413 h 10285413"/>
              <a:gd name="connsiteX14" fmla="*/ 9144000 w 11088000"/>
              <a:gd name="connsiteY14" fmla="*/ 9637413 h 10285413"/>
              <a:gd name="connsiteX15" fmla="*/ 9792000 w 11088000"/>
              <a:gd name="connsiteY15" fmla="*/ 9637413 h 10285413"/>
              <a:gd name="connsiteX16" fmla="*/ 9792000 w 11088000"/>
              <a:gd name="connsiteY16" fmla="*/ 10285413 h 10285413"/>
              <a:gd name="connsiteX17" fmla="*/ 9144000 w 11088000"/>
              <a:gd name="connsiteY17" fmla="*/ 10285413 h 10285413"/>
              <a:gd name="connsiteX18" fmla="*/ 0 w 11088000"/>
              <a:gd name="connsiteY18" fmla="*/ 10285413 h 102854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88000" h="10285413">
                <a:moveTo>
                  <a:pt x="10440000" y="9637413"/>
                </a:moveTo>
                <a:lnTo>
                  <a:pt x="11088000" y="9637413"/>
                </a:lnTo>
                <a:lnTo>
                  <a:pt x="11088000" y="10285413"/>
                </a:lnTo>
                <a:lnTo>
                  <a:pt x="10440000" y="10285413"/>
                </a:lnTo>
                <a:close/>
                <a:moveTo>
                  <a:pt x="9792000" y="8989413"/>
                </a:moveTo>
                <a:lnTo>
                  <a:pt x="10440000" y="8989413"/>
                </a:lnTo>
                <a:lnTo>
                  <a:pt x="10440000" y="9637413"/>
                </a:lnTo>
                <a:lnTo>
                  <a:pt x="9792000" y="9637413"/>
                </a:ln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8341413"/>
                </a:lnTo>
                <a:lnTo>
                  <a:pt x="9791447" y="8341413"/>
                </a:lnTo>
                <a:lnTo>
                  <a:pt x="9791447" y="8989413"/>
                </a:lnTo>
                <a:lnTo>
                  <a:pt x="9144000" y="8989413"/>
                </a:lnTo>
                <a:lnTo>
                  <a:pt x="9144000" y="9637413"/>
                </a:lnTo>
                <a:lnTo>
                  <a:pt x="9792000" y="9637413"/>
                </a:lnTo>
                <a:lnTo>
                  <a:pt x="9792000" y="10285413"/>
                </a:lnTo>
                <a:lnTo>
                  <a:pt x="9144000" y="10285413"/>
                </a:lnTo>
                <a:lnTo>
                  <a:pt x="0" y="10285413"/>
                </a:lnTo>
                <a:close/>
              </a:path>
            </a:pathLst>
          </a:custGeom>
        </p:spPr>
        <p:txBody>
          <a:bodyPr wrap="square">
            <a:noAutofit/>
          </a:bodyPr>
          <a:lstStyle>
            <a:lvl1pPr>
              <a:defRPr/>
            </a:lvl1pPr>
          </a:lstStyle>
          <a:p>
            <a:r>
              <a:rPr kumimoji="1" lang="en-US" altLang="ja-JP" dirty="0"/>
              <a:t>Insert an image</a:t>
            </a:r>
            <a:endParaRPr kumimoji="1" lang="ja-JP" altLang="en-US" dirty="0"/>
          </a:p>
        </p:txBody>
      </p:sp>
      <p:sp>
        <p:nvSpPr>
          <p:cNvPr id="26" name="テキスト プレースホルダー 12"/>
          <p:cNvSpPr>
            <a:spLocks noGrp="1"/>
          </p:cNvSpPr>
          <p:nvPr>
            <p:ph type="body" sz="quarter" idx="12" hasCustomPrompt="1"/>
          </p:nvPr>
        </p:nvSpPr>
        <p:spPr>
          <a:xfrm>
            <a:off x="9467447" y="3294823"/>
            <a:ext cx="8361787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28" name="テキスト プレースホルダー 12"/>
          <p:cNvSpPr>
            <a:spLocks noGrp="1"/>
          </p:cNvSpPr>
          <p:nvPr>
            <p:ph type="body" sz="quarter" idx="17" hasCustomPrompt="1"/>
          </p:nvPr>
        </p:nvSpPr>
        <p:spPr>
          <a:xfrm>
            <a:off x="9467447" y="2353628"/>
            <a:ext cx="836178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29" name="正方形/長方形 28"/>
          <p:cNvSpPr/>
          <p:nvPr userDrawn="1"/>
        </p:nvSpPr>
        <p:spPr>
          <a:xfrm>
            <a:off x="9572871" y="3070668"/>
            <a:ext cx="1827899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0" name="テキスト プレースホルダー 12"/>
          <p:cNvSpPr>
            <a:spLocks noGrp="1"/>
          </p:cNvSpPr>
          <p:nvPr>
            <p:ph type="body" sz="quarter" idx="44" hasCustomPrompt="1"/>
          </p:nvPr>
        </p:nvSpPr>
        <p:spPr>
          <a:xfrm>
            <a:off x="9467447" y="6349412"/>
            <a:ext cx="8361787" cy="1716691"/>
          </a:xfrm>
        </p:spPr>
        <p:txBody>
          <a:bodyPr>
            <a:normAutofit/>
          </a:bodyPr>
          <a:lstStyle>
            <a:lvl1pPr marL="342900" indent="-342900" algn="l">
              <a:spcBef>
                <a:spcPts val="0"/>
              </a:spcBef>
              <a:buFont typeface="Wingdings" panose="05000000000000000000" pitchFamily="2" charset="2"/>
              <a:buChar char="n"/>
              <a:defRPr sz="2000" baseline="0"/>
            </a:lvl1pPr>
          </a:lstStyle>
          <a:p>
            <a:pPr lvl="0"/>
            <a:r>
              <a:rPr kumimoji="1" lang="en-US" altLang="ja-JP" dirty="0"/>
              <a:t>Text goes here</a:t>
            </a:r>
            <a:endParaRPr kumimoji="1" lang="ja-JP" altLang="en-US" dirty="0"/>
          </a:p>
        </p:txBody>
      </p:sp>
      <p:sp>
        <p:nvSpPr>
          <p:cNvPr id="34" name="テキスト プレースホルダー 12"/>
          <p:cNvSpPr>
            <a:spLocks noGrp="1"/>
          </p:cNvSpPr>
          <p:nvPr>
            <p:ph type="body" sz="quarter" idx="45" hasCustomPrompt="1"/>
          </p:nvPr>
        </p:nvSpPr>
        <p:spPr>
          <a:xfrm>
            <a:off x="9467447" y="5408217"/>
            <a:ext cx="8361787" cy="747032"/>
          </a:xfrm>
        </p:spPr>
        <p:txBody>
          <a:bodyPr anchor="ctr">
            <a:noAutofit/>
          </a:bodyPr>
          <a:lstStyle>
            <a:lvl1pPr algn="l">
              <a:lnSpc>
                <a:spcPct val="100000"/>
              </a:lnSpc>
              <a:spcBef>
                <a:spcPts val="0"/>
              </a:spcBef>
              <a:defRPr sz="2800" baseline="0">
                <a:solidFill>
                  <a:schemeClr val="tx2"/>
                </a:solidFill>
                <a:latin typeface="Ubuntu Medium" panose="020B0604030602030204" pitchFamily="34" charset="0"/>
              </a:defRPr>
            </a:lvl1pPr>
          </a:lstStyle>
          <a:p>
            <a:pPr lvl="0"/>
            <a:r>
              <a:rPr kumimoji="1" lang="en-US" altLang="ja-JP" dirty="0"/>
              <a:t>Heading Goes Here</a:t>
            </a:r>
            <a:endParaRPr kumimoji="1" lang="ja-JP" altLang="en-US" dirty="0"/>
          </a:p>
        </p:txBody>
      </p:sp>
      <p:sp>
        <p:nvSpPr>
          <p:cNvPr id="35" name="正方形/長方形 34"/>
          <p:cNvSpPr/>
          <p:nvPr userDrawn="1"/>
        </p:nvSpPr>
        <p:spPr>
          <a:xfrm>
            <a:off x="9572871" y="6125257"/>
            <a:ext cx="1827899" cy="72008"/>
          </a:xfrm>
          <a:prstGeom prst="rect">
            <a:avLst/>
          </a:prstGeom>
          <a:solidFill>
            <a:schemeClr val="accent2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88930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5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2" presetClass="entr" presetSubtype="4" decel="10000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2" presetClass="entr" presetSubtype="4" decel="100000" fill="hold" grpId="0" nodeType="withEffect">
                                  <p:stCondLst>
                                    <p:cond delay="3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4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2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8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9" grpId="0" animBg="1"/>
      <p:bldP spid="30" grpId="0">
        <p:tmplLst>
          <p:tmpl>
            <p:tnLst>
              <p:par>
                <p:cTn presetID="22" presetClass="entr" presetSubtype="8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30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34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4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500" fill="hold"/>
                        <p:tgtEl>
                          <p:spTgt spid="34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35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1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9.xml"/><Relationship Id="rId16" Type="http://schemas.openxmlformats.org/officeDocument/2006/relationships/slideLayout" Target="../slideLayouts/slideLayout83.xml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slideLayout" Target="../slideLayouts/slideLayout82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7.xml"/><Relationship Id="rId2" Type="http://schemas.openxmlformats.org/officeDocument/2006/relationships/slideLayout" Target="../slideLayouts/slideLayout86.xml"/><Relationship Id="rId1" Type="http://schemas.openxmlformats.org/officeDocument/2006/relationships/slideLayout" Target="../slideLayouts/slideLayout85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89.xml"/><Relationship Id="rId4" Type="http://schemas.openxmlformats.org/officeDocument/2006/relationships/slideLayout" Target="../slideLayouts/slideLayout8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8184004" y="15436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8819376" y="15436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9455924" y="15436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78273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  <p:sldLayoutId id="2147483735" r:id="rId2"/>
    <p:sldLayoutId id="2147483708" r:id="rId3"/>
    <p:sldLayoutId id="2147483709" r:id="rId4"/>
    <p:sldLayoutId id="2147483710" r:id="rId5"/>
    <p:sldLayoutId id="2147483798" r:id="rId6"/>
    <p:sldLayoutId id="2147483745" r:id="rId7"/>
    <p:sldLayoutId id="2147483755" r:id="rId8"/>
    <p:sldLayoutId id="2147483715" r:id="rId9"/>
    <p:sldLayoutId id="2147483716" r:id="rId10"/>
    <p:sldLayoutId id="2147483805" r:id="rId11"/>
    <p:sldLayoutId id="2147483724" r:id="rId12"/>
    <p:sldLayoutId id="2147483756" r:id="rId13"/>
    <p:sldLayoutId id="2147483742" r:id="rId14"/>
    <p:sldLayoutId id="2147483757" r:id="rId15"/>
    <p:sldLayoutId id="2147483736" r:id="rId16"/>
    <p:sldLayoutId id="2147483761" r:id="rId17"/>
    <p:sldLayoutId id="2147483737" r:id="rId18"/>
    <p:sldLayoutId id="2147483759" r:id="rId19"/>
    <p:sldLayoutId id="2147483746" r:id="rId20"/>
    <p:sldLayoutId id="2147483758" r:id="rId21"/>
    <p:sldLayoutId id="2147483754" r:id="rId22"/>
    <p:sldLayoutId id="2147483731" r:id="rId23"/>
    <p:sldLayoutId id="2147483765" r:id="rId24"/>
    <p:sldLayoutId id="2147483766" r:id="rId25"/>
    <p:sldLayoutId id="2147483782" r:id="rId26"/>
    <p:sldLayoutId id="2147483792" r:id="rId27"/>
    <p:sldLayoutId id="2147483763" r:id="rId28"/>
    <p:sldLayoutId id="2147483775" r:id="rId29"/>
    <p:sldLayoutId id="2147483760" r:id="rId30"/>
    <p:sldLayoutId id="2147483762" r:id="rId31"/>
    <p:sldLayoutId id="2147483773" r:id="rId32"/>
    <p:sldLayoutId id="2147483777" r:id="rId33"/>
    <p:sldLayoutId id="2147483786" r:id="rId34"/>
    <p:sldLayoutId id="2147483787" r:id="rId35"/>
    <p:sldLayoutId id="2147483780" r:id="rId36"/>
    <p:sldLayoutId id="2147483783" r:id="rId37"/>
    <p:sldLayoutId id="2147483781" r:id="rId38"/>
    <p:sldLayoutId id="2147483785" r:id="rId39"/>
    <p:sldLayoutId id="2147483784" r:id="rId40"/>
    <p:sldLayoutId id="2147483791" r:id="rId41"/>
    <p:sldLayoutId id="2147483788" r:id="rId42"/>
    <p:sldLayoutId id="2147483789" r:id="rId43"/>
    <p:sldLayoutId id="2147483793" r:id="rId44"/>
    <p:sldLayoutId id="2147483794" r:id="rId45"/>
    <p:sldLayoutId id="2147483790" r:id="rId46"/>
    <p:sldLayoutId id="2147483796" r:id="rId47"/>
    <p:sldLayoutId id="2147483800" r:id="rId48"/>
    <p:sldLayoutId id="2147483801" r:id="rId49"/>
    <p:sldLayoutId id="2147483799" r:id="rId50"/>
    <p:sldLayoutId id="2147483803" r:id="rId51"/>
    <p:sldLayoutId id="2147483806" r:id="rId52"/>
    <p:sldLayoutId id="2147483751" r:id="rId5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  <p:bldP spid="19" grpId="0" animBg="1"/>
    </p:bldLst>
  </p:timing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1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正方形/長方形 12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40096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30" r:id="rId2"/>
    <p:sldLayoutId id="2147483727" r:id="rId3"/>
    <p:sldLayoutId id="2147483733" r:id="rId4"/>
    <p:sldLayoutId id="2147483729" r:id="rId5"/>
    <p:sldLayoutId id="2147483732" r:id="rId6"/>
    <p:sldLayoutId id="2147483734" r:id="rId7"/>
    <p:sldLayoutId id="2147483752" r:id="rId8"/>
    <p:sldLayoutId id="2147483753" r:id="rId9"/>
    <p:sldLayoutId id="2147483750" r:id="rId10"/>
    <p:sldLayoutId id="2147483771" r:id="rId11"/>
    <p:sldLayoutId id="2147483772" r:id="rId12"/>
    <p:sldLayoutId id="2147483774" r:id="rId13"/>
    <p:sldLayoutId id="2147483776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 animBg="1"/>
    </p:bldLst>
  </p:timing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0051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810" r:id="rId2"/>
    <p:sldLayoutId id="2147483809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68" r:id="rId10"/>
    <p:sldLayoutId id="2147483769" r:id="rId11"/>
    <p:sldLayoutId id="2147483778" r:id="rId12"/>
    <p:sldLayoutId id="2147483779" r:id="rId13"/>
    <p:sldLayoutId id="2147483802" r:id="rId14"/>
    <p:sldLayoutId id="2147483807" r:id="rId15"/>
    <p:sldLayoutId id="2147483812" r:id="rId16"/>
    <p:sldLayoutId id="2147483813" r:id="rId17"/>
  </p:sldLayoutIdLst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3213" y="348343"/>
            <a:ext cx="17336022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 Configuration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3109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64" r:id="rId2"/>
    <p:sldLayoutId id="2147483804" r:id="rId3"/>
    <p:sldLayoutId id="2147483808" r:id="rId4"/>
    <p:sldLayoutId id="2147483811" r:id="rId5"/>
  </p:sldLayoutIdLst>
  <p:hf hdr="0" dt="0"/>
  <p:txStyles>
    <p:titleStyle>
      <a:lvl1pPr algn="ctr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67447" y="348343"/>
            <a:ext cx="8361787" cy="12800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ja-JP" dirty="0"/>
              <a:t>Master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3213" y="2041742"/>
            <a:ext cx="17336022" cy="72222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ja-JP" dirty="0"/>
              <a:t>Master Text Configuration</a:t>
            </a:r>
            <a:endParaRPr lang="ja-JP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57900" y="9582811"/>
            <a:ext cx="6172200" cy="5476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The Power of PowerPoint | thepopp.com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7110868" y="9600055"/>
            <a:ext cx="1176775" cy="48903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400">
                <a:solidFill>
                  <a:schemeClr val="tx2"/>
                </a:solidFill>
              </a:defRPr>
            </a:lvl1pPr>
          </a:lstStyle>
          <a:p>
            <a:fld id="{03EB59E2-90B9-4CD3-AC74-D672227E13C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正方形/長方形 3"/>
          <p:cNvSpPr/>
          <p:nvPr userDrawn="1"/>
        </p:nvSpPr>
        <p:spPr>
          <a:xfrm>
            <a:off x="9579668" y="1543675"/>
            <a:ext cx="648072" cy="7200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正方形/長方形 7"/>
          <p:cNvSpPr/>
          <p:nvPr userDrawn="1"/>
        </p:nvSpPr>
        <p:spPr>
          <a:xfrm>
            <a:off x="10215040" y="1543675"/>
            <a:ext cx="648072" cy="7200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正方形/長方形 8"/>
          <p:cNvSpPr/>
          <p:nvPr userDrawn="1"/>
        </p:nvSpPr>
        <p:spPr>
          <a:xfrm>
            <a:off x="10851588" y="1543675"/>
            <a:ext cx="648072" cy="72008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正方形/長方形 18"/>
          <p:cNvSpPr/>
          <p:nvPr userDrawn="1"/>
        </p:nvSpPr>
        <p:spPr>
          <a:xfrm>
            <a:off x="17157699" y="9516491"/>
            <a:ext cx="1129945" cy="7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7151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67" r:id="rId2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" decel="100000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2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2" decel="10000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decel="10000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/>
      <p:bldP spid="4" grpId="0" animBg="1"/>
      <p:bldP spid="8" grpId="0" animBg="1"/>
      <p:bldP spid="9" grpId="0" animBg="1"/>
      <p:bldP spid="19" grpId="0" animBg="1"/>
    </p:bldLst>
  </p:timing>
  <p:hf hdr="0" dt="0"/>
  <p:txStyles>
    <p:titleStyle>
      <a:lvl1pPr algn="l" defTabSz="1371417" rtl="0" eaLnBrk="1" latinLnBrk="0" hangingPunct="1">
        <a:lnSpc>
          <a:spcPct val="90000"/>
        </a:lnSpc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0" algn="l" defTabSz="1371417" rtl="0" eaLnBrk="1" latinLnBrk="0" hangingPunct="1">
        <a:lnSpc>
          <a:spcPct val="130000"/>
        </a:lnSpc>
        <a:spcBef>
          <a:spcPts val="1200"/>
        </a:spcBef>
        <a:buFontTx/>
        <a:buNone/>
        <a:defRPr sz="24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685709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5" indent="0" algn="l" defTabSz="1371417" rtl="0" eaLnBrk="1" latinLnBrk="0" hangingPunct="1">
        <a:lnSpc>
          <a:spcPct val="90000"/>
        </a:lnSpc>
        <a:spcBef>
          <a:spcPts val="750"/>
        </a:spcBef>
        <a:buFontTx/>
        <a:buNone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397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106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2814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8523" indent="-342854" algn="l" defTabSz="1371417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09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17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126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834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8543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251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99960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5668" algn="l" defTabSz="1371417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239" userDrawn="1">
          <p15:clr>
            <a:srgbClr val="F26B43"/>
          </p15:clr>
        </p15:guide>
        <p15:guide id="2" pos="57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9.xml"/><Relationship Id="rId1" Type="http://schemas.openxmlformats.org/officeDocument/2006/relationships/tags" Target="../tags/tag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tags" Target="../tags/tag1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3.xml"/><Relationship Id="rId1" Type="http://schemas.openxmlformats.org/officeDocument/2006/relationships/tags" Target="../tags/tag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3.xml"/><Relationship Id="rId1" Type="http://schemas.openxmlformats.org/officeDocument/2006/relationships/tags" Target="../tags/tag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3.xml"/><Relationship Id="rId1" Type="http://schemas.openxmlformats.org/officeDocument/2006/relationships/tags" Target="../tags/tag1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4.xml"/><Relationship Id="rId1" Type="http://schemas.openxmlformats.org/officeDocument/2006/relationships/tags" Target="../tags/tag1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9.xml"/><Relationship Id="rId1" Type="http://schemas.openxmlformats.org/officeDocument/2006/relationships/tags" Target="../tags/tag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4.xml"/><Relationship Id="rId1" Type="http://schemas.openxmlformats.org/officeDocument/2006/relationships/tags" Target="../tags/tag1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8.xml"/><Relationship Id="rId1" Type="http://schemas.openxmlformats.org/officeDocument/2006/relationships/tags" Target="../tags/tag1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84.xml"/><Relationship Id="rId1" Type="http://schemas.openxmlformats.org/officeDocument/2006/relationships/tags" Target="../tags/tag2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5.xml"/><Relationship Id="rId1" Type="http://schemas.openxmlformats.org/officeDocument/2006/relationships/tags" Target="../tags/tag2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slideLayout" Target="../slideLayouts/slideLayout41.xml"/><Relationship Id="rId1" Type="http://schemas.openxmlformats.org/officeDocument/2006/relationships/tags" Target="../tags/tag2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2.xml"/><Relationship Id="rId1" Type="http://schemas.openxmlformats.org/officeDocument/2006/relationships/tags" Target="../tags/tag2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tags" Target="../tags/tag2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slideLayout" Target="../slideLayouts/slideLayout31.xml"/><Relationship Id="rId1" Type="http://schemas.openxmlformats.org/officeDocument/2006/relationships/tags" Target="../tags/tag25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6.xml"/><Relationship Id="rId1" Type="http://schemas.openxmlformats.org/officeDocument/2006/relationships/tags" Target="../tags/tag2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slideLayout" Target="../slideLayouts/slideLayout9.xml"/><Relationship Id="rId1" Type="http://schemas.openxmlformats.org/officeDocument/2006/relationships/tags" Target="../tags/tag27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8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29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slideLayout" Target="../slideLayouts/slideLayout27.xml"/><Relationship Id="rId1" Type="http://schemas.openxmlformats.org/officeDocument/2006/relationships/tags" Target="../tags/tag30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1.xml"/><Relationship Id="rId1" Type="http://schemas.openxmlformats.org/officeDocument/2006/relationships/tags" Target="../tags/tag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8.xml"/><Relationship Id="rId1" Type="http://schemas.openxmlformats.org/officeDocument/2006/relationships/tags" Target="../tags/tag31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50.xml"/><Relationship Id="rId1" Type="http://schemas.openxmlformats.org/officeDocument/2006/relationships/tags" Target="../tags/tag3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2.xml"/><Relationship Id="rId1" Type="http://schemas.openxmlformats.org/officeDocument/2006/relationships/tags" Target="../tags/tag3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6.xml"/><Relationship Id="rId1" Type="http://schemas.openxmlformats.org/officeDocument/2006/relationships/tags" Target="../tags/tag3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documents.manchester.ac.uk/display.aspx?DocID=29871" TargetMode="Externa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5.xml"/><Relationship Id="rId4" Type="http://schemas.openxmlformats.org/officeDocument/2006/relationships/image" Target="../media/image32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taffnet.manchester.ac.uk/rbe/ethics-integrity/ethics/app-prep/" TargetMode="External"/><Relationship Id="rId2" Type="http://schemas.openxmlformats.org/officeDocument/2006/relationships/slideLayout" Target="../slideLayouts/slideLayout46.xml"/><Relationship Id="rId1" Type="http://schemas.openxmlformats.org/officeDocument/2006/relationships/tags" Target="../tags/tag36.xml"/><Relationship Id="rId4" Type="http://schemas.openxmlformats.org/officeDocument/2006/relationships/hyperlink" Target="mailto:Research.ethics@Manchester.ac.uk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0.xml"/><Relationship Id="rId1" Type="http://schemas.openxmlformats.org/officeDocument/2006/relationships/tags" Target="../tags/tag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9.xml"/><Relationship Id="rId1" Type="http://schemas.openxmlformats.org/officeDocument/2006/relationships/tags" Target="../tags/tag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4.xml"/><Relationship Id="rId1" Type="http://schemas.openxmlformats.org/officeDocument/2006/relationships/tags" Target="../tags/tag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raining.itservices.manchester.ac.uk/uom/ERM/ethics_decision_tool/story.html" TargetMode="External"/><Relationship Id="rId2" Type="http://schemas.openxmlformats.org/officeDocument/2006/relationships/slideLayout" Target="../slideLayouts/slideLayout17.xml"/><Relationship Id="rId1" Type="http://schemas.openxmlformats.org/officeDocument/2006/relationships/tags" Target="../tags/tag9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85.xml"/><Relationship Id="rId1" Type="http://schemas.openxmlformats.org/officeDocument/2006/relationships/tags" Target="../tags/tag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Research Ethics Approval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 err="1"/>
              <a:t>Mrs</a:t>
            </a:r>
            <a:r>
              <a:rPr kumimoji="1" lang="en-US" altLang="ja-JP" dirty="0"/>
              <a:t> Genevieve Pridham</a:t>
            </a:r>
          </a:p>
          <a:p>
            <a:r>
              <a:rPr kumimoji="1" lang="en-US" altLang="ja-JP" dirty="0"/>
              <a:t>Research Ethics Manager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21712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Tm="9314">
        <p:fade/>
      </p:transition>
    </mc:Choice>
    <mc:Fallback xmlns="">
      <p:transition spd="med" advTm="9314">
        <p:fade/>
      </p:transition>
    </mc:Fallback>
  </mc:AlternateContent>
  <p:extLst>
    <p:ext uri="{E180D4A7-C9FB-4DFB-919C-405C955672EB}">
      <p14:showEvtLst xmlns:p14="http://schemas.microsoft.com/office/powerpoint/2010/main">
        <p14:playEvt time="7609" objId="2"/>
      </p14:showEvtLst>
    </p:ext>
  </p:extLs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Title 3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dirty="0"/>
              <a:t>Examples* of Studies That May Require Ethical Approval</a:t>
            </a:r>
          </a:p>
        </p:txBody>
      </p:sp>
      <p:sp>
        <p:nvSpPr>
          <p:cNvPr id="34" name="Text Placeholder 33"/>
          <p:cNvSpPr>
            <a:spLocks noGrp="1"/>
          </p:cNvSpPr>
          <p:nvPr>
            <p:ph type="body" sz="quarter" idx="12"/>
          </p:nvPr>
        </p:nvSpPr>
        <p:spPr>
          <a:xfrm>
            <a:off x="1292384" y="3528644"/>
            <a:ext cx="8052784" cy="23756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Personal identifiable data or special category</a:t>
            </a:r>
          </a:p>
          <a:p>
            <a:pPr marL="1028609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Medical conditions, ethnic origin, political affiliations, religion, sexual orientation and more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Publically available data from social media in relation to a sensitive topic</a:t>
            </a:r>
          </a:p>
          <a:p>
            <a:pPr marL="1028609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Sexual harassment in the workplace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Photographs, videos, audio recordings</a:t>
            </a:r>
          </a:p>
        </p:txBody>
      </p:sp>
      <p:sp>
        <p:nvSpPr>
          <p:cNvPr id="35" name="Text Placeholder 3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Type of Data/Topic</a:t>
            </a:r>
          </a:p>
        </p:txBody>
      </p:sp>
      <p:sp>
        <p:nvSpPr>
          <p:cNvPr id="36" name="Text Placeholder 35"/>
          <p:cNvSpPr>
            <a:spLocks noGrp="1"/>
          </p:cNvSpPr>
          <p:nvPr>
            <p:ph type="body" sz="quarter" idx="15"/>
          </p:nvPr>
        </p:nvSpPr>
        <p:spPr>
          <a:xfrm>
            <a:off x="9914348" y="3528644"/>
            <a:ext cx="8373652" cy="2375600"/>
          </a:xfrm>
        </p:spPr>
        <p:txBody>
          <a:bodyPr>
            <a:noAutofit/>
          </a:bodyPr>
          <a:lstStyle/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Human tissue samples</a:t>
            </a:r>
          </a:p>
          <a:p>
            <a:pPr marL="1028609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Blood, urine, hair, saliva, skin swabs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Health related equipment</a:t>
            </a:r>
          </a:p>
          <a:p>
            <a:pPr marL="1028609" lvl="1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Diabetic equipment, shoe inserts, walking aids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3D body scanning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sz="1800" dirty="0"/>
              <a:t>X-ray computed tomography</a:t>
            </a:r>
          </a:p>
        </p:txBody>
      </p:sp>
      <p:sp>
        <p:nvSpPr>
          <p:cNvPr id="37" name="Text Placeholder 36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Healthy Volunteer Testing</a:t>
            </a:r>
          </a:p>
        </p:txBody>
      </p:sp>
      <p:sp>
        <p:nvSpPr>
          <p:cNvPr id="38" name="Text Placeholder 37"/>
          <p:cNvSpPr>
            <a:spLocks noGrp="1"/>
          </p:cNvSpPr>
          <p:nvPr>
            <p:ph type="body" sz="quarter" idx="18"/>
          </p:nvPr>
        </p:nvSpPr>
        <p:spPr>
          <a:xfrm>
            <a:off x="1292384" y="6893565"/>
            <a:ext cx="8052784" cy="298195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Consumers and fashion, marketing, social media influence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Fracking, environmental damage, global warming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Nuclear decommissioning and remediation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Safety practices/cultural differences</a:t>
            </a:r>
          </a:p>
        </p:txBody>
      </p:sp>
      <p:sp>
        <p:nvSpPr>
          <p:cNvPr id="39" name="Text Placeholder 3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International Research</a:t>
            </a:r>
          </a:p>
        </p:txBody>
      </p:sp>
      <p:sp>
        <p:nvSpPr>
          <p:cNvPr id="40" name="Text Placeholder 39"/>
          <p:cNvSpPr>
            <a:spLocks noGrp="1"/>
          </p:cNvSpPr>
          <p:nvPr>
            <p:ph type="body" sz="quarter" idx="21"/>
          </p:nvPr>
        </p:nvSpPr>
        <p:spPr>
          <a:xfrm>
            <a:off x="9914348" y="6893565"/>
            <a:ext cx="7715284" cy="2415027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Educational research in schools, nurseries or other organisations with children or young people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Research in collaboration with Chester Zoo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1800" dirty="0"/>
              <a:t>Sustainable energy</a:t>
            </a:r>
          </a:p>
          <a:p>
            <a:pPr marL="1028609" lvl="1" indent="-342900">
              <a:buFont typeface="Arial" panose="020B0604020202020204" pitchFamily="34" charset="0"/>
              <a:buChar char="•"/>
            </a:pPr>
            <a:r>
              <a:rPr lang="en-GB" sz="1800" dirty="0"/>
              <a:t>Solar power, hydrogen, water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41" name="Text Placeholder 40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/>
              <a:t>Other examples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713984" y="9308592"/>
            <a:ext cx="162807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/>
                </a:solidFill>
              </a:rPr>
              <a:t>*Note: this list is not exhaustive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12128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テキスト プレースホルダー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3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>
          <a:xfrm>
            <a:off x="1605165" y="6104021"/>
            <a:ext cx="5686928" cy="1637064"/>
          </a:xfrm>
        </p:spPr>
        <p:txBody>
          <a:bodyPr/>
          <a:lstStyle/>
          <a:p>
            <a:r>
              <a:rPr kumimoji="1" lang="en-US" altLang="ja-JP" dirty="0"/>
              <a:t>Ethical Exemptions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05326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684">
        <p14:flip dir="r"/>
      </p:transition>
    </mc:Choice>
    <mc:Fallback xmlns="">
      <p:transition spd="slow" advTm="3684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348343"/>
            <a:ext cx="18288000" cy="1280040"/>
          </a:xfrm>
        </p:spPr>
        <p:txBody>
          <a:bodyPr>
            <a:normAutofit/>
          </a:bodyPr>
          <a:lstStyle/>
          <a:p>
            <a:r>
              <a:rPr lang="en-GB" sz="3900" dirty="0"/>
              <a:t>Ethical Exemptions: Evaluations, Market Research or Work with Professionals*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300846" y="2752102"/>
            <a:ext cx="14987154" cy="1225797"/>
          </a:xfrm>
        </p:spPr>
        <p:txBody>
          <a:bodyPr/>
          <a:lstStyle/>
          <a:p>
            <a:r>
              <a:rPr lang="en-GB" b="1" dirty="0"/>
              <a:t>No personal information </a:t>
            </a:r>
            <a:r>
              <a:rPr lang="en-GB" dirty="0"/>
              <a:t>will be collected apart from: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Their name, publically available contact details, a record of consent and if applicable, an audio recording of the discussion.</a:t>
            </a:r>
          </a:p>
          <a:p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b="1" dirty="0"/>
              <a:t>No sensitive/confidential information </a:t>
            </a:r>
            <a:r>
              <a:rPr lang="en-GB" dirty="0"/>
              <a:t>will be collected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Including special category data</a:t>
            </a:r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b="1" dirty="0"/>
              <a:t>No vulnerable or dependant groups </a:t>
            </a:r>
            <a:r>
              <a:rPr lang="en-GB" dirty="0"/>
              <a:t>will be included</a:t>
            </a:r>
          </a:p>
          <a:p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6"/>
          </p:nvPr>
        </p:nvSpPr>
        <p:spPr>
          <a:xfrm>
            <a:off x="3300846" y="7250539"/>
            <a:ext cx="14987154" cy="1225797"/>
          </a:xfrm>
        </p:spPr>
        <p:txBody>
          <a:bodyPr/>
          <a:lstStyle/>
          <a:p>
            <a:r>
              <a:rPr lang="en-GB" dirty="0"/>
              <a:t>There is </a:t>
            </a:r>
            <a:r>
              <a:rPr lang="en-GB" b="1" dirty="0"/>
              <a:t>no risk of possible disclosures, poor practice, reporting obligations or whistleblowing</a:t>
            </a:r>
          </a:p>
          <a:p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351246" y="1728577"/>
            <a:ext cx="1561995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/>
                </a:solidFill>
              </a:rPr>
              <a:t>ALL </a:t>
            </a:r>
            <a:r>
              <a:rPr lang="en-GB" dirty="0">
                <a:solidFill>
                  <a:schemeClr val="tx2"/>
                </a:solidFill>
              </a:rPr>
              <a:t>of the following criteria </a:t>
            </a:r>
            <a:r>
              <a:rPr lang="en-GB" b="1" dirty="0">
                <a:solidFill>
                  <a:schemeClr val="tx2"/>
                </a:solidFill>
              </a:rPr>
              <a:t>MUST</a:t>
            </a:r>
            <a:r>
              <a:rPr lang="en-GB" dirty="0">
                <a:solidFill>
                  <a:schemeClr val="tx2"/>
                </a:solidFill>
              </a:rPr>
              <a:t> be met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64712" y="8793271"/>
            <a:ext cx="1614605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chemeClr val="tx2"/>
                </a:solidFill>
              </a:rPr>
              <a:t>*Students are </a:t>
            </a:r>
            <a:r>
              <a:rPr lang="en-GB" b="1" dirty="0">
                <a:solidFill>
                  <a:schemeClr val="tx2"/>
                </a:solidFill>
              </a:rPr>
              <a:t>NOT</a:t>
            </a:r>
            <a:r>
              <a:rPr lang="en-GB" dirty="0">
                <a:solidFill>
                  <a:schemeClr val="tx2"/>
                </a:solidFill>
              </a:rPr>
              <a:t> classed as professionals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6507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Ethical Exemption Requirements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Participant information sheets and consent forms/scripts </a:t>
            </a:r>
            <a:r>
              <a:rPr lang="en-GB" b="1" dirty="0"/>
              <a:t>MUST be GDPR complaint. Ethical consent MUST be obtained in all cases.</a:t>
            </a:r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Any audio transcripts </a:t>
            </a:r>
            <a:r>
              <a:rPr lang="en-GB" b="1" dirty="0"/>
              <a:t>MUST be anonymised </a:t>
            </a:r>
            <a:r>
              <a:rPr lang="en-GB" dirty="0"/>
              <a:t>and the original recordings </a:t>
            </a:r>
            <a:r>
              <a:rPr lang="en-GB" b="1" dirty="0"/>
              <a:t>deleted.</a:t>
            </a:r>
          </a:p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All data protection expectations regarding storage, confidentiality and retention </a:t>
            </a:r>
            <a:r>
              <a:rPr lang="en-GB" b="1" dirty="0"/>
              <a:t>MUST be followed</a:t>
            </a:r>
            <a:r>
              <a:rPr lang="en-GB" dirty="0"/>
              <a:t>. </a:t>
            </a:r>
          </a:p>
          <a:p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GB" dirty="0"/>
              <a:t>Keep a copy of the outcome of the Ethics Decision Tool and </a:t>
            </a:r>
            <a:r>
              <a:rPr lang="en-GB" b="1" dirty="0"/>
              <a:t>if in doubt, verify the result with your Ethics Signatory</a:t>
            </a:r>
            <a:r>
              <a:rPr lang="en-GB" dirty="0"/>
              <a:t>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68254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Secondary data analysis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Is the data fully anonymised?</a:t>
            </a:r>
            <a:endParaRPr lang="en-GB" b="1" dirty="0"/>
          </a:p>
          <a:p>
            <a:endParaRPr lang="en-GB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Does the researcher have explicit, written permission from the data controller?</a:t>
            </a:r>
            <a:endParaRPr lang="en-GB" b="1" dirty="0"/>
          </a:p>
          <a:p>
            <a:endParaRPr lang="en-GB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Does the proposed analysis fall within the consent arrangements of data subjects?</a:t>
            </a:r>
          </a:p>
          <a:p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84035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Secondary Data Analysis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If data is </a:t>
            </a:r>
            <a:r>
              <a:rPr lang="en-GB" b="1" dirty="0"/>
              <a:t>not</a:t>
            </a:r>
            <a:r>
              <a:rPr lang="en-GB" dirty="0"/>
              <a:t> from humans or animals, it does not need research ethics approval.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However, Information Governance issues </a:t>
            </a:r>
            <a:r>
              <a:rPr lang="en-GB" b="1" dirty="0"/>
              <a:t>may still apply </a:t>
            </a:r>
            <a:r>
              <a:rPr lang="en-GB" dirty="0"/>
              <a:t>if it is commercially sensitive or confidential.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Human Data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If data is company level only (and not person specific) it does not need research ethics approval </a:t>
            </a:r>
            <a:r>
              <a:rPr lang="en-GB" b="1" dirty="0"/>
              <a:t>unless the project is about personally held companies</a:t>
            </a:r>
            <a:r>
              <a:rPr lang="en-GB" dirty="0"/>
              <a:t>.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GB" dirty="0"/>
              <a:t>Company Data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Researcher must prove that the data can be used for research purposes.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Data controller can confirm this or researcher can consult the relevant privacy notice.</a:t>
            </a:r>
          </a:p>
        </p:txBody>
      </p:sp>
      <p:sp>
        <p:nvSpPr>
          <p:cNvPr id="23" name="Text Placeholder 2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en-GB" dirty="0"/>
              <a:t>Consent Arrangements</a:t>
            </a:r>
          </a:p>
        </p:txBody>
      </p:sp>
      <p:sp>
        <p:nvSpPr>
          <p:cNvPr id="24" name="Text Placeholder 23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To qualify for an exemption, data must be fully anonymised.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This refers to the raw data provided to the researcher and NOT the dissemination of the project.</a:t>
            </a:r>
          </a:p>
        </p:txBody>
      </p:sp>
      <p:sp>
        <p:nvSpPr>
          <p:cNvPr id="25" name="Text Placeholder 24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GB" dirty="0" err="1"/>
              <a:t>Anonymisation</a:t>
            </a:r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35171757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4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10568692" y="6104021"/>
            <a:ext cx="6400800" cy="1211179"/>
          </a:xfrm>
        </p:spPr>
        <p:txBody>
          <a:bodyPr/>
          <a:lstStyle/>
          <a:p>
            <a:r>
              <a:rPr kumimoji="1" lang="en-US" altLang="ja-JP" dirty="0"/>
              <a:t>Types of Ethical Review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01295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376">
        <p14:flip dir="r"/>
      </p:transition>
    </mc:Choice>
    <mc:Fallback xmlns="">
      <p:transition spd="slow" advTm="3376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Ethical Review at UoM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17</a:t>
            </a:fld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lang="en-GB" dirty="0"/>
              <a:t>Low risk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School Review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4"/>
          </p:nvPr>
        </p:nvSpPr>
        <p:spPr>
          <a:xfrm>
            <a:off x="3195988" y="4604567"/>
            <a:ext cx="4152900" cy="52919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Student projects only</a:t>
            </a:r>
          </a:p>
          <a:p>
            <a:r>
              <a:rPr lang="en-GB" dirty="0"/>
              <a:t> 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32"/>
          </p:nvPr>
        </p:nvSpPr>
        <p:spPr>
          <a:xfrm>
            <a:off x="3195988" y="5066593"/>
            <a:ext cx="4152900" cy="755562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Must adhere to criteria as appropriate</a:t>
            </a:r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GB" dirty="0"/>
              <a:t>High risk</a:t>
            </a:r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42"/>
          </p:nvPr>
        </p:nvSpPr>
        <p:spPr/>
        <p:txBody>
          <a:bodyPr/>
          <a:lstStyle/>
          <a:p>
            <a:r>
              <a:rPr lang="en-GB" dirty="0"/>
              <a:t>Full UREC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43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Staff or student projects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44"/>
          </p:nvPr>
        </p:nvSpPr>
        <p:spPr>
          <a:xfrm>
            <a:off x="10939112" y="5292961"/>
            <a:ext cx="4152900" cy="529194"/>
          </a:xfrm>
        </p:spPr>
        <p:txBody>
          <a:bodyPr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Projects that do not meet criteria for other routes</a:t>
            </a: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45"/>
          </p:nvPr>
        </p:nvSpPr>
        <p:spPr>
          <a:xfrm>
            <a:off x="10939112" y="5934486"/>
            <a:ext cx="4152900" cy="1049459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10-12 weeks from submission to approval</a:t>
            </a:r>
          </a:p>
        </p:txBody>
      </p:sp>
      <p:sp>
        <p:nvSpPr>
          <p:cNvPr id="23" name="Text Placeholder 15"/>
          <p:cNvSpPr>
            <a:spLocks noGrp="1"/>
          </p:cNvSpPr>
          <p:nvPr>
            <p:ph type="body" sz="quarter" idx="4294967295"/>
          </p:nvPr>
        </p:nvSpPr>
        <p:spPr>
          <a:xfrm>
            <a:off x="3195988" y="5934486"/>
            <a:ext cx="4152900" cy="698704"/>
          </a:xfrm>
        </p:spPr>
        <p:txBody>
          <a:bodyPr>
            <a:no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en-GB" sz="2000" dirty="0"/>
              <a:t>6-8 weeks from submission to approval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5261" y="8292230"/>
            <a:ext cx="18050006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Ensure you plan these timescales into your research plan and begin the application as soon as possible.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603316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Criteria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1221289" y="4536957"/>
            <a:ext cx="4979096" cy="5259278"/>
          </a:xfrm>
        </p:spPr>
        <p:txBody>
          <a:bodyPr>
            <a:normAutofit/>
          </a:bodyPr>
          <a:lstStyle/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Adults able to provide informed consent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Children in an educational setting who are able to provide assent and a parental/guardian consent procedure has been established</a:t>
            </a:r>
          </a:p>
          <a:p>
            <a:pPr marL="285750" indent="-28575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NO </a:t>
            </a:r>
            <a:r>
              <a:rPr lang="en-GB" dirty="0"/>
              <a:t>vulnerable or dependent groups 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Participants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4"/>
          </p:nvPr>
        </p:nvSpPr>
        <p:spPr>
          <a:xfrm>
            <a:off x="6560594" y="4514770"/>
            <a:ext cx="5166812" cy="5586499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GB" b="1" dirty="0"/>
              <a:t>Low Risk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Public, semi-public or domestic environments familiar to the researcher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Within the EU or EEA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Within normal working hours/time convenient to participants</a:t>
            </a:r>
          </a:p>
          <a:p>
            <a:pPr>
              <a:lnSpc>
                <a:spcPct val="100000"/>
              </a:lnSpc>
            </a:pPr>
            <a:r>
              <a:rPr lang="en-GB" b="1" dirty="0"/>
              <a:t>Medium Risk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Public or private locations where safety of researchers and privacy of participants is protected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Not on the FCO’s red list 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Within normal working hours/time convenient to participants</a:t>
            </a: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Location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6"/>
          </p:nvPr>
        </p:nvSpPr>
        <p:spPr>
          <a:xfrm>
            <a:off x="11899898" y="4535304"/>
            <a:ext cx="5511279" cy="5586498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GB" b="1" dirty="0"/>
              <a:t>Low Risk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NOT</a:t>
            </a:r>
            <a:r>
              <a:rPr lang="en-GB" dirty="0"/>
              <a:t> contentious, sensitive, distressing or confidential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NO</a:t>
            </a:r>
            <a:r>
              <a:rPr lang="en-GB" dirty="0"/>
              <a:t> risk of physical, emotional or psychological harm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dirty="0"/>
              <a:t>Ethical issues do </a:t>
            </a:r>
            <a:r>
              <a:rPr lang="en-GB" b="1" dirty="0"/>
              <a:t>NOT</a:t>
            </a:r>
            <a:r>
              <a:rPr lang="en-GB" dirty="0"/>
              <a:t> include safeguarding, disclosures or coercion</a:t>
            </a:r>
          </a:p>
          <a:p>
            <a:pPr>
              <a:lnSpc>
                <a:spcPct val="100000"/>
              </a:lnSpc>
            </a:pPr>
            <a:r>
              <a:rPr lang="en-GB" b="1" dirty="0"/>
              <a:t>Medium Risk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NOT</a:t>
            </a:r>
            <a:r>
              <a:rPr lang="en-GB" dirty="0"/>
              <a:t> highly contentious or personally sensitive</a:t>
            </a:r>
          </a:p>
          <a:p>
            <a:pPr marL="342900" indent="-3429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en-GB" b="1" dirty="0"/>
              <a:t>NO</a:t>
            </a:r>
            <a:r>
              <a:rPr lang="en-GB" dirty="0"/>
              <a:t> risk of </a:t>
            </a:r>
            <a:r>
              <a:rPr lang="en-GB" b="1" dirty="0"/>
              <a:t>significant </a:t>
            </a:r>
            <a:r>
              <a:rPr lang="en-GB" dirty="0"/>
              <a:t>distress or physical, emotional or psychological harm with any possible distress/harm being minor and temporary</a:t>
            </a:r>
          </a:p>
          <a:p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Topics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259409" y="2095843"/>
            <a:ext cx="8406487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Low</a:t>
            </a:r>
            <a:r>
              <a:rPr lang="en-GB" dirty="0"/>
              <a:t> risk vs. </a:t>
            </a:r>
            <a:r>
              <a:rPr lang="en-GB" b="1" dirty="0"/>
              <a:t>medium</a:t>
            </a:r>
            <a:r>
              <a:rPr lang="en-GB" dirty="0"/>
              <a:t> risk: </a:t>
            </a:r>
            <a:r>
              <a:rPr lang="en-GB" sz="3000" b="1" dirty="0"/>
              <a:t>read the guidance notes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5170427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School Exclusions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3300846" y="3541345"/>
            <a:ext cx="14836842" cy="1225797"/>
          </a:xfrm>
        </p:spPr>
        <p:txBody>
          <a:bodyPr/>
          <a:lstStyle/>
          <a:p>
            <a:r>
              <a:rPr lang="en-GB" b="1" dirty="0"/>
              <a:t>Vulnerable groups: </a:t>
            </a:r>
            <a:r>
              <a:rPr lang="en-GB" dirty="0"/>
              <a:t>those unable to provide informed consent, those with mental health difficulties, those with a dependant relationship to the researcher, prisoners or young offenders, </a:t>
            </a:r>
            <a:r>
              <a:rPr lang="en-GB" dirty="0" err="1"/>
              <a:t>etc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24"/>
          </p:nvPr>
        </p:nvSpPr>
        <p:spPr>
          <a:xfrm>
            <a:off x="3300845" y="5040824"/>
            <a:ext cx="14986797" cy="1420472"/>
          </a:xfrm>
        </p:spPr>
        <p:txBody>
          <a:bodyPr/>
          <a:lstStyle/>
          <a:p>
            <a:r>
              <a:rPr lang="en-GB" b="1" dirty="0"/>
              <a:t>High risk topics: </a:t>
            </a:r>
            <a:r>
              <a:rPr lang="en-GB" dirty="0"/>
              <a:t>highly contentious, sensitive, distressing or confidential; </a:t>
            </a:r>
          </a:p>
          <a:p>
            <a:r>
              <a:rPr lang="en-GB" dirty="0"/>
              <a:t>Those will pose a significant risk of physical, psychological or emotional harm</a:t>
            </a:r>
          </a:p>
          <a:p>
            <a:endParaRPr lang="en-GB" dirty="0"/>
          </a:p>
          <a:p>
            <a:endParaRPr lang="en-GB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b="1" dirty="0"/>
              <a:t>Location:</a:t>
            </a:r>
            <a:r>
              <a:rPr lang="en-GB" dirty="0"/>
              <a:t> private locations, participant’s residences, UK Foreign and Commonwealth Office advises ‘all or all but essential’ travel to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04386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タイトル 1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Overview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GB" altLang="ja-JP" dirty="0"/>
              <a:t>Research ethics and why it’s important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dirty="0"/>
              <a:t>When is it needed?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Ethical approval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What is exempt from ethical review?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Ethical exemptions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Different routes of approval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19"/>
          </p:nvPr>
        </p:nvSpPr>
        <p:spPr>
          <a:xfrm>
            <a:off x="10640296" y="2807029"/>
            <a:ext cx="5894059" cy="747032"/>
          </a:xfrm>
        </p:spPr>
        <p:txBody>
          <a:bodyPr/>
          <a:lstStyle/>
          <a:p>
            <a:r>
              <a:rPr kumimoji="1" lang="en-US" altLang="ja-JP" dirty="0"/>
              <a:t>Types of ethical approval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0"/>
          </p:nvPr>
        </p:nvSpPr>
        <p:spPr>
          <a:xfrm>
            <a:off x="10640296" y="5746267"/>
            <a:ext cx="5631013" cy="562841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Essential details to consider</a:t>
            </a:r>
            <a:endParaRPr kumimoji="1" lang="ja-JP" altLang="en-US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Preparing an application</a:t>
            </a:r>
            <a:endParaRPr kumimoji="1" lang="ja-JP" altLang="en-US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Helpful resources</a:t>
            </a:r>
            <a:endParaRPr kumimoji="1" lang="ja-JP" altLang="en-US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Support and Guidance</a:t>
            </a:r>
            <a:endParaRPr kumimoji="1" lang="ja-JP" altLang="en-US" dirty="0"/>
          </a:p>
        </p:txBody>
      </p:sp>
      <p:sp>
        <p:nvSpPr>
          <p:cNvPr id="33" name="スライド番号プレースホルダー 3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</a:t>
            </a:fld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09770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272">
        <p15:prstTrans prst="pageCurlSingle"/>
      </p:transition>
    </mc:Choice>
    <mc:Fallback xmlns="">
      <p:transition spd="slow" advTm="12272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テキスト プレースホルダー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5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3"/>
          </p:nvPr>
        </p:nvSpPr>
        <p:spPr>
          <a:xfrm>
            <a:off x="1605165" y="6104021"/>
            <a:ext cx="5686928" cy="1552555"/>
          </a:xfrm>
        </p:spPr>
        <p:txBody>
          <a:bodyPr/>
          <a:lstStyle/>
          <a:p>
            <a:r>
              <a:rPr kumimoji="1" lang="en-US" altLang="ja-JP" dirty="0"/>
              <a:t>Preparing an application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07392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323">
        <p14:flip dir="r"/>
      </p:transition>
    </mc:Choice>
    <mc:Fallback xmlns="">
      <p:transition spd="slow" advTm="3323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Preparing an application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21</a:t>
            </a:fld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Data protection (GDPR)</a:t>
            </a:r>
            <a:endParaRPr kumimoji="1" lang="ja-JP" altLang="en-US" dirty="0"/>
          </a:p>
        </p:txBody>
      </p:sp>
      <p:pic>
        <p:nvPicPr>
          <p:cNvPr id="34" name="図プレースホルダー 33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5" name="図プレースホルダー 34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54296" y="5482285"/>
            <a:ext cx="630000" cy="630000"/>
          </a:xfrm>
        </p:spPr>
      </p:pic>
      <p:sp>
        <p:nvSpPr>
          <p:cNvPr id="23" name="テキスト プレースホルダー 2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Consent</a:t>
            </a:r>
            <a:endParaRPr kumimoji="1" lang="ja-JP" altLang="en-US" dirty="0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18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6" name="テキスト プレースホルダー 25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Ethical issues</a:t>
            </a:r>
            <a:endParaRPr kumimoji="1" lang="ja-JP" altLang="en-US" dirty="0"/>
          </a:p>
        </p:txBody>
      </p:sp>
      <p:pic>
        <p:nvPicPr>
          <p:cNvPr id="38" name="図プレースホルダー 37"/>
          <p:cNvPicPr>
            <a:picLocks noGrp="1" noChangeAspect="1"/>
          </p:cNvPicPr>
          <p:nvPr>
            <p:ph type="pic" sz="quarter" idx="21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33675" y="7615516"/>
            <a:ext cx="630000" cy="622221"/>
          </a:xfrm>
        </p:spPr>
      </p:pic>
      <p:sp>
        <p:nvSpPr>
          <p:cNvPr id="29" name="テキスト プレースホルダー 2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Supporting documents</a:t>
            </a:r>
            <a:endParaRPr kumimoji="1" lang="ja-JP" altLang="en-US" dirty="0"/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24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6" b="126"/>
          <a:stretch>
            <a:fillRect/>
          </a:stretch>
        </p:blipFill>
        <p:spPr/>
      </p:pic>
      <p:sp>
        <p:nvSpPr>
          <p:cNvPr id="32" name="テキスト プレースホルダー 31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Methodology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84641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1839">
        <p14:flythrough/>
      </p:transition>
    </mc:Choice>
    <mc:Fallback xmlns="">
      <p:transition spd="slow" advTm="11839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Methodology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22</a:t>
            </a:fld>
            <a:endParaRPr 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altLang="ja-JP" b="1" dirty="0"/>
              <a:t>Clarity: </a:t>
            </a:r>
            <a:r>
              <a:rPr lang="en-US" altLang="ja-JP" dirty="0"/>
              <a:t>must be written in lay language, clear and concise.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b="1" dirty="0"/>
              <a:t>Details: </a:t>
            </a:r>
            <a:r>
              <a:rPr kumimoji="1" lang="en-US" altLang="ja-JP" dirty="0"/>
              <a:t>must describe exactly what will happen to participants, how many times and in what order.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kumimoji="1" lang="en-US" altLang="ja-JP" b="1" dirty="0"/>
              <a:t>Layout: </a:t>
            </a:r>
            <a:r>
              <a:rPr kumimoji="1" lang="en-US" altLang="ja-JP" dirty="0"/>
              <a:t>bullet points or separate paragraphs.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b="1" dirty="0"/>
              <a:t>Multiple methods studies: </a:t>
            </a:r>
            <a:r>
              <a:rPr kumimoji="1" lang="en-US" altLang="ja-JP" dirty="0"/>
              <a:t>each data collection method should be described as well as how they fit together.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b="1" dirty="0"/>
              <a:t>Attachments: </a:t>
            </a:r>
            <a:r>
              <a:rPr kumimoji="1" lang="en-US" altLang="ja-JP" dirty="0"/>
              <a:t>all data collection measures should be attached.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What are you doing, to whom, how many times and in what order?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009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10326">
        <p14:flythrough/>
      </p:transition>
    </mc:Choice>
    <mc:Fallback xmlns="">
      <p:transition spd="slow" advTm="10326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Ethical risks versus issues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Ethical risks</a:t>
            </a:r>
            <a:endParaRPr kumimoji="1" lang="ja-JP" altLang="en-US" dirty="0"/>
          </a:p>
        </p:txBody>
      </p:sp>
      <p:sp>
        <p:nvSpPr>
          <p:cNvPr id="7" name="テキスト プレースホルダー 6"/>
          <p:cNvSpPr>
            <a:spLocks noGrp="1"/>
          </p:cNvSpPr>
          <p:nvPr>
            <p:ph type="body" sz="quarter" idx="14"/>
          </p:nvPr>
        </p:nvSpPr>
        <p:spPr>
          <a:xfrm>
            <a:off x="9542816" y="4701002"/>
            <a:ext cx="7484301" cy="3906550"/>
          </a:xfrm>
        </p:spPr>
        <p:txBody>
          <a:bodyPr>
            <a:normAutofit/>
          </a:bodyPr>
          <a:lstStyle/>
          <a:p>
            <a:r>
              <a:rPr kumimoji="1" lang="en-US" altLang="ja-JP" b="1" dirty="0"/>
              <a:t>Decisions</a:t>
            </a:r>
            <a:r>
              <a:rPr kumimoji="1" lang="en-US" altLang="ja-JP" dirty="0"/>
              <a:t> made in order to mitigate against possible risks: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How to take consent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Manage confidentiality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Protect against coercion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Manage disclosures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Safeguarding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en-US" altLang="ja-JP" dirty="0"/>
              <a:t>Ethical issues</a:t>
            </a:r>
            <a:endParaRPr kumimoji="1" lang="ja-JP" alt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2"/>
          </p:nvPr>
        </p:nvSpPr>
        <p:spPr>
          <a:xfrm>
            <a:off x="1221288" y="4698914"/>
            <a:ext cx="7484301" cy="4237822"/>
          </a:xfrm>
        </p:spPr>
        <p:txBody>
          <a:bodyPr>
            <a:normAutofit/>
          </a:bodyPr>
          <a:lstStyle/>
          <a:p>
            <a:r>
              <a:rPr lang="en-GB" dirty="0"/>
              <a:t>Potential </a:t>
            </a:r>
            <a:r>
              <a:rPr lang="en-GB" b="1" dirty="0"/>
              <a:t>negative consequences </a:t>
            </a:r>
            <a:r>
              <a:rPr lang="en-GB" dirty="0"/>
              <a:t>during or after the proposed project: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Emotional or psychological distress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Physical harm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Reputational damage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Reporting of disclosures or malpractice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Lone working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9570641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3951">
        <p15:prstTrans prst="pageCurlSingle"/>
      </p:transition>
    </mc:Choice>
    <mc:Fallback xmlns="">
      <p:transition spd="slow" advTm="3951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Disclosures and Reporting Obligations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24</a:t>
            </a:fld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6057900" y="3646421"/>
            <a:ext cx="11891896" cy="2654171"/>
          </a:xfrm>
        </p:spPr>
        <p:txBody>
          <a:bodyPr>
            <a:normAutofit fontScale="92500" lnSpcReduction="10000"/>
          </a:bodyPr>
          <a:lstStyle/>
          <a:p>
            <a:r>
              <a:rPr kumimoji="1" lang="en-US" altLang="ja-JP" b="1" dirty="0"/>
              <a:t>Legal: </a:t>
            </a:r>
            <a:r>
              <a:rPr kumimoji="1" lang="en-US" altLang="ja-JP" dirty="0"/>
              <a:t>terrorist activities, treason, child protection</a:t>
            </a:r>
          </a:p>
          <a:p>
            <a:r>
              <a:rPr kumimoji="1" lang="en-US" altLang="ja-JP" b="1" dirty="0"/>
              <a:t>Professional: </a:t>
            </a:r>
            <a:r>
              <a:rPr kumimoji="1" lang="en-US" altLang="ja-JP" dirty="0"/>
              <a:t>Malpractice, child welfare concerns, domestic violence</a:t>
            </a:r>
          </a:p>
          <a:p>
            <a:r>
              <a:rPr kumimoji="1" lang="en-US" altLang="ja-JP" b="1" dirty="0"/>
              <a:t>Note: </a:t>
            </a:r>
            <a:r>
              <a:rPr kumimoji="1" lang="en-US" altLang="ja-JP" dirty="0"/>
              <a:t>current/future planned illegal activities may need to be reported in some instances (e.g. access to HMPPS, police enquiry, court order)</a:t>
            </a:r>
          </a:p>
          <a:p>
            <a:r>
              <a:rPr kumimoji="1" lang="en-US" altLang="ja-JP" dirty="0"/>
              <a:t>Consider and be clear about the limits of confidentiality</a:t>
            </a:r>
          </a:p>
          <a:p>
            <a:r>
              <a:rPr kumimoji="1" lang="en-US" altLang="ja-JP" dirty="0"/>
              <a:t>Note that there is no special legal privilege for researchers so participation in illegal activities during research (e.g. trespass) will be illegal</a:t>
            </a:r>
          </a:p>
          <a:p>
            <a:endParaRPr kumimoji="1" lang="en-US" altLang="ja-JP" dirty="0"/>
          </a:p>
          <a:p>
            <a:endParaRPr kumimoji="1" lang="en-US" altLang="ja-JP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Legal/Professional</a:t>
            </a: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44"/>
          </p:nvPr>
        </p:nvSpPr>
        <p:spPr>
          <a:xfrm>
            <a:off x="6057899" y="7054075"/>
            <a:ext cx="11891897" cy="2272296"/>
          </a:xfrm>
        </p:spPr>
        <p:txBody>
          <a:bodyPr>
            <a:normAutofit/>
          </a:bodyPr>
          <a:lstStyle/>
          <a:p>
            <a:r>
              <a:rPr kumimoji="1" lang="en-US" altLang="ja-JP" dirty="0"/>
              <a:t>Significant safeguarding issues via topic being discussed or vulnerable participants?</a:t>
            </a:r>
          </a:p>
          <a:p>
            <a:r>
              <a:rPr kumimoji="1" lang="en-US" altLang="ja-JP" dirty="0"/>
              <a:t>Consider the strategy and whether the risk is real or hypothetical</a:t>
            </a:r>
          </a:p>
          <a:p>
            <a:r>
              <a:rPr kumimoji="1" lang="en-US" altLang="ja-JP" dirty="0"/>
              <a:t>Report concerns versus provide support</a:t>
            </a:r>
          </a:p>
          <a:p>
            <a:r>
              <a:rPr kumimoji="1" lang="en-US" altLang="ja-JP" dirty="0"/>
              <a:t>Ensure participant information sheet and consent form include what you will do in these circumstances</a:t>
            </a:r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45"/>
          </p:nvPr>
        </p:nvSpPr>
        <p:spPr/>
        <p:txBody>
          <a:bodyPr/>
          <a:lstStyle/>
          <a:p>
            <a:r>
              <a:rPr kumimoji="1" lang="en-US" altLang="ja-JP" dirty="0"/>
              <a:t>Ethical considerations</a:t>
            </a:r>
            <a:endParaRPr kumimoji="1" lang="ja-JP" altLang="en-US" dirty="0"/>
          </a:p>
        </p:txBody>
      </p:sp>
      <p:pic>
        <p:nvPicPr>
          <p:cNvPr id="6" name="Picture Placeholder 5"/>
          <p:cNvPicPr>
            <a:picLocks noGrp="1" noChangeAspect="1"/>
          </p:cNvPicPr>
          <p:nvPr>
            <p:ph type="pic" sz="quarter" idx="4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35" r="3935"/>
          <a:stretch>
            <a:fillRect/>
          </a:stretch>
        </p:blipFill>
        <p:spPr/>
      </p:pic>
      <p:pic>
        <p:nvPicPr>
          <p:cNvPr id="7" name="Picture Placeholder 6"/>
          <p:cNvPicPr>
            <a:picLocks noGrp="1" noChangeAspect="1"/>
          </p:cNvPicPr>
          <p:nvPr>
            <p:ph type="pic" sz="quarter" idx="46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42" r="5642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706156" y="9336742"/>
            <a:ext cx="1630419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Real risk? </a:t>
            </a:r>
            <a:r>
              <a:rPr lang="en-GB" dirty="0"/>
              <a:t>You and your supervisor </a:t>
            </a:r>
            <a:r>
              <a:rPr lang="en-GB" b="1" dirty="0"/>
              <a:t>MUST</a:t>
            </a:r>
            <a:r>
              <a:rPr lang="en-GB" dirty="0"/>
              <a:t> discuss this in detail and document a plan of what you will do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990724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886">
        <p15:prstTrans prst="pageCurlSingle"/>
      </p:transition>
    </mc:Choice>
    <mc:Fallback xmlns="">
      <p:transition spd="slow" advTm="4886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General Data Protection Regulation (GDPR)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25</a:t>
            </a:fld>
            <a:endParaRPr 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2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Any information which makes it possible to identify a participant</a:t>
            </a: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dirty="0"/>
              <a:t>Personal data</a:t>
            </a:r>
            <a:endParaRPr kumimoji="1" lang="ja-JP" altLang="en-US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8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Race, ethnic origin, political affiliation, religion, trade union membership, sexual orientation and more</a:t>
            </a:r>
            <a:endParaRPr kumimoji="1" lang="ja-JP" altLang="en-US" dirty="0"/>
          </a:p>
        </p:txBody>
      </p:sp>
      <p:sp>
        <p:nvSpPr>
          <p:cNvPr id="15" name="テキスト プレースホルダー 14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Special category data</a:t>
            </a:r>
            <a:endParaRPr kumimoji="1" lang="ja-JP" alt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0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Required for PGR students or students intend to publish. Must use DMP Online and append a copy for review.</a:t>
            </a:r>
            <a:endParaRPr kumimoji="1" lang="ja-JP" altLang="en-US" dirty="0"/>
          </a:p>
        </p:txBody>
      </p:sp>
      <p:sp>
        <p:nvSpPr>
          <p:cNvPr id="17" name="テキスト プレースホルダー 16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Data management plans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2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it-IT" altLang="ja-JP" dirty="0"/>
              <a:t>Responsible for retaining any records with personal data (e.g. consent forms) and all anonymised data.</a:t>
            </a:r>
            <a:r>
              <a:rPr kumimoji="1" lang="it-IT" altLang="ja-JP" b="1" dirty="0"/>
              <a:t> MUST </a:t>
            </a:r>
            <a:r>
              <a:rPr kumimoji="1" lang="it-IT" altLang="ja-JP" dirty="0"/>
              <a:t>be the supervisor.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kumimoji="1" lang="en-US" altLang="ja-JP" dirty="0"/>
              <a:t>Data custodian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4"/>
          </p:nvPr>
        </p:nvSpPr>
        <p:spPr/>
        <p:txBody>
          <a:bodyPr>
            <a:normAutofit fontScale="92500" lnSpcReduction="20000"/>
          </a:bodyPr>
          <a:lstStyle/>
          <a:p>
            <a:r>
              <a:rPr kumimoji="1" lang="en-US" altLang="ja-JP" dirty="0"/>
              <a:t>MUST use GDPR compliant templates, mention legal basis for data processing, link to research privacy notice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kumimoji="1" lang="en-US" altLang="ja-JP" dirty="0"/>
              <a:t>Information sheets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6"/>
          </p:nvPr>
        </p:nvSpPr>
        <p:spPr/>
        <p:txBody>
          <a:bodyPr>
            <a:normAutofit/>
          </a:bodyPr>
          <a:lstStyle/>
          <a:p>
            <a:r>
              <a:rPr kumimoji="1" lang="en-US" altLang="ja-JP" dirty="0"/>
              <a:t>MUST use GDPR compliant templates, link to research privacy notice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r>
              <a:rPr kumimoji="1" lang="en-US" altLang="ja-JP" dirty="0"/>
              <a:t>Consent forms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705871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9788">
        <p15:prstTrans prst="pageCurlSingle"/>
      </p:transition>
    </mc:Choice>
    <mc:Fallback xmlns="">
      <p:transition spd="slow" advTm="19788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タイトル 2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Data protection considerations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26</a:t>
            </a:fld>
            <a:endParaRPr 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12"/>
          </p:nvPr>
        </p:nvSpPr>
        <p:spPr>
          <a:xfrm>
            <a:off x="2208260" y="3398016"/>
            <a:ext cx="6427739" cy="2375600"/>
          </a:xfrm>
        </p:spPr>
        <p:txBody>
          <a:bodyPr>
            <a:normAutofit fontScale="925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Store and back-up electronic data on University servers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Paper data to be kept in locked cabinets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Consider data in transit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Records retention schedule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Storage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15"/>
          </p:nvPr>
        </p:nvSpPr>
        <p:spPr/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Anonymise</a:t>
            </a:r>
            <a:r>
              <a:rPr kumimoji="1" lang="en-US" altLang="ja-JP" dirty="0"/>
              <a:t> if at all possible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Use pseudo names or change information to protect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Ensure adequate steps are taken to protect these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Confidentiality and anonymity</a:t>
            </a:r>
            <a:endParaRPr kumimoji="1" lang="ja-JP" altLang="en-US" dirty="0"/>
          </a:p>
        </p:txBody>
      </p:sp>
      <p:sp>
        <p:nvSpPr>
          <p:cNvPr id="30" name="テキスト プレースホルダー 29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GB" altLang="ja-JP" dirty="0"/>
              <a:t>Delete as soon as possible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GB" altLang="ja-JP" dirty="0"/>
              <a:t>If retaining contact details for future studies, keep these separate from generated data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GB" altLang="ja-JP" dirty="0"/>
              <a:t>Only collect essential personal data</a:t>
            </a:r>
          </a:p>
          <a:p>
            <a:endParaRPr kumimoji="1" lang="ja-JP" altLang="en-US" dirty="0"/>
          </a:p>
        </p:txBody>
      </p:sp>
      <p:sp>
        <p:nvSpPr>
          <p:cNvPr id="31" name="テキスト プレースホルダー 30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Personal data</a:t>
            </a:r>
            <a:endParaRPr kumimoji="1" lang="ja-JP" altLang="en-US" dirty="0"/>
          </a:p>
        </p:txBody>
      </p:sp>
      <p:sp>
        <p:nvSpPr>
          <p:cNvPr id="33" name="テキスト プレースホルダー 32"/>
          <p:cNvSpPr>
            <a:spLocks noGrp="1"/>
          </p:cNvSpPr>
          <p:nvPr>
            <p:ph type="body" sz="quarter" idx="21"/>
          </p:nvPr>
        </p:nvSpPr>
        <p:spPr>
          <a:xfrm>
            <a:off x="10888281" y="6762937"/>
            <a:ext cx="6427739" cy="2468745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SOP for Recording Research Participants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If possible use encrypted devices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No personal devices permitted unless you have no other option; must be encrypted and cloud back-up disabled</a:t>
            </a:r>
          </a:p>
          <a:p>
            <a:endParaRPr kumimoji="1" lang="ja-JP" altLang="en-US" dirty="0"/>
          </a:p>
        </p:txBody>
      </p:sp>
      <p:sp>
        <p:nvSpPr>
          <p:cNvPr id="34" name="テキスト プレースホルダー 33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Recordings</a:t>
            </a:r>
            <a:endParaRPr kumimoji="1" lang="ja-JP" altLang="en-US" dirty="0"/>
          </a:p>
        </p:txBody>
      </p:sp>
      <p:pic>
        <p:nvPicPr>
          <p:cNvPr id="5" name="図プレースホルダー 4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1100" y="2861889"/>
            <a:ext cx="630000" cy="623941"/>
          </a:xfrm>
        </p:spPr>
      </p:pic>
      <p:pic>
        <p:nvPicPr>
          <p:cNvPr id="7" name="図プレースホルダー 6"/>
          <p:cNvPicPr>
            <a:picLocks noGrp="1" noChangeAspect="1"/>
          </p:cNvPicPr>
          <p:nvPr>
            <p:ph type="pic" sz="quarter" idx="20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9" name="図プレースホルダー 8"/>
          <p:cNvPicPr>
            <a:picLocks noGrp="1" noChangeAspect="1"/>
          </p:cNvPicPr>
          <p:nvPr>
            <p:ph type="pic" sz="quarter" idx="17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121" y="2861889"/>
            <a:ext cx="630000" cy="623941"/>
          </a:xfrm>
        </p:spPr>
      </p:pic>
      <p:pic>
        <p:nvPicPr>
          <p:cNvPr id="11" name="図プレースホルダー 10"/>
          <p:cNvPicPr>
            <a:picLocks noGrp="1" noChangeAspect="1"/>
          </p:cNvPicPr>
          <p:nvPr>
            <p:ph type="pic" sz="quarter" idx="2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1121" y="6226810"/>
            <a:ext cx="630000" cy="623941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758240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9012">
        <p15:prstTrans prst="pageCurlSingle"/>
      </p:transition>
    </mc:Choice>
    <mc:Fallback xmlns="">
      <p:transition spd="slow" advTm="9012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itle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Data Collection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27</a:t>
            </a:fld>
            <a:endParaRPr lang="en-US" dirty="0"/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7466" y="2208597"/>
            <a:ext cx="9793067" cy="586821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566872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Participant Information Sheets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28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90776" y="7289077"/>
            <a:ext cx="13506449" cy="2996336"/>
          </a:xfrm>
        </p:spPr>
        <p:txBody>
          <a:bodyPr>
            <a:normAutofit/>
          </a:bodyPr>
          <a:lstStyle/>
          <a:p>
            <a:r>
              <a:rPr lang="en-GB" b="1" dirty="0"/>
              <a:t>Remember: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Version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essential sections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Clear language (average reading age is 14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Contact details should be last</a:t>
            </a: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All required information</a:t>
            </a:r>
          </a:p>
        </p:txBody>
      </p:sp>
      <p:pic>
        <p:nvPicPr>
          <p:cNvPr id="3" name="Picture Placeholder 2"/>
          <p:cNvPicPr>
            <a:picLocks noGrp="1"/>
          </p:cNvPicPr>
          <p:nvPr>
            <p:ph type="pic" sz="quarter" idx="4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578656"/>
            <a:ext cx="6093616" cy="632798"/>
          </a:xfrm>
        </p:spPr>
      </p:pic>
      <p:pic>
        <p:nvPicPr>
          <p:cNvPr id="6" name="Picture Placeholder 5"/>
          <p:cNvPicPr preferRelativeResize="0">
            <a:picLocks noGrp="1" noChangeAspect="1"/>
          </p:cNvPicPr>
          <p:nvPr>
            <p:ph type="pic" sz="quarter" idx="5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6146" y="4668664"/>
            <a:ext cx="6011497" cy="416460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5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/>
              <a:t>Legal basis</a:t>
            </a: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5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r>
              <a:rPr lang="en-GB" dirty="0"/>
              <a:t>Research Privacy Notice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162183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Consent Forms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29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/>
          </p:nvPr>
        </p:nvSpPr>
        <p:spPr>
          <a:xfrm>
            <a:off x="2390776" y="7289077"/>
            <a:ext cx="13506449" cy="2996336"/>
          </a:xfrm>
        </p:spPr>
        <p:txBody>
          <a:bodyPr>
            <a:normAutofit/>
          </a:bodyPr>
          <a:lstStyle/>
          <a:p>
            <a:r>
              <a:rPr lang="en-GB" b="1" dirty="0"/>
              <a:t>Remember: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Version control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All essential points (i.e. data sharing, future use, contact details retained)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Clear language (average reading age is 14 years)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1 copy for participant, 1 copy for researcher</a:t>
            </a:r>
          </a:p>
        </p:txBody>
      </p:sp>
      <p:pic>
        <p:nvPicPr>
          <p:cNvPr id="14" name="Picture Placeholder 13"/>
          <p:cNvPicPr>
            <a:picLocks noGrp="1" noChangeAspect="1"/>
          </p:cNvPicPr>
          <p:nvPr>
            <p:ph type="pic" sz="quarter" idx="1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7" name="Text Placeholder 6"/>
          <p:cNvSpPr>
            <a:spLocks noGrp="1"/>
          </p:cNvSpPr>
          <p:nvPr>
            <p:ph type="body" sz="quarter" idx="48"/>
          </p:nvPr>
        </p:nvSpPr>
        <p:spPr/>
        <p:txBody>
          <a:bodyPr/>
          <a:lstStyle/>
          <a:p>
            <a:r>
              <a:rPr lang="en-GB" dirty="0"/>
              <a:t>All required information</a:t>
            </a:r>
          </a:p>
        </p:txBody>
      </p:sp>
      <p:pic>
        <p:nvPicPr>
          <p:cNvPr id="3" name="Picture Placeholder 2"/>
          <p:cNvPicPr preferRelativeResize="0">
            <a:picLocks noGrp="1" noChangeAspect="1"/>
          </p:cNvPicPr>
          <p:nvPr>
            <p:ph type="pic" sz="quarter" idx="49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615282"/>
            <a:ext cx="6030962" cy="672371"/>
          </a:xfrm>
        </p:spPr>
      </p:pic>
      <p:pic>
        <p:nvPicPr>
          <p:cNvPr id="6" name="Picture Placeholder 5"/>
          <p:cNvPicPr>
            <a:picLocks noGrp="1"/>
          </p:cNvPicPr>
          <p:nvPr>
            <p:ph type="pic" sz="quarter" idx="5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53317" y="4593961"/>
            <a:ext cx="6034683" cy="498544"/>
          </a:xfrm>
        </p:spPr>
      </p:pic>
      <p:pic>
        <p:nvPicPr>
          <p:cNvPr id="15" name="Picture Placeholder 14"/>
          <p:cNvPicPr>
            <a:picLocks noGrp="1" noChangeAspect="1"/>
          </p:cNvPicPr>
          <p:nvPr>
            <p:ph type="pic" sz="quarter" idx="5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1" name="Text Placeholder 10"/>
          <p:cNvSpPr>
            <a:spLocks noGrp="1"/>
          </p:cNvSpPr>
          <p:nvPr>
            <p:ph type="body" sz="quarter" idx="52"/>
          </p:nvPr>
        </p:nvSpPr>
        <p:spPr/>
        <p:txBody>
          <a:bodyPr/>
          <a:lstStyle/>
          <a:p>
            <a:r>
              <a:rPr lang="en-GB" dirty="0"/>
              <a:t>Data protection section</a:t>
            </a:r>
          </a:p>
        </p:txBody>
      </p:sp>
      <p:pic>
        <p:nvPicPr>
          <p:cNvPr id="16" name="Picture Placeholder 15"/>
          <p:cNvPicPr>
            <a:picLocks noGrp="1" noChangeAspect="1"/>
          </p:cNvPicPr>
          <p:nvPr>
            <p:ph type="pic" sz="quarter" idx="5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23" r="9223"/>
          <a:stretch>
            <a:fillRect/>
          </a:stretch>
        </p:blipFill>
        <p:spPr/>
      </p:pic>
      <p:sp>
        <p:nvSpPr>
          <p:cNvPr id="13" name="Text Placeholder 12"/>
          <p:cNvSpPr>
            <a:spLocks noGrp="1"/>
          </p:cNvSpPr>
          <p:nvPr>
            <p:ph type="body" sz="quarter" idx="54"/>
          </p:nvPr>
        </p:nvSpPr>
        <p:spPr/>
        <p:txBody>
          <a:bodyPr/>
          <a:lstStyle/>
          <a:p>
            <a:r>
              <a:rPr lang="en-GB" dirty="0"/>
              <a:t>Research Privacy Notice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468983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1</a:t>
            </a:r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Background</a:t>
            </a:r>
            <a:endParaRPr kumimoji="1" lang="ja-JP" altLang="en-US" dirty="0"/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27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8968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374">
        <p14:flip dir="r"/>
      </p:transition>
    </mc:Choice>
    <mc:Fallback xmlns="">
      <p:transition spd="slow" advTm="3374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Informed consent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30</a:t>
            </a:fld>
            <a:endParaRPr 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W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6"/>
          </p:nvPr>
        </p:nvSpPr>
        <p:spPr>
          <a:xfrm>
            <a:off x="0" y="3992992"/>
            <a:ext cx="6370746" cy="1453771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Asking the participants to sign a consent form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Participant information sheet and consent form required</a:t>
            </a:r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US" altLang="ja-JP" dirty="0"/>
              <a:t>Written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3"/>
          </p:nvPr>
        </p:nvSpPr>
        <p:spPr>
          <a:xfrm>
            <a:off x="11877319" y="3992992"/>
            <a:ext cx="6410324" cy="1453771"/>
          </a:xfrm>
        </p:spPr>
        <p:txBody>
          <a:bodyPr>
            <a:normAutofit fontScale="92500" lnSpcReduction="2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Reading through the consent statements and recording the response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Participant information sheet/script and consent script required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altLang="ja-JP" dirty="0"/>
              <a:t>Verbal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5"/>
          </p:nvPr>
        </p:nvSpPr>
        <p:spPr>
          <a:xfrm>
            <a:off x="0" y="6753752"/>
            <a:ext cx="6364008" cy="145377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Obtained via the return of a completed survey/questionnaire.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Best practice: </a:t>
            </a:r>
            <a:r>
              <a:rPr kumimoji="1" lang="en-US" altLang="ja-JP" dirty="0"/>
              <a:t>tick box at the beginning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lang="en-US" altLang="ja-JP" dirty="0"/>
              <a:t>Implied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27"/>
          </p:nvPr>
        </p:nvSpPr>
        <p:spPr>
          <a:xfrm>
            <a:off x="11877319" y="6753752"/>
            <a:ext cx="6410324" cy="1453771"/>
          </a:xfrm>
        </p:spPr>
        <p:txBody>
          <a:bodyPr>
            <a:normAutofit fontScale="85000" lnSpcReduction="10000"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Projects accessing publically available data (e.g. data mining from publically available posts on Facebook/Twitter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Ethnographic research of large groups where individual consent is not possible.</a:t>
            </a:r>
            <a:endParaRPr kumimoji="1" lang="ja-JP" altLang="en-US" dirty="0"/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lang="en-US" altLang="ja-JP" dirty="0"/>
              <a:t>Exceptions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kumimoji="1" lang="en-US" altLang="ja-JP" dirty="0"/>
              <a:t>V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kumimoji="1" lang="en-US" altLang="ja-JP" dirty="0"/>
              <a:t>I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X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21724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 advTm="8051">
        <p14:flythrough/>
      </p:transition>
    </mc:Choice>
    <mc:Fallback xmlns="">
      <p:transition spd="slow" advTm="8051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タイトル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Study Advertisements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31</a:t>
            </a:fld>
            <a:endParaRPr lang="en-US" dirty="0"/>
          </a:p>
        </p:txBody>
      </p:sp>
      <p:pic>
        <p:nvPicPr>
          <p:cNvPr id="30" name="図プレースホルダー 29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1" name="図プレースホルダー 30"/>
          <p:cNvPicPr>
            <a:picLocks noGrp="1" noChangeAspect="1"/>
          </p:cNvPicPr>
          <p:nvPr>
            <p:ph type="pic" sz="quarter" idx="1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5359" y="4571965"/>
            <a:ext cx="490896" cy="490896"/>
          </a:xfrm>
        </p:spPr>
      </p:pic>
      <p:pic>
        <p:nvPicPr>
          <p:cNvPr id="32" name="図プレースホルダー 31"/>
          <p:cNvPicPr>
            <a:picLocks noGrp="1" noChangeAspect="1"/>
          </p:cNvPicPr>
          <p:nvPr>
            <p:ph type="pic" sz="quarter" idx="16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06200" y="5809251"/>
            <a:ext cx="490896" cy="490896"/>
          </a:xfrm>
        </p:spPr>
      </p:pic>
      <p:pic>
        <p:nvPicPr>
          <p:cNvPr id="33" name="図プレースホルダー 32"/>
          <p:cNvPicPr>
            <a:picLocks noGrp="1" noChangeAspect="1"/>
          </p:cNvPicPr>
          <p:nvPr>
            <p:ph type="pic" sz="quarter" idx="17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" r="161"/>
          <a:stretch>
            <a:fillRect/>
          </a:stretch>
        </p:blipFill>
        <p:spPr/>
      </p:pic>
      <p:pic>
        <p:nvPicPr>
          <p:cNvPr id="34" name="図プレースホルダー 33"/>
          <p:cNvPicPr>
            <a:picLocks noGrp="1" noChangeAspect="1"/>
          </p:cNvPicPr>
          <p:nvPr>
            <p:ph type="pic" sz="quarter" idx="18"/>
          </p:nvPr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35" name="図プレースホルダー 34"/>
          <p:cNvPicPr>
            <a:picLocks noGrp="1" noChangeAspect="1"/>
          </p:cNvPicPr>
          <p:nvPr>
            <p:ph type="pic" sz="quarter" idx="19"/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18" name="テキスト プレースホルダー 17"/>
          <p:cNvSpPr>
            <a:spLocks noGrp="1"/>
          </p:cNvSpPr>
          <p:nvPr>
            <p:ph type="body" sz="quarter" idx="21"/>
          </p:nvPr>
        </p:nvSpPr>
        <p:spPr>
          <a:xfrm>
            <a:off x="11744227" y="6687800"/>
            <a:ext cx="4608971" cy="1150451"/>
          </a:xfrm>
        </p:spPr>
        <p:txBody>
          <a:bodyPr>
            <a:normAutofit lnSpcReduction="1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DO NOT accept adverts with pound (£) amounts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Compensation for your time = OK</a:t>
            </a:r>
          </a:p>
          <a:p>
            <a:endParaRPr kumimoji="1" lang="ja-JP" alt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Monetary amounts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3"/>
          </p:nvPr>
        </p:nvSpPr>
        <p:spPr>
          <a:xfrm>
            <a:off x="11744226" y="4699439"/>
            <a:ext cx="4608971" cy="1266591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Should be UoM or study specific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pt-BR" altLang="ja-JP" dirty="0"/>
              <a:t>No personal mobile phone numbers or emails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kumimoji="1" lang="en-US" altLang="ja-JP" dirty="0"/>
              <a:t>Contact info for researchers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it-IT" altLang="ja-JP" dirty="0"/>
              <a:t>As many as possible to ensure those who respond are truly eligible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26"/>
          </p:nvPr>
        </p:nvSpPr>
        <p:spPr/>
        <p:txBody>
          <a:bodyPr/>
          <a:lstStyle/>
          <a:p>
            <a:r>
              <a:rPr kumimoji="1" lang="en-US" altLang="ja-JP" dirty="0"/>
              <a:t>Inclusion/exclusion criteria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27"/>
          </p:nvPr>
        </p:nvSpPr>
        <p:spPr>
          <a:xfrm>
            <a:off x="2481511" y="2654827"/>
            <a:ext cx="4608971" cy="1318716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Ensure copies of ALL social media text are included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Facebook, Twitter, emails, letters, </a:t>
            </a:r>
            <a:r>
              <a:rPr kumimoji="1" lang="en-US" altLang="ja-JP" dirty="0" err="1"/>
              <a:t>etc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dirty="0"/>
              <a:t>All versions of text needed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29"/>
          </p:nvPr>
        </p:nvSpPr>
        <p:spPr>
          <a:xfrm>
            <a:off x="1879065" y="4699017"/>
            <a:ext cx="4608971" cy="151080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Ethics ref number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 err="1"/>
              <a:t>UoM</a:t>
            </a:r>
            <a:r>
              <a:rPr kumimoji="1" lang="en-US" altLang="ja-JP" dirty="0"/>
              <a:t> logo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Version number and date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Additional details</a:t>
            </a:r>
            <a:endParaRPr kumimoji="1" lang="ja-JP" altLang="en-US" dirty="0"/>
          </a:p>
        </p:txBody>
      </p:sp>
      <p:sp>
        <p:nvSpPr>
          <p:cNvPr id="28" name="テキスト プレースホルダー 27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Easy to understand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kumimoji="1" lang="en-US" altLang="ja-JP" dirty="0"/>
              <a:t>Targeted to potential audience</a:t>
            </a:r>
          </a:p>
        </p:txBody>
      </p:sp>
      <p:sp>
        <p:nvSpPr>
          <p:cNvPr id="29" name="テキスト プレースホルダー 28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/>
              <a:t>Appropriate language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761149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2774">
        <p15:prstTrans prst="pageCurlSingle"/>
      </p:transition>
    </mc:Choice>
    <mc:Fallback xmlns="">
      <p:transition spd="slow" advTm="12774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タイトル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Other supporting documents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32</a:t>
            </a:fld>
            <a:endParaRPr lang="en-US" dirty="0"/>
          </a:p>
        </p:txBody>
      </p:sp>
      <p:sp>
        <p:nvSpPr>
          <p:cNvPr id="19" name="テキスト プレースホルダー 18"/>
          <p:cNvSpPr>
            <a:spLocks noGrp="1"/>
          </p:cNvSpPr>
          <p:nvPr>
            <p:ph type="body" sz="quarter" idx="28"/>
          </p:nvPr>
        </p:nvSpPr>
        <p:spPr>
          <a:xfrm>
            <a:off x="635329" y="3900121"/>
            <a:ext cx="4608971" cy="814583"/>
          </a:xfrm>
        </p:spPr>
        <p:txBody>
          <a:bodyPr/>
          <a:lstStyle/>
          <a:p>
            <a:r>
              <a:rPr kumimoji="1" lang="en-US" altLang="ja-JP" dirty="0"/>
              <a:t>Lone worker policy or risk assessment</a:t>
            </a:r>
            <a:endParaRPr kumimoji="1" lang="ja-JP" altLang="en-US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9"/>
          </p:nvPr>
        </p:nvSpPr>
        <p:spPr>
          <a:xfrm>
            <a:off x="12108616" y="3583183"/>
            <a:ext cx="3838048" cy="631783"/>
          </a:xfrm>
        </p:spPr>
        <p:txBody>
          <a:bodyPr/>
          <a:lstStyle/>
          <a:p>
            <a:r>
              <a:rPr kumimoji="1" lang="en-US" altLang="ja-JP" dirty="0"/>
              <a:t>Translated documents</a:t>
            </a:r>
            <a:endParaRPr kumimoji="1" lang="ja-JP" altLang="en-US" dirty="0"/>
          </a:p>
        </p:txBody>
      </p:sp>
      <p:sp>
        <p:nvSpPr>
          <p:cNvPr id="21" name="テキスト プレースホルダー 20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r>
              <a:rPr kumimoji="1" lang="en-US" altLang="ja-JP" dirty="0"/>
              <a:t>Letters from gatekeepers</a:t>
            </a:r>
            <a:endParaRPr kumimoji="1" lang="ja-JP" altLang="en-US" dirty="0"/>
          </a:p>
        </p:txBody>
      </p:sp>
      <p:sp>
        <p:nvSpPr>
          <p:cNvPr id="22" name="テキスト プレースホルダー 21"/>
          <p:cNvSpPr>
            <a:spLocks noGrp="1"/>
          </p:cNvSpPr>
          <p:nvPr>
            <p:ph type="body" sz="quarter" idx="31"/>
          </p:nvPr>
        </p:nvSpPr>
        <p:spPr/>
        <p:txBody>
          <a:bodyPr/>
          <a:lstStyle/>
          <a:p>
            <a:r>
              <a:rPr kumimoji="1" lang="en-US" altLang="ja-JP" dirty="0"/>
              <a:t>Confidentiality agreements</a:t>
            </a:r>
            <a:endParaRPr kumimoji="1" lang="ja-JP" altLang="en-US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16"/>
          </p:nvPr>
        </p:nvSpPr>
        <p:spPr>
          <a:xfrm>
            <a:off x="971550" y="4895834"/>
            <a:ext cx="3936531" cy="1937350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Should be study specific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NOT generic Division or School guidance</a:t>
            </a:r>
            <a:endParaRPr kumimoji="1" lang="ja-JP" alt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32"/>
          </p:nvPr>
        </p:nvSpPr>
        <p:spPr/>
        <p:txBody>
          <a:bodyPr/>
          <a:lstStyle/>
          <a:p>
            <a:r>
              <a:rPr kumimoji="1" lang="en-US" altLang="ja-JP" dirty="0"/>
              <a:t>If transcriptions are being done by someone else</a:t>
            </a:r>
            <a:endParaRPr kumimoji="1" lang="ja-JP" altLang="en-US" dirty="0"/>
          </a:p>
        </p:txBody>
      </p:sp>
      <p:sp>
        <p:nvSpPr>
          <p:cNvPr id="24" name="テキスト プレースホルダー 23"/>
          <p:cNvSpPr>
            <a:spLocks noGrp="1"/>
          </p:cNvSpPr>
          <p:nvPr>
            <p:ph type="body" sz="quarter" idx="33"/>
          </p:nvPr>
        </p:nvSpPr>
        <p:spPr/>
        <p:txBody>
          <a:bodyPr/>
          <a:lstStyle/>
          <a:p>
            <a:r>
              <a:rPr kumimoji="1" lang="en-US" altLang="ja-JP" dirty="0"/>
              <a:t>Using individuals to gain access to a particular group</a:t>
            </a:r>
            <a:endParaRPr kumimoji="1" lang="ja-JP" altLang="en-US" dirty="0"/>
          </a:p>
        </p:txBody>
      </p:sp>
      <p:sp>
        <p:nvSpPr>
          <p:cNvPr id="25" name="テキスト プレースホルダー 24"/>
          <p:cNvSpPr>
            <a:spLocks noGrp="1"/>
          </p:cNvSpPr>
          <p:nvPr>
            <p:ph type="body" sz="quarter" idx="34"/>
          </p:nvPr>
        </p:nvSpPr>
        <p:spPr/>
        <p:txBody>
          <a:bodyPr/>
          <a:lstStyle/>
          <a:p>
            <a:r>
              <a:rPr kumimoji="1" lang="en-US" altLang="ja-JP" dirty="0"/>
              <a:t>As well as a verification of the translations</a:t>
            </a:r>
            <a:endParaRPr kumimoji="1" lang="ja-JP" altLang="en-US" dirty="0"/>
          </a:p>
        </p:txBody>
      </p:sp>
      <p:sp>
        <p:nvSpPr>
          <p:cNvPr id="26" name="テキスト プレースホルダー 25"/>
          <p:cNvSpPr>
            <a:spLocks noGrp="1"/>
          </p:cNvSpPr>
          <p:nvPr>
            <p:ph type="body" sz="quarter" idx="35"/>
          </p:nvPr>
        </p:nvSpPr>
        <p:spPr/>
        <p:txBody>
          <a:bodyPr/>
          <a:lstStyle/>
          <a:p>
            <a:r>
              <a:rPr kumimoji="1" lang="en-US" altLang="ja-JP" dirty="0"/>
              <a:t>Distress protocol/debrief sheet</a:t>
            </a:r>
            <a:endParaRPr kumimoji="1" lang="ja-JP" altLang="en-US" dirty="0"/>
          </a:p>
        </p:txBody>
      </p:sp>
      <p:sp>
        <p:nvSpPr>
          <p:cNvPr id="27" name="テキスト プレースホルダー 26"/>
          <p:cNvSpPr>
            <a:spLocks noGrp="1"/>
          </p:cNvSpPr>
          <p:nvPr>
            <p:ph type="body" sz="quarter" idx="36"/>
          </p:nvPr>
        </p:nvSpPr>
        <p:spPr/>
        <p:txBody>
          <a:bodyPr/>
          <a:lstStyle/>
          <a:p>
            <a:r>
              <a:rPr kumimoji="1" lang="en-US" altLang="ja-JP" dirty="0"/>
              <a:t>Release forms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31204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6088">
        <p15:prstTrans prst="pageCurlSingle"/>
      </p:transition>
    </mc:Choice>
    <mc:Fallback xmlns="">
      <p:transition spd="slow" advTm="6088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GB" dirty="0"/>
              <a:t>6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3"/>
          </p:nvPr>
        </p:nvSpPr>
        <p:spPr>
          <a:xfrm>
            <a:off x="10925628" y="6104021"/>
            <a:ext cx="5686928" cy="1564747"/>
          </a:xfrm>
        </p:spPr>
        <p:txBody>
          <a:bodyPr/>
          <a:lstStyle/>
          <a:p>
            <a:r>
              <a:rPr lang="en-GB" dirty="0"/>
              <a:t>Support and Guidance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7723794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Frequently Asked Questions/Resources</a:t>
            </a:r>
          </a:p>
        </p:txBody>
      </p:sp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8400" y="2984640"/>
            <a:ext cx="8577943" cy="514676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4864472" y="8442542"/>
            <a:ext cx="8805797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chemeClr val="tx2"/>
                </a:solidFill>
                <a:hlinkClick r:id="rId3"/>
              </a:rPr>
              <a:t>Frequently Asked Questions Document</a:t>
            </a:r>
            <a:endParaRPr lang="en-GB" b="1" dirty="0">
              <a:solidFill>
                <a:schemeClr val="tx2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2500458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Need help or advice?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35</a:t>
            </a:fld>
            <a:endParaRPr lang="en-U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4"/>
          </p:nvPr>
        </p:nvSpPr>
        <p:spPr>
          <a:xfrm>
            <a:off x="1" y="3075687"/>
            <a:ext cx="7601284" cy="747032"/>
          </a:xfrm>
        </p:spPr>
        <p:txBody>
          <a:bodyPr/>
          <a:lstStyle/>
          <a:p>
            <a:r>
              <a:rPr lang="en-GB" sz="2500" dirty="0"/>
              <a:t>Research Ethics Website/Help bubble guidance</a:t>
            </a:r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GB" dirty="0"/>
              <a:t>Your Supervisor</a:t>
            </a: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6"/>
          </p:nvPr>
        </p:nvSpPr>
        <p:spPr>
          <a:xfrm>
            <a:off x="7554582" y="5297654"/>
            <a:ext cx="5587036" cy="747032"/>
          </a:xfrm>
        </p:spPr>
        <p:txBody>
          <a:bodyPr/>
          <a:lstStyle/>
          <a:p>
            <a:r>
              <a:rPr lang="en-GB" dirty="0"/>
              <a:t>Ethics Signatories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lang="en-GB" dirty="0"/>
              <a:t>Research ethics office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27"/>
          </p:nvPr>
        </p:nvSpPr>
        <p:spPr>
          <a:xfrm>
            <a:off x="529026" y="3941071"/>
            <a:ext cx="3138383" cy="6530688"/>
          </a:xfrm>
        </p:spPr>
        <p:txBody>
          <a:bodyPr>
            <a:normAutofit/>
          </a:bodyPr>
          <a:lstStyle/>
          <a:p>
            <a:r>
              <a:rPr lang="en-GB" b="1" u="sng" dirty="0">
                <a:hlinkClick r:id="rId3"/>
              </a:rPr>
              <a:t>Website</a:t>
            </a:r>
            <a:endParaRPr lang="en-GB" b="1" u="sng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PDF training guides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Videos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Guidance documents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Templates and examples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Frequently asked questions</a:t>
            </a:r>
          </a:p>
          <a:p>
            <a:endParaRPr lang="en-GB" dirty="0"/>
          </a:p>
          <a:p>
            <a:r>
              <a:rPr lang="en-GB" b="1" u="sng" dirty="0"/>
              <a:t>Help Bubbles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Question by question help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Includes links to examples and guidance information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dirty="0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Should be your first point of contact for queries </a:t>
            </a:r>
            <a:r>
              <a:rPr lang="en-GB" b="1" dirty="0"/>
              <a:t>after reading the guidance</a:t>
            </a:r>
          </a:p>
          <a:p>
            <a:endParaRPr lang="en-GB" dirty="0"/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29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Expert ethics advice per </a:t>
            </a:r>
            <a:r>
              <a:rPr lang="en-GB" dirty="0">
                <a:hlinkClick r:id="rId3"/>
              </a:rPr>
              <a:t>Division/School</a:t>
            </a:r>
            <a:endParaRPr lang="en-GB" dirty="0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0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Technical queries, bugs or glitches with ERM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Additional ethics support </a:t>
            </a:r>
            <a:r>
              <a:rPr lang="en-GB" b="1" dirty="0"/>
              <a:t>for supervisors or Ethics Signatories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>
                <a:hlinkClick r:id="rId4"/>
              </a:rPr>
              <a:t>Research.ethics@Manchester.ac.uk</a:t>
            </a:r>
            <a:r>
              <a:rPr lang="en-GB" dirty="0"/>
              <a:t>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6395096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タイトル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Thank you!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Any questions?</a:t>
            </a:r>
            <a:endParaRPr kumimoji="1" lang="ja-JP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957098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13544">
        <p15:prstTrans prst="pageCurlSingle"/>
      </p:transition>
    </mc:Choice>
    <mc:Fallback xmlns="">
      <p:transition spd="slow" advTm="13544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タイトル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Principles of Research Ethics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16" name="テキスト プレースホルダー 15"/>
          <p:cNvSpPr>
            <a:spLocks noGrp="1"/>
          </p:cNvSpPr>
          <p:nvPr>
            <p:ph type="body" sz="quarter" idx="24"/>
          </p:nvPr>
        </p:nvSpPr>
        <p:spPr>
          <a:xfrm>
            <a:off x="11877319" y="2368105"/>
            <a:ext cx="6410324" cy="747032"/>
          </a:xfrm>
        </p:spPr>
        <p:txBody>
          <a:bodyPr/>
          <a:lstStyle/>
          <a:p>
            <a:r>
              <a:rPr kumimoji="1" lang="en-US" altLang="ja-JP" sz="2700" dirty="0"/>
              <a:t>Protecting anonymity and confidentiality</a:t>
            </a:r>
            <a:endParaRPr kumimoji="1" lang="ja-JP" altLang="en-US" sz="2700" dirty="0"/>
          </a:p>
        </p:txBody>
      </p:sp>
      <p:sp>
        <p:nvSpPr>
          <p:cNvPr id="18" name="テキスト プレースホルダー 17"/>
          <p:cNvSpPr>
            <a:spLocks noGrp="1"/>
          </p:cNvSpPr>
          <p:nvPr>
            <p:ph type="body" sz="quarter" idx="26"/>
          </p:nvPr>
        </p:nvSpPr>
        <p:spPr>
          <a:xfrm>
            <a:off x="11904423" y="6230155"/>
            <a:ext cx="6383219" cy="747032"/>
          </a:xfrm>
        </p:spPr>
        <p:txBody>
          <a:bodyPr/>
          <a:lstStyle/>
          <a:p>
            <a:r>
              <a:rPr kumimoji="1" lang="en-US" altLang="ja-JP" sz="2700" dirty="0"/>
              <a:t>Providing a right to withdraw at any time</a:t>
            </a:r>
            <a:endParaRPr kumimoji="1" lang="ja-JP" altLang="en-US" sz="2700" dirty="0"/>
          </a:p>
        </p:txBody>
      </p:sp>
      <p:sp>
        <p:nvSpPr>
          <p:cNvPr id="14" name="テキスト プレースホルダー 13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r>
              <a:rPr kumimoji="1" lang="en-US" altLang="ja-JP" sz="2700" dirty="0"/>
              <a:t>Obtaining informed consent</a:t>
            </a:r>
            <a:endParaRPr kumimoji="1" lang="ja-JP" altLang="en-US" sz="2700" dirty="0"/>
          </a:p>
        </p:txBody>
      </p:sp>
      <p:sp>
        <p:nvSpPr>
          <p:cNvPr id="20" name="テキスト プレースホルダー 19"/>
          <p:cNvSpPr>
            <a:spLocks noGrp="1"/>
          </p:cNvSpPr>
          <p:nvPr>
            <p:ph type="body" sz="quarter" idx="28"/>
          </p:nvPr>
        </p:nvSpPr>
        <p:spPr/>
        <p:txBody>
          <a:bodyPr/>
          <a:lstStyle/>
          <a:p>
            <a:r>
              <a:rPr kumimoji="1" lang="en-US" altLang="ja-JP" sz="2700" dirty="0"/>
              <a:t>Weighing risk versus benefit</a:t>
            </a:r>
            <a:endParaRPr kumimoji="1" lang="ja-JP" altLang="en-US" sz="27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194688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811">
        <p15:prstTrans prst="pageCurlSingle"/>
      </p:transition>
    </mc:Choice>
    <mc:Fallback xmlns="">
      <p:transition spd="slow" advTm="8811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タイトル 2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Why is ethics important?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23" name="テキスト プレースホルダー 2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Compliance: GDPR</a:t>
            </a:r>
            <a:endParaRPr kumimoji="1" lang="ja-JP" altLang="en-US" dirty="0"/>
          </a:p>
        </p:txBody>
      </p:sp>
      <p:pic>
        <p:nvPicPr>
          <p:cNvPr id="40" name="図プレースホルダー 39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6" name="テキスト プレースホルダー 25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kumimoji="1" lang="en-US" altLang="ja-JP" dirty="0"/>
              <a:t>Funders</a:t>
            </a:r>
            <a:endParaRPr kumimoji="1" lang="ja-JP" altLang="en-US" dirty="0"/>
          </a:p>
        </p:txBody>
      </p:sp>
      <p:pic>
        <p:nvPicPr>
          <p:cNvPr id="37" name="図プレースホルダー 36"/>
          <p:cNvPicPr>
            <a:picLocks noGrp="1" noChangeAspect="1"/>
          </p:cNvPicPr>
          <p:nvPr>
            <p:ph type="pic" sz="quarter" idx="17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9" name="テキスト プレースホルダー 28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kumimoji="1" lang="en-US" altLang="ja-JP" dirty="0"/>
              <a:t>Journals</a:t>
            </a:r>
            <a:endParaRPr kumimoji="1" lang="ja-JP" altLang="en-US" dirty="0"/>
          </a:p>
        </p:txBody>
      </p:sp>
      <p:sp>
        <p:nvSpPr>
          <p:cNvPr id="32" name="テキスト プレースホルダー 31"/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kumimoji="1" lang="en-US" altLang="ja-JP" dirty="0"/>
              <a:t>Data controller</a:t>
            </a:r>
            <a:endParaRPr kumimoji="1" lang="ja-JP" altLang="en-US" dirty="0"/>
          </a:p>
        </p:txBody>
      </p:sp>
      <p:pic>
        <p:nvPicPr>
          <p:cNvPr id="36" name="図プレースホルダー 35"/>
          <p:cNvPicPr>
            <a:picLocks noGrp="1" noChangeAspect="1"/>
          </p:cNvPicPr>
          <p:nvPr>
            <p:ph type="pic" sz="quarter" idx="23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pic>
        <p:nvPicPr>
          <p:cNvPr id="42" name="図プレースホルダー 41"/>
          <p:cNvPicPr>
            <a:picLocks noGrp="1" noChangeAspect="1"/>
          </p:cNvPicPr>
          <p:nvPr>
            <p:ph type="pic" sz="quarter" idx="20"/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" r="126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1389888" y="6291072"/>
            <a:ext cx="15910560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/>
              <a:t>IMPORTANT: </a:t>
            </a:r>
            <a:r>
              <a:rPr lang="en-GB" dirty="0"/>
              <a:t>Ethics approval </a:t>
            </a:r>
            <a:r>
              <a:rPr lang="en-GB" b="1" dirty="0"/>
              <a:t>CANNOT</a:t>
            </a:r>
            <a:r>
              <a:rPr lang="en-GB" dirty="0"/>
              <a:t> be granted retrospectively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18251911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8736">
        <p15:prstTrans prst="pageCurlSingle"/>
      </p:transition>
    </mc:Choice>
    <mc:Fallback xmlns="">
      <p:transition spd="slow" advTm="873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4500" dirty="0"/>
              <a:t>Consequences of NOT obtaining ethical approval if it is required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 dirty="0"/>
              <a:t>Data may need to be deleted and participants informed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GB" dirty="0"/>
              <a:t>Your degree may be affected</a:t>
            </a:r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 dirty="0"/>
              <a:t>You and your supervisor may be charged with academic malpractice and face disciplinary action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594990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dirty="0"/>
              <a:t>2</a:t>
            </a:r>
            <a:endParaRPr kumimoji="1" lang="ja-JP" alt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Ethical approval</a:t>
            </a:r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1211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Tm="3668">
        <p14:flip dir="r"/>
      </p:transition>
    </mc:Choice>
    <mc:Fallback xmlns="">
      <p:transition spd="slow" advTm="3668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タイトル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en-US" altLang="ja-JP" dirty="0"/>
              <a:t>What projects need ethical approval?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03EB59E2-90B9-4CD3-AC74-D672227E13C3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2"/>
          </p:nvPr>
        </p:nvSpPr>
        <p:spPr>
          <a:xfrm>
            <a:off x="8226211" y="5779321"/>
            <a:ext cx="9310227" cy="3665303"/>
          </a:xfrm>
        </p:spPr>
        <p:txBody>
          <a:bodyPr>
            <a:norm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Features easy to answer yes or no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Interactive decision tree to guide users through the questions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kumimoji="1" lang="en-US" altLang="ja-JP" dirty="0"/>
              <a:t>Final outcome slide with a summary of all answers and advice regarding next steps</a:t>
            </a:r>
          </a:p>
          <a:p>
            <a:endParaRPr kumimoji="1" lang="ja-JP" altLang="en-US" dirty="0"/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>
                <a:hlinkClick r:id="rId3"/>
              </a:rPr>
              <a:t>University’s Ethics Decision Tool</a:t>
            </a:r>
            <a:endParaRPr kumimoji="1" lang="ja-JP" alt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085" y="1701713"/>
            <a:ext cx="8257296" cy="387323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48277"/>
            <a:ext cx="8257296" cy="459677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0289080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4400">
        <p15:prstTrans prst="pageCurlSingle"/>
      </p:transition>
    </mc:Choice>
    <mc:Fallback xmlns="">
      <p:transition spd="slow" advTm="44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kumimoji="1" lang="en-US" altLang="ja-JP" dirty="0"/>
              <a:t>Important Notes about the Tool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/>
          </p:nvPr>
        </p:nvSpPr>
        <p:spPr>
          <a:xfrm>
            <a:off x="1985374" y="6118942"/>
            <a:ext cx="14317248" cy="3563677"/>
          </a:xfrm>
        </p:spPr>
        <p:txBody>
          <a:bodyPr>
            <a:normAutofit/>
          </a:bodyPr>
          <a:lstStyle/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dirty="0"/>
              <a:t>The tool </a:t>
            </a:r>
            <a:r>
              <a:rPr kumimoji="1" lang="en-US" altLang="ja-JP" b="1" dirty="0"/>
              <a:t>DOES NOT </a:t>
            </a:r>
            <a:r>
              <a:rPr kumimoji="1" lang="en-US" altLang="ja-JP" dirty="0"/>
              <a:t>work in </a:t>
            </a:r>
            <a:r>
              <a:rPr kumimoji="1" lang="en-US" altLang="ja-JP" b="1" dirty="0"/>
              <a:t>Google Chrome</a:t>
            </a:r>
            <a:r>
              <a:rPr kumimoji="1" lang="en-US" altLang="ja-JP" dirty="0"/>
              <a:t>. Please use </a:t>
            </a:r>
            <a:r>
              <a:rPr kumimoji="1" lang="en-US" altLang="ja-JP" b="1" dirty="0"/>
              <a:t>Firefox, Safari or Internet Explorer.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If outcome is yes</a:t>
            </a:r>
            <a:r>
              <a:rPr kumimoji="1" lang="en-US" altLang="ja-JP" dirty="0"/>
              <a:t>: you must decide what type of ethical approval is needed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If outcome is no</a:t>
            </a:r>
            <a:r>
              <a:rPr kumimoji="1" lang="en-US" altLang="ja-JP" dirty="0"/>
              <a:t>: this MUST be verified by the supervisor</a:t>
            </a:r>
          </a:p>
          <a:p>
            <a:pPr marL="342900" indent="-342900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kumimoji="1" lang="en-US" altLang="ja-JP" b="1" dirty="0"/>
              <a:t>Queries? </a:t>
            </a:r>
            <a:r>
              <a:rPr kumimoji="1" lang="en-US" altLang="ja-JP" dirty="0"/>
              <a:t>Contact the Ethics Signatory</a:t>
            </a:r>
            <a:endParaRPr kumimoji="1" lang="ja-JP" altLang="en-US" dirty="0"/>
          </a:p>
        </p:txBody>
      </p:sp>
      <p:pic>
        <p:nvPicPr>
          <p:cNvPr id="9" name="図プレースホルダー 8"/>
          <p:cNvPicPr>
            <a:picLocks noGrp="1" noChangeAspect="1"/>
          </p:cNvPicPr>
          <p:nvPr>
            <p:ph type="pic" sz="quarter" idx="14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" b="64"/>
          <a:stretch>
            <a:fillRect/>
          </a:stretch>
        </p:blipFill>
        <p:spPr/>
      </p:pic>
      <p:sp>
        <p:nvSpPr>
          <p:cNvPr id="2" name="TextBox 1"/>
          <p:cNvSpPr txBox="1"/>
          <p:nvPr/>
        </p:nvSpPr>
        <p:spPr>
          <a:xfrm>
            <a:off x="945713" y="1265128"/>
            <a:ext cx="163965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b="1" dirty="0">
                <a:solidFill>
                  <a:schemeClr val="bg1"/>
                </a:solidFill>
              </a:rPr>
              <a:t>Ethical approval CANNOT be granted retrospectively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7527433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Tm="2568">
        <p15:prstTrans prst="pageCurlSingle"/>
      </p:transition>
    </mc:Choice>
    <mc:Fallback xmlns="">
      <p:transition spd="slow" advTm="2568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DESIGN_ID_ARCTURUS - CONTENT" val="2rE0elO2"/>
  <p:tag name="ARTICULATE_PROJECT_OPEN" val="0"/>
  <p:tag name="ARTICULATE_SLIDE_COUNT" val="36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Arcturus - Conten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2">
              <a:lumMod val="60000"/>
              <a:lumOff val="4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rcturus - Content - No Header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solidFill>
          <a:schemeClr val="accent1"/>
        </a:solidFill>
        <a:ln w="0">
          <a:noFill/>
          <a:prstDash val="solid"/>
          <a:round/>
          <a:headEnd/>
          <a:tailEnd/>
        </a:ln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algn="ctr">
          <a:defRPr kumimoji="1"/>
        </a:defPPr>
      </a:lst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Arcturus - Free Layout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Arcturus - Colored Background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Arcturus - Content - Right Title">
  <a:themeElements>
    <a:clrScheme name="Arcturus">
      <a:dk1>
        <a:srgbClr val="3B3B3B"/>
      </a:dk1>
      <a:lt1>
        <a:sysClr val="window" lastClr="FFFFFF"/>
      </a:lt1>
      <a:dk2>
        <a:srgbClr val="556272"/>
      </a:dk2>
      <a:lt2>
        <a:srgbClr val="EEECE1"/>
      </a:lt2>
      <a:accent1>
        <a:srgbClr val="4ECDC4"/>
      </a:accent1>
      <a:accent2>
        <a:srgbClr val="A3E511"/>
      </a:accent2>
      <a:accent3>
        <a:srgbClr val="FF6B6B"/>
      </a:accent3>
      <a:accent4>
        <a:srgbClr val="C54D57"/>
      </a:accent4>
      <a:accent5>
        <a:srgbClr val="1694B2"/>
      </a:accent5>
      <a:accent6>
        <a:srgbClr val="EABD00"/>
      </a:accent6>
      <a:hlink>
        <a:srgbClr val="4ECDC4"/>
      </a:hlink>
      <a:folHlink>
        <a:srgbClr val="2EA59D"/>
      </a:folHlink>
    </a:clrScheme>
    <a:fontScheme name="Arcturus">
      <a:majorFont>
        <a:latin typeface="Ubuntu Medium"/>
        <a:ea typeface="Spica Neue P Light"/>
        <a:cs typeface=""/>
      </a:majorFont>
      <a:minorFont>
        <a:latin typeface="Ubuntu"/>
        <a:ea typeface="Spica Neue P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kumimoji="1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6068</TotalTime>
  <Words>2064</Words>
  <Application>Microsoft Macintosh PowerPoint</Application>
  <PresentationFormat>Custom</PresentationFormat>
  <Paragraphs>335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36</vt:i4>
      </vt:variant>
    </vt:vector>
  </HeadingPairs>
  <TitlesOfParts>
    <vt:vector size="47" baseType="lpstr">
      <vt:lpstr>Arial</vt:lpstr>
      <vt:lpstr>Calibri</vt:lpstr>
      <vt:lpstr>Ubuntu</vt:lpstr>
      <vt:lpstr>Ubuntu Bold</vt:lpstr>
      <vt:lpstr>Ubuntu Medium</vt:lpstr>
      <vt:lpstr>Wingdings</vt:lpstr>
      <vt:lpstr>Arcturus - Content</vt:lpstr>
      <vt:lpstr>Arcturus - Content - No Header</vt:lpstr>
      <vt:lpstr>Arcturus - Free Layout</vt:lpstr>
      <vt:lpstr>Arcturus - Colored Background</vt:lpstr>
      <vt:lpstr>Arcturus - Content - Right Title</vt:lpstr>
      <vt:lpstr>Research Ethics Approval</vt:lpstr>
      <vt:lpstr>Overview</vt:lpstr>
      <vt:lpstr>PowerPoint Presentation</vt:lpstr>
      <vt:lpstr>Principles of Research Ethics</vt:lpstr>
      <vt:lpstr>Why is ethics important?</vt:lpstr>
      <vt:lpstr>Consequences of NOT obtaining ethical approval if it is required</vt:lpstr>
      <vt:lpstr>PowerPoint Presentation</vt:lpstr>
      <vt:lpstr>What projects need ethical approval?</vt:lpstr>
      <vt:lpstr>PowerPoint Presentation</vt:lpstr>
      <vt:lpstr>Examples* of Studies That May Require Ethical Approval</vt:lpstr>
      <vt:lpstr>PowerPoint Presentation</vt:lpstr>
      <vt:lpstr>Ethical Exemptions: Evaluations, Market Research or Work with Professionals*</vt:lpstr>
      <vt:lpstr>Ethical Exemption Requirements</vt:lpstr>
      <vt:lpstr>Secondary data analysis</vt:lpstr>
      <vt:lpstr>Secondary Data Analysis</vt:lpstr>
      <vt:lpstr>PowerPoint Presentation</vt:lpstr>
      <vt:lpstr>Types of Ethical Review at UoM</vt:lpstr>
      <vt:lpstr>School Criteria</vt:lpstr>
      <vt:lpstr>School Exclusions</vt:lpstr>
      <vt:lpstr>PowerPoint Presentation</vt:lpstr>
      <vt:lpstr>Preparing an application</vt:lpstr>
      <vt:lpstr>Methodology</vt:lpstr>
      <vt:lpstr>Ethical risks versus issues</vt:lpstr>
      <vt:lpstr>Disclosures and Reporting Obligations</vt:lpstr>
      <vt:lpstr>General Data Protection Regulation (GDPR)</vt:lpstr>
      <vt:lpstr>Data protection considerations</vt:lpstr>
      <vt:lpstr>Data Collection</vt:lpstr>
      <vt:lpstr>Participant Information Sheets</vt:lpstr>
      <vt:lpstr>Consent Forms</vt:lpstr>
      <vt:lpstr>Informed consent</vt:lpstr>
      <vt:lpstr>Study Advertisements</vt:lpstr>
      <vt:lpstr>Other supporting documents</vt:lpstr>
      <vt:lpstr>PowerPoint Presentation</vt:lpstr>
      <vt:lpstr>Frequently Asked Questions/Resources</vt:lpstr>
      <vt:lpstr>Need help or advice?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Arcturus</dc:title>
  <dc:creator>Jun Akizaki</dc:creator>
  <cp:lastModifiedBy>Sandra Bundy-Palmer</cp:lastModifiedBy>
  <cp:revision>428</cp:revision>
  <dcterms:created xsi:type="dcterms:W3CDTF">2015-08-02T15:43:04Z</dcterms:created>
  <dcterms:modified xsi:type="dcterms:W3CDTF">2020-06-03T13:34:20Z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5414A1B7-6744-4630-A415-574CDB4CA6B4</vt:lpwstr>
  </property>
  <property fmtid="{D5CDD505-2E9C-101B-9397-08002B2CF9AE}" pid="3" name="ArticulatePath">
    <vt:lpwstr>Updated training for SoSS reviewers FINAL</vt:lpwstr>
  </property>
</Properties>
</file>