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24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56A7D1D-6254-4063-974C-6A2AE04E4B91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6878614-5F41-4702-8E44-D9C8B2874F5D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Presentation title 30 point</a:t>
            </a:r>
            <a:br>
              <a:rPr lang="en-GB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</a:br>
            <a:r>
              <a:rPr lang="en-GB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second line if required</a:t>
            </a: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rgbClr val="595959"/>
                </a:solidFill>
                <a:cs typeface="Arial" charset="0"/>
              </a:rPr>
              <a:t>Presentation sub-title 24 point</a:t>
            </a: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rgbClr val="595959"/>
                </a:solidFill>
                <a:cs typeface="Arial" charset="0"/>
              </a:rPr>
              <a:t>Second line if required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9113" y="2809875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68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nchesteruniversity_22016990603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pic>
        <p:nvPicPr>
          <p:cNvPr id="5" name="Picture 4" descr="TAB_col_background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548680"/>
            <a:ext cx="1655064" cy="701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 smtClean="0">
                <a:solidFill>
                  <a:schemeClr val="bg1">
                    <a:lumMod val="95000"/>
                  </a:schemeClr>
                </a:solidFill>
              </a:rPr>
              <a:t>Ideally images</a:t>
            </a:r>
            <a:endParaRPr lang="en-GB" sz="3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solidFill>
                  <a:srgbClr val="F2F2F2"/>
                </a:solidFill>
              </a:rPr>
              <a:t>Should fill the screen</a:t>
            </a:r>
          </a:p>
          <a:p>
            <a:r>
              <a:rPr lang="en-GB" sz="2400" dirty="0" smtClean="0">
                <a:solidFill>
                  <a:srgbClr val="F2F2F2"/>
                </a:solidFill>
              </a:rPr>
              <a:t>With minimum or no text</a:t>
            </a:r>
            <a:endParaRPr lang="en-GB" sz="2400" dirty="0">
              <a:solidFill>
                <a:srgbClr val="F2F2F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images should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uniform in size</a:t>
            </a:r>
          </a:p>
          <a:p>
            <a:r>
              <a:rPr lang="en-US" dirty="0"/>
              <a:t>Compliment the </a:t>
            </a:r>
            <a:r>
              <a:rPr lang="en-US" dirty="0" smtClean="0"/>
              <a:t>content</a:t>
            </a:r>
          </a:p>
          <a:p>
            <a:r>
              <a:rPr lang="en-US" dirty="0" smtClean="0"/>
              <a:t>Not impact on the copy area</a:t>
            </a:r>
            <a:endParaRPr lang="en-US" dirty="0"/>
          </a:p>
        </p:txBody>
      </p:sp>
      <p:pic>
        <p:nvPicPr>
          <p:cNvPr id="4" name="Picture 3" descr="UoM-20140326_DSCF2448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</p:spPr>
      </p:pic>
      <p:pic>
        <p:nvPicPr>
          <p:cNvPr id="6" name="Picture 5" descr="AerialView1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</p:spPr>
      </p:pic>
      <p:pic>
        <p:nvPicPr>
          <p:cNvPr id="7" name="Picture 6" descr="Broaden Your Studies 4 NEW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4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images should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5256584" cy="3633267"/>
          </a:xfrm>
        </p:spPr>
        <p:txBody>
          <a:bodyPr/>
          <a:lstStyle/>
          <a:p>
            <a:r>
              <a:rPr lang="en-US" dirty="0"/>
              <a:t>Be uniform in size</a:t>
            </a:r>
          </a:p>
          <a:p>
            <a:r>
              <a:rPr lang="en-US" dirty="0"/>
              <a:t>Compliment the content</a:t>
            </a:r>
          </a:p>
          <a:p>
            <a:r>
              <a:rPr lang="en-US" dirty="0"/>
              <a:t>Not impact on the copy area</a:t>
            </a:r>
          </a:p>
        </p:txBody>
      </p:sp>
      <p:pic>
        <p:nvPicPr>
          <p:cNvPr id="4" name="Picture 3" descr="UoM-20140326_DSCF2448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2618910"/>
            <a:ext cx="2520280" cy="1890210"/>
          </a:xfrm>
          <a:prstGeom prst="rect">
            <a:avLst/>
          </a:prstGeom>
        </p:spPr>
      </p:pic>
      <p:pic>
        <p:nvPicPr>
          <p:cNvPr id="5" name="Picture 4" descr="Broaden Your Studies 4 NEW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530678"/>
            <a:ext cx="2520280" cy="1890210"/>
          </a:xfrm>
          <a:prstGeom prst="rect">
            <a:avLst/>
          </a:prstGeom>
        </p:spPr>
      </p:pic>
      <p:pic>
        <p:nvPicPr>
          <p:cNvPr id="6" name="Picture 5" descr="AerialView1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725144"/>
            <a:ext cx="249627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944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55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Ideally images</vt:lpstr>
      <vt:lpstr>Or images should</vt:lpstr>
      <vt:lpstr>Or images should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Milena Cimmarrusti-davila</cp:lastModifiedBy>
  <cp:revision>13</cp:revision>
  <dcterms:created xsi:type="dcterms:W3CDTF">2012-06-12T15:56:20Z</dcterms:created>
  <dcterms:modified xsi:type="dcterms:W3CDTF">2015-05-08T12:13:17Z</dcterms:modified>
</cp:coreProperties>
</file>