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93455" r:id="rId4"/>
  </p:sldMasterIdLst>
  <p:notesMasterIdLst>
    <p:notesMasterId r:id="rId7"/>
  </p:notesMasterIdLst>
  <p:sldIdLst>
    <p:sldId id="256" r:id="rId5"/>
    <p:sldId id="257" r:id="rId6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589" autoAdjust="0"/>
    <p:restoredTop sz="71990" autoAdjust="0"/>
  </p:normalViewPr>
  <p:slideViewPr>
    <p:cSldViewPr snapToGrid="0" snapToObjects="1">
      <p:cViewPr varScale="1">
        <p:scale>
          <a:sx n="109" d="100"/>
          <a:sy n="109" d="100"/>
        </p:scale>
        <p:origin x="1344" y="10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9" d="100"/>
        <a:sy n="149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A36C57-D69B-C848-91E3-BABFB54DAD92}" type="datetimeFigureOut">
              <a:rPr lang="en-US" smtClean="0"/>
              <a:t>1/23/2020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6C1CDC-4882-574D-9532-5D605BF295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4486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DB3CC-F982-40F9-8DD6-BCC9AFBF44BD}" type="datetime1">
              <a:rPr lang="en-US" smtClean="0"/>
              <a:pPr/>
              <a:t>1/23/2020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E988-FB04-AB4E-BE5A-59F242AF7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351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1/23/2020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317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1/23/2020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996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1/23/2020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382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E7B99-7C3F-4BC3-B7B8-7E1F8C620B24}" type="datetime1">
              <a:rPr lang="en-US" smtClean="0"/>
              <a:pPr/>
              <a:t>1/23/2020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F2B4D-6B12-4EDF-87BB-2B55CECB66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394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1/23/2020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594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1/23/2020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824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1/23/2020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12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1/23/2020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224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1/23/2020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8220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1/23/2020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983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2560D-EC28-3B41-86E8-18F1CE0113B4}" type="datetimeFigureOut">
              <a:rPr lang="en-US" smtClean="0"/>
              <a:t>1/23/2020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843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56" r:id="rId1"/>
    <p:sldLayoutId id="2147493457" r:id="rId2"/>
    <p:sldLayoutId id="2147493458" r:id="rId3"/>
    <p:sldLayoutId id="2147493459" r:id="rId4"/>
    <p:sldLayoutId id="2147493460" r:id="rId5"/>
    <p:sldLayoutId id="2147493461" r:id="rId6"/>
    <p:sldLayoutId id="2147493462" r:id="rId7"/>
    <p:sldLayoutId id="2147493463" r:id="rId8"/>
    <p:sldLayoutId id="2147493464" r:id="rId9"/>
    <p:sldLayoutId id="2147493465" r:id="rId10"/>
    <p:sldLayoutId id="2147493466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JC.Templat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0724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JC.Slide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54977" y="914400"/>
            <a:ext cx="8713177" cy="39703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b="1" dirty="0"/>
              <a:t>The Social Justice Challenge: The Ethical Grand Challenge for 2</a:t>
            </a:r>
            <a:r>
              <a:rPr lang="en-GB" b="1" baseline="30000" dirty="0"/>
              <a:t>nd</a:t>
            </a:r>
            <a:r>
              <a:rPr lang="en-GB" b="1" dirty="0"/>
              <a:t> Year </a:t>
            </a:r>
            <a:r>
              <a:rPr lang="en-GB" b="1" dirty="0" smtClean="0"/>
              <a:t>students</a:t>
            </a:r>
          </a:p>
          <a:p>
            <a:endParaRPr lang="en-GB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dirty="0"/>
              <a:t>The online Social Justice Challenge comprises a short Introduction to Social Justice and a number of themes for you to choose from, including: Mental Health, Higher Education, Race, Energy, Migration and Homelessness.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dirty="0"/>
              <a:t>To complete the Challenge, you need to work through the Introduction and 2 of the themes, but you can do all of them if you like.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dirty="0"/>
              <a:t>It takes about an hour to complete.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dirty="0"/>
              <a:t>Completion of the Challenge contributes to the </a:t>
            </a:r>
            <a:r>
              <a:rPr lang="en-GB" b="1" dirty="0"/>
              <a:t>Stellify Award</a:t>
            </a:r>
            <a:r>
              <a:rPr lang="en-GB" dirty="0"/>
              <a:t>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dirty="0"/>
              <a:t>To access the Challenge, got your </a:t>
            </a:r>
            <a:r>
              <a:rPr lang="en-GB" b="1" dirty="0"/>
              <a:t>Blackboard HomePage</a:t>
            </a:r>
            <a:r>
              <a:rPr lang="en-GB" dirty="0"/>
              <a:t>, scroll down to </a:t>
            </a:r>
            <a:r>
              <a:rPr lang="en-GB" b="1" dirty="0"/>
              <a:t>My Communities</a:t>
            </a:r>
            <a:r>
              <a:rPr lang="en-GB" dirty="0"/>
              <a:t> and look for </a:t>
            </a:r>
            <a:r>
              <a:rPr lang="en-GB" b="1" dirty="0"/>
              <a:t>EGC Social Justice Challenge</a:t>
            </a:r>
            <a:r>
              <a:rPr lang="en-GB" dirty="0"/>
              <a:t> in the list of courses there</a:t>
            </a:r>
            <a:r>
              <a:rPr lang="en-GB" dirty="0" smtClean="0"/>
              <a:t>.</a:t>
            </a:r>
          </a:p>
          <a:p>
            <a:pPr lvl="0"/>
            <a:endParaRPr lang="en-GB" dirty="0"/>
          </a:p>
          <a:p>
            <a:r>
              <a:rPr lang="en-GB" dirty="0"/>
              <a:t>To find out more, visit: </a:t>
            </a:r>
            <a:r>
              <a:rPr lang="en-GB" b="1" dirty="0"/>
              <a:t>www.egc.manchester.ac.uk/social-justice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92978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Version xmlns="http://schemas.microsoft.com/sharepoint/v3/fields" xsi:nil="true"/>
    <_Status xmlns="http://schemas.microsoft.com/sharepoint/v3/fields">Not Started</_Statu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E64AEEDD9B7A4D93545ACBE97D4615" ma:contentTypeVersion="2" ma:contentTypeDescription="Create a new document." ma:contentTypeScope="" ma:versionID="f49002b78e3a4a71b814eef46a983816">
  <xsd:schema xmlns:xsd="http://www.w3.org/2001/XMLSchema" xmlns:xs="http://www.w3.org/2001/XMLSchema" xmlns:p="http://schemas.microsoft.com/office/2006/metadata/properties" xmlns:ns2="http://schemas.microsoft.com/sharepoint/v3/fields" targetNamespace="http://schemas.microsoft.com/office/2006/metadata/properties" ma:root="true" ma:fieldsID="38f6db2dd0d9a0cf6a8dc37be32b365b" ns2:_=""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_Status" minOccurs="0"/>
                <xsd:element ref="ns2:_Vers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Status" ma:index="8" nillable="true" ma:displayName="Status" ma:default="Not Started" ma:internalName="_Status">
      <xsd:simpleType>
        <xsd:union memberTypes="dms:Text">
          <xsd:simpleType>
            <xsd:restriction base="dms:Choice">
              <xsd:enumeration value="Not Started"/>
              <xsd:enumeration value="Draft"/>
              <xsd:enumeration value="Reviewed"/>
              <xsd:enumeration value="Scheduled"/>
              <xsd:enumeration value="Published"/>
              <xsd:enumeration value="Final"/>
              <xsd:enumeration value="Expired"/>
            </xsd:restriction>
          </xsd:simpleType>
        </xsd:union>
      </xsd:simpleType>
    </xsd:element>
    <xsd:element name="_Version" ma:index="9" nillable="true" ma:displayName="Version" ma:internalName="_Version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 ma:displayName="Status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B6F2769-7194-4217-93D3-3AF3A4742282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sharepoint/v3/field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4214858-785C-42F7-BE66-6D0E79395F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FNEMasterTemplateForThemePreview.pptx</Template>
  <TotalTime>167</TotalTime>
  <Words>136</Words>
  <Application>Microsoft Office PowerPoint</Application>
  <PresentationFormat>On-screen Show (16:9)</PresentationFormat>
  <Paragraphs>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FileNewTemplate</dc:title>
  <dc:creator>Diana</dc:creator>
  <cp:lastModifiedBy>Sarah Swithenbank</cp:lastModifiedBy>
  <cp:revision>40</cp:revision>
  <dcterms:created xsi:type="dcterms:W3CDTF">2010-04-12T23:12:02Z</dcterms:created>
  <dcterms:modified xsi:type="dcterms:W3CDTF">2020-01-23T16:49:28Z</dcterms:modified>
  <cp:contentStatus>Draft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0x0101000DE64AEEDD9B7A4D93545ACBE97D4615</vt:lpwstr>
  </property>
</Properties>
</file>