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4"/>
    <p:sldMasterId id="2147483789" r:id="rId5"/>
  </p:sldMasterIdLst>
  <p:notesMasterIdLst>
    <p:notesMasterId r:id="rId15"/>
  </p:notesMasterIdLst>
  <p:sldIdLst>
    <p:sldId id="3832" r:id="rId6"/>
    <p:sldId id="3835" r:id="rId7"/>
    <p:sldId id="350" r:id="rId8"/>
    <p:sldId id="352" r:id="rId9"/>
    <p:sldId id="363" r:id="rId10"/>
    <p:sldId id="262" r:id="rId11"/>
    <p:sldId id="3833" r:id="rId12"/>
    <p:sldId id="3831" r:id="rId13"/>
    <p:sldId id="383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 userDrawn="1">
          <p15:clr>
            <a:srgbClr val="A4A3A4"/>
          </p15:clr>
        </p15:guide>
        <p15:guide id="2" orient="horz" pos="3408" userDrawn="1">
          <p15:clr>
            <a:srgbClr val="A4A3A4"/>
          </p15:clr>
        </p15:guide>
        <p15:guide id="3" pos="6936" userDrawn="1">
          <p15:clr>
            <a:srgbClr val="A4A3A4"/>
          </p15:clr>
        </p15:guide>
        <p15:guide id="4" pos="74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27E2FE-16DE-4263-AD32-03B5451E336C}" v="248" dt="2022-02-15T12:48:42.8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414"/>
      </p:cViewPr>
      <p:guideLst>
        <p:guide orient="horz" pos="1200"/>
        <p:guide orient="horz" pos="3408"/>
        <p:guide pos="6936"/>
        <p:guide pos="7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e Blake" userId="76861509-b20c-4088-a80d-920dfad3e5e5" providerId="ADAL" clId="{4527E2FE-16DE-4263-AD32-03B5451E336C}"/>
    <pc:docChg chg="undo custSel addSld delSld modSld sldOrd delMainMaster">
      <pc:chgData name="Jennie Blake" userId="76861509-b20c-4088-a80d-920dfad3e5e5" providerId="ADAL" clId="{4527E2FE-16DE-4263-AD32-03B5451E336C}" dt="2022-02-15T13:19:26.202" v="751" actId="1076"/>
      <pc:docMkLst>
        <pc:docMk/>
      </pc:docMkLst>
      <pc:sldChg chg="addSp delSp modSp add del mod setBg modClrScheme chgLayout">
        <pc:chgData name="Jennie Blake" userId="76861509-b20c-4088-a80d-920dfad3e5e5" providerId="ADAL" clId="{4527E2FE-16DE-4263-AD32-03B5451E336C}" dt="2022-02-15T11:03:57.622" v="389" actId="26606"/>
        <pc:sldMkLst>
          <pc:docMk/>
          <pc:sldMk cId="3854022099" sldId="262"/>
        </pc:sldMkLst>
        <pc:spChg chg="mod ord">
          <ac:chgData name="Jennie Blake" userId="76861509-b20c-4088-a80d-920dfad3e5e5" providerId="ADAL" clId="{4527E2FE-16DE-4263-AD32-03B5451E336C}" dt="2022-02-15T11:03:57.622" v="389" actId="26606"/>
          <ac:spMkLst>
            <pc:docMk/>
            <pc:sldMk cId="3854022099" sldId="262"/>
            <ac:spMk id="2" creationId="{A8B8259F-C4E8-4350-AA03-4E0BBFFA3E21}"/>
          </ac:spMkLst>
        </pc:spChg>
        <pc:spChg chg="add del mod ord">
          <ac:chgData name="Jennie Blake" userId="76861509-b20c-4088-a80d-920dfad3e5e5" providerId="ADAL" clId="{4527E2FE-16DE-4263-AD32-03B5451E336C}" dt="2022-02-15T11:03:28.141" v="385" actId="478"/>
          <ac:spMkLst>
            <pc:docMk/>
            <pc:sldMk cId="3854022099" sldId="262"/>
            <ac:spMk id="3" creationId="{4229E43B-7B14-4E1F-BEC9-9DEF353EDE3E}"/>
          </ac:spMkLst>
        </pc:spChg>
        <pc:spChg chg="add del">
          <ac:chgData name="Jennie Blake" userId="76861509-b20c-4088-a80d-920dfad3e5e5" providerId="ADAL" clId="{4527E2FE-16DE-4263-AD32-03B5451E336C}" dt="2022-02-15T11:03:57.540" v="388" actId="26606"/>
          <ac:spMkLst>
            <pc:docMk/>
            <pc:sldMk cId="3854022099" sldId="262"/>
            <ac:spMk id="12" creationId="{23DA7759-3209-4FE2-96D1-4EEDD81E9EA0}"/>
          </ac:spMkLst>
        </pc:spChg>
        <pc:spChg chg="add del">
          <ac:chgData name="Jennie Blake" userId="76861509-b20c-4088-a80d-920dfad3e5e5" providerId="ADAL" clId="{4527E2FE-16DE-4263-AD32-03B5451E336C}" dt="2022-02-15T11:03:57.540" v="388" actId="26606"/>
          <ac:spMkLst>
            <pc:docMk/>
            <pc:sldMk cId="3854022099" sldId="262"/>
            <ac:spMk id="14" creationId="{41460DAD-8769-4C9F-9C8C-BB0443909D76}"/>
          </ac:spMkLst>
        </pc:spChg>
        <pc:spChg chg="add del">
          <ac:chgData name="Jennie Blake" userId="76861509-b20c-4088-a80d-920dfad3e5e5" providerId="ADAL" clId="{4527E2FE-16DE-4263-AD32-03B5451E336C}" dt="2022-02-15T11:03:57.540" v="388" actId="26606"/>
          <ac:spMkLst>
            <pc:docMk/>
            <pc:sldMk cId="3854022099" sldId="262"/>
            <ac:spMk id="16" creationId="{545D489D-16E1-484D-867B-144368D74B83}"/>
          </ac:spMkLst>
        </pc:spChg>
        <pc:spChg chg="add del">
          <ac:chgData name="Jennie Blake" userId="76861509-b20c-4088-a80d-920dfad3e5e5" providerId="ADAL" clId="{4527E2FE-16DE-4263-AD32-03B5451E336C}" dt="2022-02-15T11:03:57.540" v="388" actId="26606"/>
          <ac:spMkLst>
            <pc:docMk/>
            <pc:sldMk cId="3854022099" sldId="262"/>
            <ac:spMk id="18" creationId="{49A496F5-B01E-4BF8-9D1E-C4E53B6F9652}"/>
          </ac:spMkLst>
        </pc:spChg>
        <pc:spChg chg="add del">
          <ac:chgData name="Jennie Blake" userId="76861509-b20c-4088-a80d-920dfad3e5e5" providerId="ADAL" clId="{4527E2FE-16DE-4263-AD32-03B5451E336C}" dt="2022-02-15T11:03:57.540" v="388" actId="26606"/>
          <ac:spMkLst>
            <pc:docMk/>
            <pc:sldMk cId="3854022099" sldId="262"/>
            <ac:spMk id="20" creationId="{6E895C8D-1379-40B8-8B1B-B6F5AEAF0A6C}"/>
          </ac:spMkLst>
        </pc:spChg>
        <pc:spChg chg="add">
          <ac:chgData name="Jennie Blake" userId="76861509-b20c-4088-a80d-920dfad3e5e5" providerId="ADAL" clId="{4527E2FE-16DE-4263-AD32-03B5451E336C}" dt="2022-02-15T11:03:57.622" v="389" actId="26606"/>
          <ac:spMkLst>
            <pc:docMk/>
            <pc:sldMk cId="3854022099" sldId="262"/>
            <ac:spMk id="22" creationId="{23DA7759-3209-4FE2-96D1-4EEDD81E9EA0}"/>
          </ac:spMkLst>
        </pc:spChg>
        <pc:spChg chg="add">
          <ac:chgData name="Jennie Blake" userId="76861509-b20c-4088-a80d-920dfad3e5e5" providerId="ADAL" clId="{4527E2FE-16DE-4263-AD32-03B5451E336C}" dt="2022-02-15T11:03:57.622" v="389" actId="26606"/>
          <ac:spMkLst>
            <pc:docMk/>
            <pc:sldMk cId="3854022099" sldId="262"/>
            <ac:spMk id="23" creationId="{41460DAD-8769-4C9F-9C8C-BB0443909D76}"/>
          </ac:spMkLst>
        </pc:spChg>
        <pc:spChg chg="add">
          <ac:chgData name="Jennie Blake" userId="76861509-b20c-4088-a80d-920dfad3e5e5" providerId="ADAL" clId="{4527E2FE-16DE-4263-AD32-03B5451E336C}" dt="2022-02-15T11:03:57.622" v="389" actId="26606"/>
          <ac:spMkLst>
            <pc:docMk/>
            <pc:sldMk cId="3854022099" sldId="262"/>
            <ac:spMk id="24" creationId="{545D489D-16E1-484D-867B-144368D74B83}"/>
          </ac:spMkLst>
        </pc:spChg>
        <pc:spChg chg="add">
          <ac:chgData name="Jennie Blake" userId="76861509-b20c-4088-a80d-920dfad3e5e5" providerId="ADAL" clId="{4527E2FE-16DE-4263-AD32-03B5451E336C}" dt="2022-02-15T11:03:57.622" v="389" actId="26606"/>
          <ac:spMkLst>
            <pc:docMk/>
            <pc:sldMk cId="3854022099" sldId="262"/>
            <ac:spMk id="25" creationId="{49A496F5-B01E-4BF8-9D1E-C4E53B6F9652}"/>
          </ac:spMkLst>
        </pc:spChg>
        <pc:spChg chg="add">
          <ac:chgData name="Jennie Blake" userId="76861509-b20c-4088-a80d-920dfad3e5e5" providerId="ADAL" clId="{4527E2FE-16DE-4263-AD32-03B5451E336C}" dt="2022-02-15T11:03:57.622" v="389" actId="26606"/>
          <ac:spMkLst>
            <pc:docMk/>
            <pc:sldMk cId="3854022099" sldId="262"/>
            <ac:spMk id="26" creationId="{6E895C8D-1379-40B8-8B1B-B6F5AEAF0A6C}"/>
          </ac:spMkLst>
        </pc:spChg>
        <pc:graphicFrameChg chg="mod ord modGraphic">
          <ac:chgData name="Jennie Blake" userId="76861509-b20c-4088-a80d-920dfad3e5e5" providerId="ADAL" clId="{4527E2FE-16DE-4263-AD32-03B5451E336C}" dt="2022-02-15T11:03:57.622" v="389" actId="26606"/>
          <ac:graphicFrameMkLst>
            <pc:docMk/>
            <pc:sldMk cId="3854022099" sldId="262"/>
            <ac:graphicFrameMk id="7" creationId="{CD8455BF-C57F-45C1-A430-C9E2AFC54A14}"/>
          </ac:graphicFrameMkLst>
        </pc:graphicFrameChg>
      </pc:sldChg>
      <pc:sldChg chg="add">
        <pc:chgData name="Jennie Blake" userId="76861509-b20c-4088-a80d-920dfad3e5e5" providerId="ADAL" clId="{4527E2FE-16DE-4263-AD32-03B5451E336C}" dt="2022-02-15T10:29:39.615" v="132"/>
        <pc:sldMkLst>
          <pc:docMk/>
          <pc:sldMk cId="4165001653" sldId="350"/>
        </pc:sldMkLst>
      </pc:sldChg>
      <pc:sldChg chg="add">
        <pc:chgData name="Jennie Blake" userId="76861509-b20c-4088-a80d-920dfad3e5e5" providerId="ADAL" clId="{4527E2FE-16DE-4263-AD32-03B5451E336C}" dt="2022-02-15T10:30:08.043" v="133"/>
        <pc:sldMkLst>
          <pc:docMk/>
          <pc:sldMk cId="1569432687" sldId="352"/>
        </pc:sldMkLst>
      </pc:sldChg>
      <pc:sldChg chg="add del">
        <pc:chgData name="Jennie Blake" userId="76861509-b20c-4088-a80d-920dfad3e5e5" providerId="ADAL" clId="{4527E2FE-16DE-4263-AD32-03B5451E336C}" dt="2022-02-15T10:38:20.694" v="188"/>
        <pc:sldMkLst>
          <pc:docMk/>
          <pc:sldMk cId="4094466203" sldId="363"/>
        </pc:sldMkLst>
      </pc:sldChg>
      <pc:sldChg chg="add del">
        <pc:chgData name="Jennie Blake" userId="76861509-b20c-4088-a80d-920dfad3e5e5" providerId="ADAL" clId="{4527E2FE-16DE-4263-AD32-03B5451E336C}" dt="2022-02-15T10:38:28.935" v="189" actId="47"/>
        <pc:sldMkLst>
          <pc:docMk/>
          <pc:sldMk cId="911068715" sldId="368"/>
        </pc:sldMkLst>
      </pc:sldChg>
      <pc:sldChg chg="modSp mod">
        <pc:chgData name="Jennie Blake" userId="76861509-b20c-4088-a80d-920dfad3e5e5" providerId="ADAL" clId="{4527E2FE-16DE-4263-AD32-03B5451E336C}" dt="2022-02-15T10:31:41.984" v="185" actId="20577"/>
        <pc:sldMkLst>
          <pc:docMk/>
          <pc:sldMk cId="3942647457" sldId="3831"/>
        </pc:sldMkLst>
        <pc:spChg chg="mod">
          <ac:chgData name="Jennie Blake" userId="76861509-b20c-4088-a80d-920dfad3e5e5" providerId="ADAL" clId="{4527E2FE-16DE-4263-AD32-03B5451E336C}" dt="2022-02-15T10:24:28.010" v="131" actId="20577"/>
          <ac:spMkLst>
            <pc:docMk/>
            <pc:sldMk cId="3942647457" sldId="3831"/>
            <ac:spMk id="5" creationId="{3AD06355-A3C6-4680-9456-99EB4CD43474}"/>
          </ac:spMkLst>
        </pc:spChg>
        <pc:spChg chg="mod">
          <ac:chgData name="Jennie Blake" userId="76861509-b20c-4088-a80d-920dfad3e5e5" providerId="ADAL" clId="{4527E2FE-16DE-4263-AD32-03B5451E336C}" dt="2022-02-15T10:24:23.362" v="122" actId="20577"/>
          <ac:spMkLst>
            <pc:docMk/>
            <pc:sldMk cId="3942647457" sldId="3831"/>
            <ac:spMk id="6" creationId="{31E614C4-AF93-47E4-AAAE-E508A893E74A}"/>
          </ac:spMkLst>
        </pc:spChg>
        <pc:graphicFrameChg chg="mod">
          <ac:chgData name="Jennie Blake" userId="76861509-b20c-4088-a80d-920dfad3e5e5" providerId="ADAL" clId="{4527E2FE-16DE-4263-AD32-03B5451E336C}" dt="2022-02-15T10:31:41.984" v="185" actId="20577"/>
          <ac:graphicFrameMkLst>
            <pc:docMk/>
            <pc:sldMk cId="3942647457" sldId="3831"/>
            <ac:graphicFrameMk id="4" creationId="{E246B7D8-C843-490A-A5BB-04DFA74A3D8D}"/>
          </ac:graphicFrameMkLst>
        </pc:graphicFrameChg>
      </pc:sldChg>
      <pc:sldChg chg="addSp delSp modSp new mod ord">
        <pc:chgData name="Jennie Blake" userId="76861509-b20c-4088-a80d-920dfad3e5e5" providerId="ADAL" clId="{4527E2FE-16DE-4263-AD32-03B5451E336C}" dt="2022-02-15T13:19:26.202" v="751" actId="1076"/>
        <pc:sldMkLst>
          <pc:docMk/>
          <pc:sldMk cId="2266034517" sldId="3832"/>
        </pc:sldMkLst>
        <pc:spChg chg="mod">
          <ac:chgData name="Jennie Blake" userId="76861509-b20c-4088-a80d-920dfad3e5e5" providerId="ADAL" clId="{4527E2FE-16DE-4263-AD32-03B5451E336C}" dt="2022-02-15T13:19:26.202" v="751" actId="1076"/>
          <ac:spMkLst>
            <pc:docMk/>
            <pc:sldMk cId="2266034517" sldId="3832"/>
            <ac:spMk id="2" creationId="{733015B2-C060-42BF-8996-E72DF0D04687}"/>
          </ac:spMkLst>
        </pc:spChg>
        <pc:spChg chg="del">
          <ac:chgData name="Jennie Blake" userId="76861509-b20c-4088-a80d-920dfad3e5e5" providerId="ADAL" clId="{4527E2FE-16DE-4263-AD32-03B5451E336C}" dt="2022-02-15T10:22:07.165" v="1"/>
          <ac:spMkLst>
            <pc:docMk/>
            <pc:sldMk cId="2266034517" sldId="3832"/>
            <ac:spMk id="3" creationId="{83EF40B6-0280-4337-A545-001A1317C485}"/>
          </ac:spMkLst>
        </pc:spChg>
        <pc:spChg chg="mod">
          <ac:chgData name="Jennie Blake" userId="76861509-b20c-4088-a80d-920dfad3e5e5" providerId="ADAL" clId="{4527E2FE-16DE-4263-AD32-03B5451E336C}" dt="2022-02-15T10:24:13.039" v="95" actId="20577"/>
          <ac:spMkLst>
            <pc:docMk/>
            <pc:sldMk cId="2266034517" sldId="3832"/>
            <ac:spMk id="4" creationId="{71CAC4F9-35D3-4386-B1B2-C34F209EF213}"/>
          </ac:spMkLst>
        </pc:spChg>
        <pc:spChg chg="mod">
          <ac:chgData name="Jennie Blake" userId="76861509-b20c-4088-a80d-920dfad3e5e5" providerId="ADAL" clId="{4527E2FE-16DE-4263-AD32-03B5451E336C}" dt="2022-02-15T10:22:28.624" v="51" actId="20577"/>
          <ac:spMkLst>
            <pc:docMk/>
            <pc:sldMk cId="2266034517" sldId="3832"/>
            <ac:spMk id="5" creationId="{53C5DF81-2CD9-4E50-A761-BF8A1A508FF5}"/>
          </ac:spMkLst>
        </pc:spChg>
        <pc:spChg chg="add del mod">
          <ac:chgData name="Jennie Blake" userId="76861509-b20c-4088-a80d-920dfad3e5e5" providerId="ADAL" clId="{4527E2FE-16DE-4263-AD32-03B5451E336C}" dt="2022-02-15T10:23:47.435" v="82" actId="478"/>
          <ac:spMkLst>
            <pc:docMk/>
            <pc:sldMk cId="2266034517" sldId="3832"/>
            <ac:spMk id="8" creationId="{6F357C30-EDC7-4050-AA7C-878FD9BD68FC}"/>
          </ac:spMkLst>
        </pc:spChg>
        <pc:picChg chg="add mod">
          <ac:chgData name="Jennie Blake" userId="76861509-b20c-4088-a80d-920dfad3e5e5" providerId="ADAL" clId="{4527E2FE-16DE-4263-AD32-03B5451E336C}" dt="2022-02-15T13:19:18.033" v="750" actId="1076"/>
          <ac:picMkLst>
            <pc:docMk/>
            <pc:sldMk cId="2266034517" sldId="3832"/>
            <ac:picMk id="7" creationId="{475D6454-7A60-4A0C-8FA6-EF407FBACF41}"/>
          </ac:picMkLst>
        </pc:picChg>
      </pc:sldChg>
      <pc:sldChg chg="addSp delSp modSp new mod ord">
        <pc:chgData name="Jennie Blake" userId="76861509-b20c-4088-a80d-920dfad3e5e5" providerId="ADAL" clId="{4527E2FE-16DE-4263-AD32-03B5451E336C}" dt="2022-02-15T12:48:42.821" v="747" actId="20577"/>
        <pc:sldMkLst>
          <pc:docMk/>
          <pc:sldMk cId="3061694843" sldId="3833"/>
        </pc:sldMkLst>
        <pc:spChg chg="mod">
          <ac:chgData name="Jennie Blake" userId="76861509-b20c-4088-a80d-920dfad3e5e5" providerId="ADAL" clId="{4527E2FE-16DE-4263-AD32-03B5451E336C}" dt="2022-02-15T10:39:03.255" v="213" actId="20577"/>
          <ac:spMkLst>
            <pc:docMk/>
            <pc:sldMk cId="3061694843" sldId="3833"/>
            <ac:spMk id="2" creationId="{4478D576-38F1-4393-BFD6-C500D6EB83B2}"/>
          </ac:spMkLst>
        </pc:spChg>
        <pc:spChg chg="del">
          <ac:chgData name="Jennie Blake" userId="76861509-b20c-4088-a80d-920dfad3e5e5" providerId="ADAL" clId="{4527E2FE-16DE-4263-AD32-03B5451E336C}" dt="2022-02-15T10:39:20.795" v="214" actId="1032"/>
          <ac:spMkLst>
            <pc:docMk/>
            <pc:sldMk cId="3061694843" sldId="3833"/>
            <ac:spMk id="3" creationId="{A3DC41F2-762A-451D-A386-926B935E4078}"/>
          </ac:spMkLst>
        </pc:spChg>
        <pc:graphicFrameChg chg="add mod modGraphic">
          <ac:chgData name="Jennie Blake" userId="76861509-b20c-4088-a80d-920dfad3e5e5" providerId="ADAL" clId="{4527E2FE-16DE-4263-AD32-03B5451E336C}" dt="2022-02-15T12:48:42.821" v="747" actId="20577"/>
          <ac:graphicFrameMkLst>
            <pc:docMk/>
            <pc:sldMk cId="3061694843" sldId="3833"/>
            <ac:graphicFrameMk id="7" creationId="{A52385CD-EF66-401D-B10F-0D59EEAF8EAE}"/>
          </ac:graphicFrameMkLst>
        </pc:graphicFrameChg>
      </pc:sldChg>
      <pc:sldChg chg="addSp delSp modSp new mod setBg">
        <pc:chgData name="Jennie Blake" userId="76861509-b20c-4088-a80d-920dfad3e5e5" providerId="ADAL" clId="{4527E2FE-16DE-4263-AD32-03B5451E336C}" dt="2022-02-15T12:45:36.861" v="636" actId="26606"/>
        <pc:sldMkLst>
          <pc:docMk/>
          <pc:sldMk cId="4133556503" sldId="3834"/>
        </pc:sldMkLst>
        <pc:spChg chg="mod">
          <ac:chgData name="Jennie Blake" userId="76861509-b20c-4088-a80d-920dfad3e5e5" providerId="ADAL" clId="{4527E2FE-16DE-4263-AD32-03B5451E336C}" dt="2022-02-15T12:45:36.861" v="636" actId="26606"/>
          <ac:spMkLst>
            <pc:docMk/>
            <pc:sldMk cId="4133556503" sldId="3834"/>
            <ac:spMk id="2" creationId="{2BCE4635-BCC1-4816-86C4-B09A8F0AD5FC}"/>
          </ac:spMkLst>
        </pc:spChg>
        <pc:spChg chg="mod">
          <ac:chgData name="Jennie Blake" userId="76861509-b20c-4088-a80d-920dfad3e5e5" providerId="ADAL" clId="{4527E2FE-16DE-4263-AD32-03B5451E336C}" dt="2022-02-15T12:45:36.861" v="636" actId="26606"/>
          <ac:spMkLst>
            <pc:docMk/>
            <pc:sldMk cId="4133556503" sldId="3834"/>
            <ac:spMk id="3" creationId="{24E2C788-0BBE-4420-B884-D1F705BA653B}"/>
          </ac:spMkLst>
        </pc:spChg>
        <pc:spChg chg="mod">
          <ac:chgData name="Jennie Blake" userId="76861509-b20c-4088-a80d-920dfad3e5e5" providerId="ADAL" clId="{4527E2FE-16DE-4263-AD32-03B5451E336C}" dt="2022-02-15T12:45:36.861" v="636" actId="26606"/>
          <ac:spMkLst>
            <pc:docMk/>
            <pc:sldMk cId="4133556503" sldId="3834"/>
            <ac:spMk id="4" creationId="{AA547577-D80E-47FB-9BB5-E89AF2C05741}"/>
          </ac:spMkLst>
        </pc:spChg>
        <pc:spChg chg="mod">
          <ac:chgData name="Jennie Blake" userId="76861509-b20c-4088-a80d-920dfad3e5e5" providerId="ADAL" clId="{4527E2FE-16DE-4263-AD32-03B5451E336C}" dt="2022-02-15T12:45:36.861" v="636" actId="26606"/>
          <ac:spMkLst>
            <pc:docMk/>
            <pc:sldMk cId="4133556503" sldId="3834"/>
            <ac:spMk id="5" creationId="{F510FEC5-A313-4B52-83C5-62F195E6B541}"/>
          </ac:spMkLst>
        </pc:spChg>
        <pc:spChg chg="mod">
          <ac:chgData name="Jennie Blake" userId="76861509-b20c-4088-a80d-920dfad3e5e5" providerId="ADAL" clId="{4527E2FE-16DE-4263-AD32-03B5451E336C}" dt="2022-02-15T12:45:36.861" v="636" actId="26606"/>
          <ac:spMkLst>
            <pc:docMk/>
            <pc:sldMk cId="4133556503" sldId="3834"/>
            <ac:spMk id="6" creationId="{18508269-1B1E-428E-8106-7BE3E40E1C9A}"/>
          </ac:spMkLst>
        </pc:spChg>
        <pc:spChg chg="add del">
          <ac:chgData name="Jennie Blake" userId="76861509-b20c-4088-a80d-920dfad3e5e5" providerId="ADAL" clId="{4527E2FE-16DE-4263-AD32-03B5451E336C}" dt="2022-02-15T12:45:34.260" v="633" actId="26606"/>
          <ac:spMkLst>
            <pc:docMk/>
            <pc:sldMk cId="4133556503" sldId="3834"/>
            <ac:spMk id="11" creationId="{E92FEB64-6EEA-4759-B4A4-BD2C1E660BA8}"/>
          </ac:spMkLst>
        </pc:spChg>
        <pc:spChg chg="add del">
          <ac:chgData name="Jennie Blake" userId="76861509-b20c-4088-a80d-920dfad3e5e5" providerId="ADAL" clId="{4527E2FE-16DE-4263-AD32-03B5451E336C}" dt="2022-02-15T12:45:34.260" v="633" actId="26606"/>
          <ac:spMkLst>
            <pc:docMk/>
            <pc:sldMk cId="4133556503" sldId="3834"/>
            <ac:spMk id="13" creationId="{B10BB131-AC8E-4A8E-A5D1-36260F720C3B}"/>
          </ac:spMkLst>
        </pc:spChg>
        <pc:spChg chg="add del">
          <ac:chgData name="Jennie Blake" userId="76861509-b20c-4088-a80d-920dfad3e5e5" providerId="ADAL" clId="{4527E2FE-16DE-4263-AD32-03B5451E336C}" dt="2022-02-15T12:45:34.260" v="633" actId="26606"/>
          <ac:spMkLst>
            <pc:docMk/>
            <pc:sldMk cId="4133556503" sldId="3834"/>
            <ac:spMk id="15" creationId="{14847E93-7DC1-4D4B-8829-B19AA7137C50}"/>
          </ac:spMkLst>
        </pc:spChg>
        <pc:spChg chg="add del">
          <ac:chgData name="Jennie Blake" userId="76861509-b20c-4088-a80d-920dfad3e5e5" providerId="ADAL" clId="{4527E2FE-16DE-4263-AD32-03B5451E336C}" dt="2022-02-15T12:45:34.260" v="633" actId="26606"/>
          <ac:spMkLst>
            <pc:docMk/>
            <pc:sldMk cId="4133556503" sldId="3834"/>
            <ac:spMk id="17" creationId="{5566D6E1-03A1-4D73-A4E0-35D74D568A04}"/>
          </ac:spMkLst>
        </pc:spChg>
        <pc:spChg chg="add del">
          <ac:chgData name="Jennie Blake" userId="76861509-b20c-4088-a80d-920dfad3e5e5" providerId="ADAL" clId="{4527E2FE-16DE-4263-AD32-03B5451E336C}" dt="2022-02-15T12:45:34.260" v="633" actId="26606"/>
          <ac:spMkLst>
            <pc:docMk/>
            <pc:sldMk cId="4133556503" sldId="3834"/>
            <ac:spMk id="19" creationId="{9F835A99-04AC-494A-A572-AFE8413CC938}"/>
          </ac:spMkLst>
        </pc:spChg>
        <pc:spChg chg="add del">
          <ac:chgData name="Jennie Blake" userId="76861509-b20c-4088-a80d-920dfad3e5e5" providerId="ADAL" clId="{4527E2FE-16DE-4263-AD32-03B5451E336C}" dt="2022-02-15T12:45:34.260" v="633" actId="26606"/>
          <ac:spMkLst>
            <pc:docMk/>
            <pc:sldMk cId="4133556503" sldId="3834"/>
            <ac:spMk id="21" creationId="{7B786209-1B0B-4CA9-9BDD-F7327066A84D}"/>
          </ac:spMkLst>
        </pc:spChg>
        <pc:spChg chg="add del">
          <ac:chgData name="Jennie Blake" userId="76861509-b20c-4088-a80d-920dfad3e5e5" providerId="ADAL" clId="{4527E2FE-16DE-4263-AD32-03B5451E336C}" dt="2022-02-15T12:45:34.260" v="633" actId="26606"/>
          <ac:spMkLst>
            <pc:docMk/>
            <pc:sldMk cId="4133556503" sldId="3834"/>
            <ac:spMk id="23" creationId="{2D2964BB-484D-45AE-AD66-D407D0629652}"/>
          </ac:spMkLst>
        </pc:spChg>
        <pc:spChg chg="add del">
          <ac:chgData name="Jennie Blake" userId="76861509-b20c-4088-a80d-920dfad3e5e5" providerId="ADAL" clId="{4527E2FE-16DE-4263-AD32-03B5451E336C}" dt="2022-02-15T12:45:34.260" v="633" actId="26606"/>
          <ac:spMkLst>
            <pc:docMk/>
            <pc:sldMk cId="4133556503" sldId="3834"/>
            <ac:spMk id="25" creationId="{6691AC69-A76E-4DAB-B565-468B6B87ACF3}"/>
          </ac:spMkLst>
        </pc:spChg>
        <pc:spChg chg="add del">
          <ac:chgData name="Jennie Blake" userId="76861509-b20c-4088-a80d-920dfad3e5e5" providerId="ADAL" clId="{4527E2FE-16DE-4263-AD32-03B5451E336C}" dt="2022-02-15T12:45:36.845" v="635" actId="26606"/>
          <ac:spMkLst>
            <pc:docMk/>
            <pc:sldMk cId="4133556503" sldId="3834"/>
            <ac:spMk id="27" creationId="{3AB72E55-43E4-4356-BFE8-E2102CB0B505}"/>
          </ac:spMkLst>
        </pc:spChg>
        <pc:spChg chg="add del">
          <ac:chgData name="Jennie Blake" userId="76861509-b20c-4088-a80d-920dfad3e5e5" providerId="ADAL" clId="{4527E2FE-16DE-4263-AD32-03B5451E336C}" dt="2022-02-15T12:45:36.845" v="635" actId="26606"/>
          <ac:spMkLst>
            <pc:docMk/>
            <pc:sldMk cId="4133556503" sldId="3834"/>
            <ac:spMk id="28" creationId="{F837543A-6020-4505-A233-C9DB4BF74011}"/>
          </ac:spMkLst>
        </pc:spChg>
        <pc:spChg chg="add del">
          <ac:chgData name="Jennie Blake" userId="76861509-b20c-4088-a80d-920dfad3e5e5" providerId="ADAL" clId="{4527E2FE-16DE-4263-AD32-03B5451E336C}" dt="2022-02-15T12:45:36.845" v="635" actId="26606"/>
          <ac:spMkLst>
            <pc:docMk/>
            <pc:sldMk cId="4133556503" sldId="3834"/>
            <ac:spMk id="29" creationId="{35B16301-FB18-48BA-A6DD-C37CAF6F9A18}"/>
          </ac:spMkLst>
        </pc:spChg>
        <pc:spChg chg="add del">
          <ac:chgData name="Jennie Blake" userId="76861509-b20c-4088-a80d-920dfad3e5e5" providerId="ADAL" clId="{4527E2FE-16DE-4263-AD32-03B5451E336C}" dt="2022-02-15T12:45:36.845" v="635" actId="26606"/>
          <ac:spMkLst>
            <pc:docMk/>
            <pc:sldMk cId="4133556503" sldId="3834"/>
            <ac:spMk id="30" creationId="{C3C0D90E-074A-4F52-9B11-B52BEF4BCBE5}"/>
          </ac:spMkLst>
        </pc:spChg>
        <pc:spChg chg="add del">
          <ac:chgData name="Jennie Blake" userId="76861509-b20c-4088-a80d-920dfad3e5e5" providerId="ADAL" clId="{4527E2FE-16DE-4263-AD32-03B5451E336C}" dt="2022-02-15T12:45:36.845" v="635" actId="26606"/>
          <ac:spMkLst>
            <pc:docMk/>
            <pc:sldMk cId="4133556503" sldId="3834"/>
            <ac:spMk id="31" creationId="{CABBD4C1-E6F8-46F6-8152-A8A97490BF4D}"/>
          </ac:spMkLst>
        </pc:spChg>
        <pc:spChg chg="add del">
          <ac:chgData name="Jennie Blake" userId="76861509-b20c-4088-a80d-920dfad3e5e5" providerId="ADAL" clId="{4527E2FE-16DE-4263-AD32-03B5451E336C}" dt="2022-02-15T12:45:36.845" v="635" actId="26606"/>
          <ac:spMkLst>
            <pc:docMk/>
            <pc:sldMk cId="4133556503" sldId="3834"/>
            <ac:spMk id="32" creationId="{83BA5EF5-1FE9-4BF9-83BB-269BCDDF6156}"/>
          </ac:spMkLst>
        </pc:spChg>
        <pc:spChg chg="add del">
          <ac:chgData name="Jennie Blake" userId="76861509-b20c-4088-a80d-920dfad3e5e5" providerId="ADAL" clId="{4527E2FE-16DE-4263-AD32-03B5451E336C}" dt="2022-02-15T12:45:36.845" v="635" actId="26606"/>
          <ac:spMkLst>
            <pc:docMk/>
            <pc:sldMk cId="4133556503" sldId="3834"/>
            <ac:spMk id="34" creationId="{88853921-7BC9-4BDE-ACAB-133C683C82D6}"/>
          </ac:spMkLst>
        </pc:spChg>
        <pc:spChg chg="add del">
          <ac:chgData name="Jennie Blake" userId="76861509-b20c-4088-a80d-920dfad3e5e5" providerId="ADAL" clId="{4527E2FE-16DE-4263-AD32-03B5451E336C}" dt="2022-02-15T12:45:36.845" v="635" actId="26606"/>
          <ac:spMkLst>
            <pc:docMk/>
            <pc:sldMk cId="4133556503" sldId="3834"/>
            <ac:spMk id="35" creationId="{09192968-3AE7-4470-A61C-97294BB92731}"/>
          </ac:spMkLst>
        </pc:spChg>
        <pc:spChg chg="add">
          <ac:chgData name="Jennie Blake" userId="76861509-b20c-4088-a80d-920dfad3e5e5" providerId="ADAL" clId="{4527E2FE-16DE-4263-AD32-03B5451E336C}" dt="2022-02-15T12:45:36.861" v="636" actId="26606"/>
          <ac:spMkLst>
            <pc:docMk/>
            <pc:sldMk cId="4133556503" sldId="3834"/>
            <ac:spMk id="37" creationId="{389575E1-3389-451A-A5F7-27854C25C599}"/>
          </ac:spMkLst>
        </pc:spChg>
        <pc:spChg chg="add">
          <ac:chgData name="Jennie Blake" userId="76861509-b20c-4088-a80d-920dfad3e5e5" providerId="ADAL" clId="{4527E2FE-16DE-4263-AD32-03B5451E336C}" dt="2022-02-15T12:45:36.861" v="636" actId="26606"/>
          <ac:spMkLst>
            <pc:docMk/>
            <pc:sldMk cId="4133556503" sldId="3834"/>
            <ac:spMk id="38" creationId="{A53CCC5C-D88E-40FB-B30B-23DCDBD01D37}"/>
          </ac:spMkLst>
        </pc:spChg>
        <pc:spChg chg="add">
          <ac:chgData name="Jennie Blake" userId="76861509-b20c-4088-a80d-920dfad3e5e5" providerId="ADAL" clId="{4527E2FE-16DE-4263-AD32-03B5451E336C}" dt="2022-02-15T12:45:36.861" v="636" actId="26606"/>
          <ac:spMkLst>
            <pc:docMk/>
            <pc:sldMk cId="4133556503" sldId="3834"/>
            <ac:spMk id="39" creationId="{081E4A58-353D-44AE-B2FC-2A74E2E400F7}"/>
          </ac:spMkLst>
        </pc:spChg>
        <pc:cxnChg chg="add del">
          <ac:chgData name="Jennie Blake" userId="76861509-b20c-4088-a80d-920dfad3e5e5" providerId="ADAL" clId="{4527E2FE-16DE-4263-AD32-03B5451E336C}" dt="2022-02-15T12:45:36.845" v="635" actId="26606"/>
          <ac:cxnSpMkLst>
            <pc:docMk/>
            <pc:sldMk cId="4133556503" sldId="3834"/>
            <ac:cxnSpMk id="33" creationId="{4B3BCACB-5880-460B-9606-8C433A9AF99D}"/>
          </ac:cxnSpMkLst>
        </pc:cxnChg>
      </pc:sldChg>
      <pc:sldChg chg="addSp delSp modSp new mod setBg">
        <pc:chgData name="Jennie Blake" userId="76861509-b20c-4088-a80d-920dfad3e5e5" providerId="ADAL" clId="{4527E2FE-16DE-4263-AD32-03B5451E336C}" dt="2022-02-15T12:46:53.936" v="731" actId="26606"/>
        <pc:sldMkLst>
          <pc:docMk/>
          <pc:sldMk cId="3848732563" sldId="3835"/>
        </pc:sldMkLst>
        <pc:spChg chg="mod">
          <ac:chgData name="Jennie Blake" userId="76861509-b20c-4088-a80d-920dfad3e5e5" providerId="ADAL" clId="{4527E2FE-16DE-4263-AD32-03B5451E336C}" dt="2022-02-15T12:46:53.936" v="731" actId="26606"/>
          <ac:spMkLst>
            <pc:docMk/>
            <pc:sldMk cId="3848732563" sldId="3835"/>
            <ac:spMk id="2" creationId="{8F756A01-53B1-43B1-AE52-676351846577}"/>
          </ac:spMkLst>
        </pc:spChg>
        <pc:spChg chg="del mod">
          <ac:chgData name="Jennie Blake" userId="76861509-b20c-4088-a80d-920dfad3e5e5" providerId="ADAL" clId="{4527E2FE-16DE-4263-AD32-03B5451E336C}" dt="2022-02-15T12:46:53.936" v="731" actId="26606"/>
          <ac:spMkLst>
            <pc:docMk/>
            <pc:sldMk cId="3848732563" sldId="3835"/>
            <ac:spMk id="3" creationId="{16AEBC3E-7F08-49E6-B45F-7DEA24F9E586}"/>
          </ac:spMkLst>
        </pc:spChg>
        <pc:spChg chg="mod">
          <ac:chgData name="Jennie Blake" userId="76861509-b20c-4088-a80d-920dfad3e5e5" providerId="ADAL" clId="{4527E2FE-16DE-4263-AD32-03B5451E336C}" dt="2022-02-15T12:46:53.936" v="731" actId="26606"/>
          <ac:spMkLst>
            <pc:docMk/>
            <pc:sldMk cId="3848732563" sldId="3835"/>
            <ac:spMk id="4" creationId="{ECEFBBF2-B071-40CD-AB28-3AABB68A2841}"/>
          </ac:spMkLst>
        </pc:spChg>
        <pc:spChg chg="mod">
          <ac:chgData name="Jennie Blake" userId="76861509-b20c-4088-a80d-920dfad3e5e5" providerId="ADAL" clId="{4527E2FE-16DE-4263-AD32-03B5451E336C}" dt="2022-02-15T12:46:53.936" v="731" actId="26606"/>
          <ac:spMkLst>
            <pc:docMk/>
            <pc:sldMk cId="3848732563" sldId="3835"/>
            <ac:spMk id="5" creationId="{50ADBE69-47B3-450D-9410-8F3FCBE622AD}"/>
          </ac:spMkLst>
        </pc:spChg>
        <pc:spChg chg="mod">
          <ac:chgData name="Jennie Blake" userId="76861509-b20c-4088-a80d-920dfad3e5e5" providerId="ADAL" clId="{4527E2FE-16DE-4263-AD32-03B5451E336C}" dt="2022-02-15T12:46:53.936" v="731" actId="26606"/>
          <ac:spMkLst>
            <pc:docMk/>
            <pc:sldMk cId="3848732563" sldId="3835"/>
            <ac:spMk id="6" creationId="{EA617A13-F637-4A4F-9417-DA860D2ADB67}"/>
          </ac:spMkLst>
        </pc:spChg>
        <pc:spChg chg="add">
          <ac:chgData name="Jennie Blake" userId="76861509-b20c-4088-a80d-920dfad3e5e5" providerId="ADAL" clId="{4527E2FE-16DE-4263-AD32-03B5451E336C}" dt="2022-02-15T12:46:53.936" v="731" actId="26606"/>
          <ac:spMkLst>
            <pc:docMk/>
            <pc:sldMk cId="3848732563" sldId="3835"/>
            <ac:spMk id="12" creationId="{545D489D-16E1-484D-867B-144368D74B83}"/>
          </ac:spMkLst>
        </pc:spChg>
        <pc:spChg chg="add">
          <ac:chgData name="Jennie Blake" userId="76861509-b20c-4088-a80d-920dfad3e5e5" providerId="ADAL" clId="{4527E2FE-16DE-4263-AD32-03B5451E336C}" dt="2022-02-15T12:46:53.936" v="731" actId="26606"/>
          <ac:spMkLst>
            <pc:docMk/>
            <pc:sldMk cId="3848732563" sldId="3835"/>
            <ac:spMk id="14" creationId="{49A496F5-B01E-4BF8-9D1E-C4E53B6F9652}"/>
          </ac:spMkLst>
        </pc:spChg>
        <pc:spChg chg="add">
          <ac:chgData name="Jennie Blake" userId="76861509-b20c-4088-a80d-920dfad3e5e5" providerId="ADAL" clId="{4527E2FE-16DE-4263-AD32-03B5451E336C}" dt="2022-02-15T12:46:53.936" v="731" actId="26606"/>
          <ac:spMkLst>
            <pc:docMk/>
            <pc:sldMk cId="3848732563" sldId="3835"/>
            <ac:spMk id="16" creationId="{6E895C8D-1379-40B8-8B1B-B6F5AEAF0A6C}"/>
          </ac:spMkLst>
        </pc:spChg>
        <pc:graphicFrameChg chg="add">
          <ac:chgData name="Jennie Blake" userId="76861509-b20c-4088-a80d-920dfad3e5e5" providerId="ADAL" clId="{4527E2FE-16DE-4263-AD32-03B5451E336C}" dt="2022-02-15T12:46:53.936" v="731" actId="26606"/>
          <ac:graphicFrameMkLst>
            <pc:docMk/>
            <pc:sldMk cId="3848732563" sldId="3835"/>
            <ac:graphicFrameMk id="8" creationId="{FB912000-DCD9-4AC2-BA7C-9F894CD65DB9}"/>
          </ac:graphicFrameMkLst>
        </pc:graphicFrameChg>
      </pc:sldChg>
      <pc:sldMasterChg chg="del delSldLayout">
        <pc:chgData name="Jennie Blake" userId="76861509-b20c-4088-a80d-920dfad3e5e5" providerId="ADAL" clId="{4527E2FE-16DE-4263-AD32-03B5451E336C}" dt="2022-02-15T11:03:20.970" v="384" actId="700"/>
        <pc:sldMasterMkLst>
          <pc:docMk/>
          <pc:sldMasterMk cId="3323230312" sldId="2147483801"/>
        </pc:sldMasterMkLst>
        <pc:sldLayoutChg chg="del">
          <pc:chgData name="Jennie Blake" userId="76861509-b20c-4088-a80d-920dfad3e5e5" providerId="ADAL" clId="{4527E2FE-16DE-4263-AD32-03B5451E336C}" dt="2022-02-15T11:03:20.970" v="384" actId="700"/>
          <pc:sldLayoutMkLst>
            <pc:docMk/>
            <pc:sldMasterMk cId="3323230312" sldId="2147483801"/>
            <pc:sldLayoutMk cId="1244772618" sldId="2147483802"/>
          </pc:sldLayoutMkLst>
        </pc:sldLayoutChg>
        <pc:sldLayoutChg chg="del">
          <pc:chgData name="Jennie Blake" userId="76861509-b20c-4088-a80d-920dfad3e5e5" providerId="ADAL" clId="{4527E2FE-16DE-4263-AD32-03B5451E336C}" dt="2022-02-15T11:03:20.970" v="384" actId="700"/>
          <pc:sldLayoutMkLst>
            <pc:docMk/>
            <pc:sldMasterMk cId="3323230312" sldId="2147483801"/>
            <pc:sldLayoutMk cId="75209424" sldId="2147483803"/>
          </pc:sldLayoutMkLst>
        </pc:sldLayoutChg>
        <pc:sldLayoutChg chg="del">
          <pc:chgData name="Jennie Blake" userId="76861509-b20c-4088-a80d-920dfad3e5e5" providerId="ADAL" clId="{4527E2FE-16DE-4263-AD32-03B5451E336C}" dt="2022-02-15T11:03:20.970" v="384" actId="700"/>
          <pc:sldLayoutMkLst>
            <pc:docMk/>
            <pc:sldMasterMk cId="3323230312" sldId="2147483801"/>
            <pc:sldLayoutMk cId="217909937" sldId="2147483804"/>
          </pc:sldLayoutMkLst>
        </pc:sldLayoutChg>
        <pc:sldLayoutChg chg="del">
          <pc:chgData name="Jennie Blake" userId="76861509-b20c-4088-a80d-920dfad3e5e5" providerId="ADAL" clId="{4527E2FE-16DE-4263-AD32-03B5451E336C}" dt="2022-02-15T11:03:20.970" v="384" actId="700"/>
          <pc:sldLayoutMkLst>
            <pc:docMk/>
            <pc:sldMasterMk cId="3323230312" sldId="2147483801"/>
            <pc:sldLayoutMk cId="1056123754" sldId="2147483805"/>
          </pc:sldLayoutMkLst>
        </pc:sldLayoutChg>
        <pc:sldLayoutChg chg="del">
          <pc:chgData name="Jennie Blake" userId="76861509-b20c-4088-a80d-920dfad3e5e5" providerId="ADAL" clId="{4527E2FE-16DE-4263-AD32-03B5451E336C}" dt="2022-02-15T11:03:20.970" v="384" actId="700"/>
          <pc:sldLayoutMkLst>
            <pc:docMk/>
            <pc:sldMasterMk cId="3323230312" sldId="2147483801"/>
            <pc:sldLayoutMk cId="3447729332" sldId="2147483806"/>
          </pc:sldLayoutMkLst>
        </pc:sldLayoutChg>
        <pc:sldLayoutChg chg="del">
          <pc:chgData name="Jennie Blake" userId="76861509-b20c-4088-a80d-920dfad3e5e5" providerId="ADAL" clId="{4527E2FE-16DE-4263-AD32-03B5451E336C}" dt="2022-02-15T11:03:20.970" v="384" actId="700"/>
          <pc:sldLayoutMkLst>
            <pc:docMk/>
            <pc:sldMasterMk cId="3323230312" sldId="2147483801"/>
            <pc:sldLayoutMk cId="232159863" sldId="2147483807"/>
          </pc:sldLayoutMkLst>
        </pc:sldLayoutChg>
        <pc:sldLayoutChg chg="del">
          <pc:chgData name="Jennie Blake" userId="76861509-b20c-4088-a80d-920dfad3e5e5" providerId="ADAL" clId="{4527E2FE-16DE-4263-AD32-03B5451E336C}" dt="2022-02-15T11:03:20.970" v="384" actId="700"/>
          <pc:sldLayoutMkLst>
            <pc:docMk/>
            <pc:sldMasterMk cId="3323230312" sldId="2147483801"/>
            <pc:sldLayoutMk cId="2920345660" sldId="2147483808"/>
          </pc:sldLayoutMkLst>
        </pc:sldLayoutChg>
        <pc:sldLayoutChg chg="del">
          <pc:chgData name="Jennie Blake" userId="76861509-b20c-4088-a80d-920dfad3e5e5" providerId="ADAL" clId="{4527E2FE-16DE-4263-AD32-03B5451E336C}" dt="2022-02-15T11:03:20.970" v="384" actId="700"/>
          <pc:sldLayoutMkLst>
            <pc:docMk/>
            <pc:sldMasterMk cId="3323230312" sldId="2147483801"/>
            <pc:sldLayoutMk cId="3791058391" sldId="2147483809"/>
          </pc:sldLayoutMkLst>
        </pc:sldLayoutChg>
        <pc:sldLayoutChg chg="del">
          <pc:chgData name="Jennie Blake" userId="76861509-b20c-4088-a80d-920dfad3e5e5" providerId="ADAL" clId="{4527E2FE-16DE-4263-AD32-03B5451E336C}" dt="2022-02-15T11:03:20.970" v="384" actId="700"/>
          <pc:sldLayoutMkLst>
            <pc:docMk/>
            <pc:sldMasterMk cId="3323230312" sldId="2147483801"/>
            <pc:sldLayoutMk cId="867688770" sldId="2147483810"/>
          </pc:sldLayoutMkLst>
        </pc:sldLayoutChg>
        <pc:sldLayoutChg chg="del">
          <pc:chgData name="Jennie Blake" userId="76861509-b20c-4088-a80d-920dfad3e5e5" providerId="ADAL" clId="{4527E2FE-16DE-4263-AD32-03B5451E336C}" dt="2022-02-15T11:03:20.970" v="384" actId="700"/>
          <pc:sldLayoutMkLst>
            <pc:docMk/>
            <pc:sldMasterMk cId="3323230312" sldId="2147483801"/>
            <pc:sldLayoutMk cId="4049583712" sldId="2147483811"/>
          </pc:sldLayoutMkLst>
        </pc:sldLayoutChg>
        <pc:sldLayoutChg chg="del">
          <pc:chgData name="Jennie Blake" userId="76861509-b20c-4088-a80d-920dfad3e5e5" providerId="ADAL" clId="{4527E2FE-16DE-4263-AD32-03B5451E336C}" dt="2022-02-15T11:03:20.970" v="384" actId="700"/>
          <pc:sldLayoutMkLst>
            <pc:docMk/>
            <pc:sldMasterMk cId="3323230312" sldId="2147483801"/>
            <pc:sldLayoutMk cId="3330232604" sldId="2147483812"/>
          </pc:sldLayoutMkLst>
        </pc:sldLayoutChg>
      </pc:sldMaster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472387-8969-4860-8273-8346242116C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EA0E3CF-649C-4CB9-B0A7-B38DC9838C35}">
      <dgm:prSet/>
      <dgm:spPr/>
      <dgm:t>
        <a:bodyPr/>
        <a:lstStyle/>
        <a:p>
          <a:r>
            <a:rPr lang="en-GB"/>
            <a:t>Overview of FLP</a:t>
          </a:r>
          <a:endParaRPr lang="en-US"/>
        </a:p>
      </dgm:t>
    </dgm:pt>
    <dgm:pt modelId="{BF383C74-1710-476B-B03E-84A46C9E95A9}" type="parTrans" cxnId="{6837F564-DEDA-4241-8FAF-CD2CA71111E0}">
      <dgm:prSet/>
      <dgm:spPr/>
      <dgm:t>
        <a:bodyPr/>
        <a:lstStyle/>
        <a:p>
          <a:endParaRPr lang="en-US"/>
        </a:p>
      </dgm:t>
    </dgm:pt>
    <dgm:pt modelId="{15D246A1-F5CA-469B-9D91-6FB8062AC8FA}" type="sibTrans" cxnId="{6837F564-DEDA-4241-8FAF-CD2CA71111E0}">
      <dgm:prSet/>
      <dgm:spPr/>
      <dgm:t>
        <a:bodyPr/>
        <a:lstStyle/>
        <a:p>
          <a:endParaRPr lang="en-US"/>
        </a:p>
      </dgm:t>
    </dgm:pt>
    <dgm:pt modelId="{A03A44D5-9CF4-4EA3-8F1C-417BA6972A73}">
      <dgm:prSet/>
      <dgm:spPr/>
      <dgm:t>
        <a:bodyPr/>
        <a:lstStyle/>
        <a:p>
          <a:r>
            <a:rPr lang="en-GB"/>
            <a:t>Taste of where we are contributing</a:t>
          </a:r>
          <a:endParaRPr lang="en-US"/>
        </a:p>
      </dgm:t>
    </dgm:pt>
    <dgm:pt modelId="{B2E5B42A-39BD-4682-9198-E10AC4A40BA8}" type="parTrans" cxnId="{B60DF481-AB8E-4E85-9D3D-89A57ACE2B4D}">
      <dgm:prSet/>
      <dgm:spPr/>
      <dgm:t>
        <a:bodyPr/>
        <a:lstStyle/>
        <a:p>
          <a:endParaRPr lang="en-US"/>
        </a:p>
      </dgm:t>
    </dgm:pt>
    <dgm:pt modelId="{996B7461-28E0-471A-AFF9-5B3F6D1EE0CE}" type="sibTrans" cxnId="{B60DF481-AB8E-4E85-9D3D-89A57ACE2B4D}">
      <dgm:prSet/>
      <dgm:spPr/>
      <dgm:t>
        <a:bodyPr/>
        <a:lstStyle/>
        <a:p>
          <a:endParaRPr lang="en-US"/>
        </a:p>
      </dgm:t>
    </dgm:pt>
    <dgm:pt modelId="{ABB350F6-2417-466D-91D2-EC7C7C2EBAB3}">
      <dgm:prSet/>
      <dgm:spPr/>
      <dgm:t>
        <a:bodyPr/>
        <a:lstStyle/>
        <a:p>
          <a:r>
            <a:rPr lang="en-GB"/>
            <a:t>Chance to chime in</a:t>
          </a:r>
          <a:endParaRPr lang="en-US"/>
        </a:p>
      </dgm:t>
    </dgm:pt>
    <dgm:pt modelId="{D10F2D69-1B47-49EC-A9F9-E3A948ACAC06}" type="parTrans" cxnId="{A0B19C4E-E80C-4164-9802-A4DBCEAACE3A}">
      <dgm:prSet/>
      <dgm:spPr/>
      <dgm:t>
        <a:bodyPr/>
        <a:lstStyle/>
        <a:p>
          <a:endParaRPr lang="en-US"/>
        </a:p>
      </dgm:t>
    </dgm:pt>
    <dgm:pt modelId="{ADD33F29-0EA7-4825-B565-F64FEBBED055}" type="sibTrans" cxnId="{A0B19C4E-E80C-4164-9802-A4DBCEAACE3A}">
      <dgm:prSet/>
      <dgm:spPr/>
      <dgm:t>
        <a:bodyPr/>
        <a:lstStyle/>
        <a:p>
          <a:endParaRPr lang="en-US"/>
        </a:p>
      </dgm:t>
    </dgm:pt>
    <dgm:pt modelId="{B69E76BB-35AE-4A58-B520-97E4DF897890}" type="pres">
      <dgm:prSet presAssocID="{25472387-8969-4860-8273-8346242116C4}" presName="root" presStyleCnt="0">
        <dgm:presLayoutVars>
          <dgm:dir/>
          <dgm:resizeHandles val="exact"/>
        </dgm:presLayoutVars>
      </dgm:prSet>
      <dgm:spPr/>
    </dgm:pt>
    <dgm:pt modelId="{5498D8A2-F70C-4016-A8EE-E276BDCE121C}" type="pres">
      <dgm:prSet presAssocID="{6EA0E3CF-649C-4CB9-B0A7-B38DC9838C35}" presName="compNode" presStyleCnt="0"/>
      <dgm:spPr/>
    </dgm:pt>
    <dgm:pt modelId="{F8FFEBBF-C545-463C-9D31-9FFFE9562893}" type="pres">
      <dgm:prSet presAssocID="{6EA0E3CF-649C-4CB9-B0A7-B38DC9838C35}" presName="bgRect" presStyleLbl="bgShp" presStyleIdx="0" presStyleCnt="3"/>
      <dgm:spPr/>
    </dgm:pt>
    <dgm:pt modelId="{E4BBABA0-7DCE-42D1-B016-E50B6AE65D4D}" type="pres">
      <dgm:prSet presAssocID="{6EA0E3CF-649C-4CB9-B0A7-B38DC9838C3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C41D2CA8-4330-4204-BEB0-E0AEA85F0D5B}" type="pres">
      <dgm:prSet presAssocID="{6EA0E3CF-649C-4CB9-B0A7-B38DC9838C35}" presName="spaceRect" presStyleCnt="0"/>
      <dgm:spPr/>
    </dgm:pt>
    <dgm:pt modelId="{3D8DC30B-B826-451C-BE91-5EE754B8A4A7}" type="pres">
      <dgm:prSet presAssocID="{6EA0E3CF-649C-4CB9-B0A7-B38DC9838C35}" presName="parTx" presStyleLbl="revTx" presStyleIdx="0" presStyleCnt="3">
        <dgm:presLayoutVars>
          <dgm:chMax val="0"/>
          <dgm:chPref val="0"/>
        </dgm:presLayoutVars>
      </dgm:prSet>
      <dgm:spPr/>
    </dgm:pt>
    <dgm:pt modelId="{CA40D93A-EDFF-465B-AA30-E4F4954BAD10}" type="pres">
      <dgm:prSet presAssocID="{15D246A1-F5CA-469B-9D91-6FB8062AC8FA}" presName="sibTrans" presStyleCnt="0"/>
      <dgm:spPr/>
    </dgm:pt>
    <dgm:pt modelId="{4568ADAD-6990-412C-AC8B-807EC941DBFD}" type="pres">
      <dgm:prSet presAssocID="{A03A44D5-9CF4-4EA3-8F1C-417BA6972A73}" presName="compNode" presStyleCnt="0"/>
      <dgm:spPr/>
    </dgm:pt>
    <dgm:pt modelId="{07EABDBE-278B-47DB-9DED-BA1437E7ABFB}" type="pres">
      <dgm:prSet presAssocID="{A03A44D5-9CF4-4EA3-8F1C-417BA6972A73}" presName="bgRect" presStyleLbl="bgShp" presStyleIdx="1" presStyleCnt="3"/>
      <dgm:spPr/>
    </dgm:pt>
    <dgm:pt modelId="{42CCC75D-3E59-4B3D-AA5C-7C33E47902A4}" type="pres">
      <dgm:prSet presAssocID="{A03A44D5-9CF4-4EA3-8F1C-417BA6972A7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ork and knife"/>
        </a:ext>
      </dgm:extLst>
    </dgm:pt>
    <dgm:pt modelId="{4DD7E36F-701F-4D91-981C-C2A2C92BBD4B}" type="pres">
      <dgm:prSet presAssocID="{A03A44D5-9CF4-4EA3-8F1C-417BA6972A73}" presName="spaceRect" presStyleCnt="0"/>
      <dgm:spPr/>
    </dgm:pt>
    <dgm:pt modelId="{87A58674-E6B1-408E-8A73-AC551D40A3AF}" type="pres">
      <dgm:prSet presAssocID="{A03A44D5-9CF4-4EA3-8F1C-417BA6972A73}" presName="parTx" presStyleLbl="revTx" presStyleIdx="1" presStyleCnt="3">
        <dgm:presLayoutVars>
          <dgm:chMax val="0"/>
          <dgm:chPref val="0"/>
        </dgm:presLayoutVars>
      </dgm:prSet>
      <dgm:spPr/>
    </dgm:pt>
    <dgm:pt modelId="{DAF931EC-7E0F-4CA4-A1E2-91B6CF073436}" type="pres">
      <dgm:prSet presAssocID="{996B7461-28E0-471A-AFF9-5B3F6D1EE0CE}" presName="sibTrans" presStyleCnt="0"/>
      <dgm:spPr/>
    </dgm:pt>
    <dgm:pt modelId="{B1CC629B-31F1-40DA-95BF-A723F29686E7}" type="pres">
      <dgm:prSet presAssocID="{ABB350F6-2417-466D-91D2-EC7C7C2EBAB3}" presName="compNode" presStyleCnt="0"/>
      <dgm:spPr/>
    </dgm:pt>
    <dgm:pt modelId="{31945745-E5C5-45A2-8CB9-F432B8284A64}" type="pres">
      <dgm:prSet presAssocID="{ABB350F6-2417-466D-91D2-EC7C7C2EBAB3}" presName="bgRect" presStyleLbl="bgShp" presStyleIdx="2" presStyleCnt="3"/>
      <dgm:spPr/>
    </dgm:pt>
    <dgm:pt modelId="{7DA6376E-FC1A-4F32-B452-3D7670A8FB9E}" type="pres">
      <dgm:prSet presAssocID="{ABB350F6-2417-466D-91D2-EC7C7C2EBAB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nd Chime"/>
        </a:ext>
      </dgm:extLst>
    </dgm:pt>
    <dgm:pt modelId="{2585CC9E-0590-4C4D-A878-1E3A0E686411}" type="pres">
      <dgm:prSet presAssocID="{ABB350F6-2417-466D-91D2-EC7C7C2EBAB3}" presName="spaceRect" presStyleCnt="0"/>
      <dgm:spPr/>
    </dgm:pt>
    <dgm:pt modelId="{45E75E94-FF66-4776-9943-0401AD145652}" type="pres">
      <dgm:prSet presAssocID="{ABB350F6-2417-466D-91D2-EC7C7C2EBAB3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D7285609-3927-40FA-811A-F64B41051498}" type="presOf" srcId="{25472387-8969-4860-8273-8346242116C4}" destId="{B69E76BB-35AE-4A58-B520-97E4DF897890}" srcOrd="0" destOrd="0" presId="urn:microsoft.com/office/officeart/2018/2/layout/IconVerticalSolidList"/>
    <dgm:cxn modelId="{6837F564-DEDA-4241-8FAF-CD2CA71111E0}" srcId="{25472387-8969-4860-8273-8346242116C4}" destId="{6EA0E3CF-649C-4CB9-B0A7-B38DC9838C35}" srcOrd="0" destOrd="0" parTransId="{BF383C74-1710-476B-B03E-84A46C9E95A9}" sibTransId="{15D246A1-F5CA-469B-9D91-6FB8062AC8FA}"/>
    <dgm:cxn modelId="{A0B19C4E-E80C-4164-9802-A4DBCEAACE3A}" srcId="{25472387-8969-4860-8273-8346242116C4}" destId="{ABB350F6-2417-466D-91D2-EC7C7C2EBAB3}" srcOrd="2" destOrd="0" parTransId="{D10F2D69-1B47-49EC-A9F9-E3A948ACAC06}" sibTransId="{ADD33F29-0EA7-4825-B565-F64FEBBED055}"/>
    <dgm:cxn modelId="{B60DF481-AB8E-4E85-9D3D-89A57ACE2B4D}" srcId="{25472387-8969-4860-8273-8346242116C4}" destId="{A03A44D5-9CF4-4EA3-8F1C-417BA6972A73}" srcOrd="1" destOrd="0" parTransId="{B2E5B42A-39BD-4682-9198-E10AC4A40BA8}" sibTransId="{996B7461-28E0-471A-AFF9-5B3F6D1EE0CE}"/>
    <dgm:cxn modelId="{CEA011B4-856B-4072-A390-4FBA876E6629}" type="presOf" srcId="{6EA0E3CF-649C-4CB9-B0A7-B38DC9838C35}" destId="{3D8DC30B-B826-451C-BE91-5EE754B8A4A7}" srcOrd="0" destOrd="0" presId="urn:microsoft.com/office/officeart/2018/2/layout/IconVerticalSolidList"/>
    <dgm:cxn modelId="{DF7C0FBB-D0D0-4B9B-A832-C05F8522EAB0}" type="presOf" srcId="{A03A44D5-9CF4-4EA3-8F1C-417BA6972A73}" destId="{87A58674-E6B1-408E-8A73-AC551D40A3AF}" srcOrd="0" destOrd="0" presId="urn:microsoft.com/office/officeart/2018/2/layout/IconVerticalSolidList"/>
    <dgm:cxn modelId="{8F2171F7-4541-4F9A-AD0A-1E817CDBB018}" type="presOf" srcId="{ABB350F6-2417-466D-91D2-EC7C7C2EBAB3}" destId="{45E75E94-FF66-4776-9943-0401AD145652}" srcOrd="0" destOrd="0" presId="urn:microsoft.com/office/officeart/2018/2/layout/IconVerticalSolidList"/>
    <dgm:cxn modelId="{98D5DDBD-04D5-4512-A8F6-5944F8D94367}" type="presParOf" srcId="{B69E76BB-35AE-4A58-B520-97E4DF897890}" destId="{5498D8A2-F70C-4016-A8EE-E276BDCE121C}" srcOrd="0" destOrd="0" presId="urn:microsoft.com/office/officeart/2018/2/layout/IconVerticalSolidList"/>
    <dgm:cxn modelId="{A7E71C2B-72CB-458B-8356-A7DA3A7D234A}" type="presParOf" srcId="{5498D8A2-F70C-4016-A8EE-E276BDCE121C}" destId="{F8FFEBBF-C545-463C-9D31-9FFFE9562893}" srcOrd="0" destOrd="0" presId="urn:microsoft.com/office/officeart/2018/2/layout/IconVerticalSolidList"/>
    <dgm:cxn modelId="{BFE329D1-2913-496F-A172-CD9B3044D8F2}" type="presParOf" srcId="{5498D8A2-F70C-4016-A8EE-E276BDCE121C}" destId="{E4BBABA0-7DCE-42D1-B016-E50B6AE65D4D}" srcOrd="1" destOrd="0" presId="urn:microsoft.com/office/officeart/2018/2/layout/IconVerticalSolidList"/>
    <dgm:cxn modelId="{D1C91308-CB3F-4FBD-8AB0-1BD071656A8A}" type="presParOf" srcId="{5498D8A2-F70C-4016-A8EE-E276BDCE121C}" destId="{C41D2CA8-4330-4204-BEB0-E0AEA85F0D5B}" srcOrd="2" destOrd="0" presId="urn:microsoft.com/office/officeart/2018/2/layout/IconVerticalSolidList"/>
    <dgm:cxn modelId="{866C7BC7-1E68-46D0-9D09-BD3F70F8D885}" type="presParOf" srcId="{5498D8A2-F70C-4016-A8EE-E276BDCE121C}" destId="{3D8DC30B-B826-451C-BE91-5EE754B8A4A7}" srcOrd="3" destOrd="0" presId="urn:microsoft.com/office/officeart/2018/2/layout/IconVerticalSolidList"/>
    <dgm:cxn modelId="{4E4C0F00-80D9-4D54-90AB-4B69EC326DFC}" type="presParOf" srcId="{B69E76BB-35AE-4A58-B520-97E4DF897890}" destId="{CA40D93A-EDFF-465B-AA30-E4F4954BAD10}" srcOrd="1" destOrd="0" presId="urn:microsoft.com/office/officeart/2018/2/layout/IconVerticalSolidList"/>
    <dgm:cxn modelId="{31C6129A-DCEB-49EC-8910-9D6CB7EDADAD}" type="presParOf" srcId="{B69E76BB-35AE-4A58-B520-97E4DF897890}" destId="{4568ADAD-6990-412C-AC8B-807EC941DBFD}" srcOrd="2" destOrd="0" presId="urn:microsoft.com/office/officeart/2018/2/layout/IconVerticalSolidList"/>
    <dgm:cxn modelId="{231C1890-8F5B-4485-8E01-13154A4F1434}" type="presParOf" srcId="{4568ADAD-6990-412C-AC8B-807EC941DBFD}" destId="{07EABDBE-278B-47DB-9DED-BA1437E7ABFB}" srcOrd="0" destOrd="0" presId="urn:microsoft.com/office/officeart/2018/2/layout/IconVerticalSolidList"/>
    <dgm:cxn modelId="{5C11AE89-8FEC-4CEC-999A-4881D6AA34E5}" type="presParOf" srcId="{4568ADAD-6990-412C-AC8B-807EC941DBFD}" destId="{42CCC75D-3E59-4B3D-AA5C-7C33E47902A4}" srcOrd="1" destOrd="0" presId="urn:microsoft.com/office/officeart/2018/2/layout/IconVerticalSolidList"/>
    <dgm:cxn modelId="{C7B097B8-5E24-4726-B750-948F094F1019}" type="presParOf" srcId="{4568ADAD-6990-412C-AC8B-807EC941DBFD}" destId="{4DD7E36F-701F-4D91-981C-C2A2C92BBD4B}" srcOrd="2" destOrd="0" presId="urn:microsoft.com/office/officeart/2018/2/layout/IconVerticalSolidList"/>
    <dgm:cxn modelId="{637E31FF-041F-4B57-B9F8-8C6229986990}" type="presParOf" srcId="{4568ADAD-6990-412C-AC8B-807EC941DBFD}" destId="{87A58674-E6B1-408E-8A73-AC551D40A3AF}" srcOrd="3" destOrd="0" presId="urn:microsoft.com/office/officeart/2018/2/layout/IconVerticalSolidList"/>
    <dgm:cxn modelId="{29DEF74F-82A8-460D-BA12-3B66B1A3F312}" type="presParOf" srcId="{B69E76BB-35AE-4A58-B520-97E4DF897890}" destId="{DAF931EC-7E0F-4CA4-A1E2-91B6CF073436}" srcOrd="3" destOrd="0" presId="urn:microsoft.com/office/officeart/2018/2/layout/IconVerticalSolidList"/>
    <dgm:cxn modelId="{7E573CC9-5C5E-42FB-A68F-C7936FCCA842}" type="presParOf" srcId="{B69E76BB-35AE-4A58-B520-97E4DF897890}" destId="{B1CC629B-31F1-40DA-95BF-A723F29686E7}" srcOrd="4" destOrd="0" presId="urn:microsoft.com/office/officeart/2018/2/layout/IconVerticalSolidList"/>
    <dgm:cxn modelId="{AD063D4A-9FAD-4895-93DB-B460B2C076ED}" type="presParOf" srcId="{B1CC629B-31F1-40DA-95BF-A723F29686E7}" destId="{31945745-E5C5-45A2-8CB9-F432B8284A64}" srcOrd="0" destOrd="0" presId="urn:microsoft.com/office/officeart/2018/2/layout/IconVerticalSolidList"/>
    <dgm:cxn modelId="{40A6F86C-9ACC-40A0-8247-F4156BBA41FC}" type="presParOf" srcId="{B1CC629B-31F1-40DA-95BF-A723F29686E7}" destId="{7DA6376E-FC1A-4F32-B452-3D7670A8FB9E}" srcOrd="1" destOrd="0" presId="urn:microsoft.com/office/officeart/2018/2/layout/IconVerticalSolidList"/>
    <dgm:cxn modelId="{0AEA3489-A550-4E88-B6BB-2C4F360C4976}" type="presParOf" srcId="{B1CC629B-31F1-40DA-95BF-A723F29686E7}" destId="{2585CC9E-0590-4C4D-A878-1E3A0E686411}" srcOrd="2" destOrd="0" presId="urn:microsoft.com/office/officeart/2018/2/layout/IconVerticalSolidList"/>
    <dgm:cxn modelId="{FA2429C5-4268-40CF-8899-FEF37B94AE58}" type="presParOf" srcId="{B1CC629B-31F1-40DA-95BF-A723F29686E7}" destId="{45E75E94-FF66-4776-9943-0401AD14565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085215-AE17-4513-B347-379B6700DBB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350A396-2BEB-4DE1-95FA-A81F3EAA6DC9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An awareness of the value of Library voices and expertise in support of student learning</a:t>
          </a:r>
          <a:endParaRPr lang="en-US"/>
        </a:p>
      </dgm:t>
    </dgm:pt>
    <dgm:pt modelId="{F22CD02B-7A98-45E0-8C27-CC47DE95F6F7}" type="parTrans" cxnId="{8FABE782-441B-4C4B-B84F-F99FDFB12FA0}">
      <dgm:prSet/>
      <dgm:spPr/>
      <dgm:t>
        <a:bodyPr/>
        <a:lstStyle/>
        <a:p>
          <a:endParaRPr lang="en-US"/>
        </a:p>
      </dgm:t>
    </dgm:pt>
    <dgm:pt modelId="{9DEB779B-7165-434B-AF44-4D6AD7025B96}" type="sibTrans" cxnId="{8FABE782-441B-4C4B-B84F-F99FDFB12FA0}">
      <dgm:prSet/>
      <dgm:spPr/>
      <dgm:t>
        <a:bodyPr/>
        <a:lstStyle/>
        <a:p>
          <a:endParaRPr lang="en-US"/>
        </a:p>
      </dgm:t>
    </dgm:pt>
    <dgm:pt modelId="{C1380CC5-103A-4501-8A93-6CFB41A9AD31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Award-winning and innovative services</a:t>
          </a:r>
          <a:endParaRPr lang="en-US"/>
        </a:p>
      </dgm:t>
    </dgm:pt>
    <dgm:pt modelId="{A67F569F-B2DE-4104-B64B-84FDECDDBE0C}" type="parTrans" cxnId="{0F0CB604-9F85-4684-B468-F029B2410ACC}">
      <dgm:prSet/>
      <dgm:spPr/>
      <dgm:t>
        <a:bodyPr/>
        <a:lstStyle/>
        <a:p>
          <a:endParaRPr lang="en-US"/>
        </a:p>
      </dgm:t>
    </dgm:pt>
    <dgm:pt modelId="{590AA7E4-E34E-42AE-B40E-4D42433534D6}" type="sibTrans" cxnId="{0F0CB604-9F85-4684-B468-F029B2410ACC}">
      <dgm:prSet/>
      <dgm:spPr/>
      <dgm:t>
        <a:bodyPr/>
        <a:lstStyle/>
        <a:p>
          <a:endParaRPr lang="en-US"/>
        </a:p>
      </dgm:t>
    </dgm:pt>
    <dgm:pt modelId="{3C01155A-59DE-47DE-BFDB-45907815925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Immensely varied and deep collections and expertise</a:t>
          </a:r>
          <a:endParaRPr lang="en-US"/>
        </a:p>
      </dgm:t>
    </dgm:pt>
    <dgm:pt modelId="{CF653C2E-ADEF-45BC-AA76-66A34EB1C98B}" type="parTrans" cxnId="{9FEAD8C3-81D9-431F-9346-D87EEF569E4C}">
      <dgm:prSet/>
      <dgm:spPr/>
      <dgm:t>
        <a:bodyPr/>
        <a:lstStyle/>
        <a:p>
          <a:endParaRPr lang="en-US"/>
        </a:p>
      </dgm:t>
    </dgm:pt>
    <dgm:pt modelId="{D9834223-8B80-465F-A829-139FF7B9B790}" type="sibTrans" cxnId="{9FEAD8C3-81D9-431F-9346-D87EEF569E4C}">
      <dgm:prSet/>
      <dgm:spPr/>
      <dgm:t>
        <a:bodyPr/>
        <a:lstStyle/>
        <a:p>
          <a:endParaRPr lang="en-US"/>
        </a:p>
      </dgm:t>
    </dgm:pt>
    <dgm:pt modelId="{0043C454-B642-4281-A4AB-C3A4FAFE17F8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A staff-wide commitment to an open, inclusive and accessible Library</a:t>
          </a:r>
          <a:endParaRPr lang="en-US"/>
        </a:p>
      </dgm:t>
    </dgm:pt>
    <dgm:pt modelId="{75B76488-9F9B-4024-8B62-9695FF0985ED}" type="parTrans" cxnId="{D6850A55-28FC-47F4-982C-696F278AF5A8}">
      <dgm:prSet/>
      <dgm:spPr/>
      <dgm:t>
        <a:bodyPr/>
        <a:lstStyle/>
        <a:p>
          <a:endParaRPr lang="en-US"/>
        </a:p>
      </dgm:t>
    </dgm:pt>
    <dgm:pt modelId="{00861347-9B9C-4B09-915D-4BD48C237BF6}" type="sibTrans" cxnId="{D6850A55-28FC-47F4-982C-696F278AF5A8}">
      <dgm:prSet/>
      <dgm:spPr/>
      <dgm:t>
        <a:bodyPr/>
        <a:lstStyle/>
        <a:p>
          <a:endParaRPr lang="en-US"/>
        </a:p>
      </dgm:t>
    </dgm:pt>
    <dgm:pt modelId="{9FC7EAC2-E58A-4FA8-AA92-13BA23A724A9}" type="pres">
      <dgm:prSet presAssocID="{0D085215-AE17-4513-B347-379B6700DBB9}" presName="root" presStyleCnt="0">
        <dgm:presLayoutVars>
          <dgm:dir/>
          <dgm:resizeHandles val="exact"/>
        </dgm:presLayoutVars>
      </dgm:prSet>
      <dgm:spPr/>
    </dgm:pt>
    <dgm:pt modelId="{676FE764-0367-457B-A019-D4FE20FCB50F}" type="pres">
      <dgm:prSet presAssocID="{1350A396-2BEB-4DE1-95FA-A81F3EAA6DC9}" presName="compNode" presStyleCnt="0"/>
      <dgm:spPr/>
    </dgm:pt>
    <dgm:pt modelId="{631FE2C1-F1ED-4675-BBB1-22531CF9C904}" type="pres">
      <dgm:prSet presAssocID="{1350A396-2BEB-4DE1-95FA-A81F3EAA6DC9}" presName="bgRect" presStyleLbl="bgShp" presStyleIdx="0" presStyleCnt="4"/>
      <dgm:spPr/>
    </dgm:pt>
    <dgm:pt modelId="{BA8341DE-5E82-42B9-9441-865C48563BD4}" type="pres">
      <dgm:prSet presAssocID="{1350A396-2BEB-4DE1-95FA-A81F3EAA6DC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9C36E4BB-E9FF-4A31-8CB1-6C38511BD78E}" type="pres">
      <dgm:prSet presAssocID="{1350A396-2BEB-4DE1-95FA-A81F3EAA6DC9}" presName="spaceRect" presStyleCnt="0"/>
      <dgm:spPr/>
    </dgm:pt>
    <dgm:pt modelId="{078046D0-DCC8-4399-A647-BB0F816FD877}" type="pres">
      <dgm:prSet presAssocID="{1350A396-2BEB-4DE1-95FA-A81F3EAA6DC9}" presName="parTx" presStyleLbl="revTx" presStyleIdx="0" presStyleCnt="4">
        <dgm:presLayoutVars>
          <dgm:chMax val="0"/>
          <dgm:chPref val="0"/>
        </dgm:presLayoutVars>
      </dgm:prSet>
      <dgm:spPr/>
    </dgm:pt>
    <dgm:pt modelId="{B9837280-E03D-4236-80AE-A53E221934AB}" type="pres">
      <dgm:prSet presAssocID="{9DEB779B-7165-434B-AF44-4D6AD7025B96}" presName="sibTrans" presStyleCnt="0"/>
      <dgm:spPr/>
    </dgm:pt>
    <dgm:pt modelId="{E6E136F4-95AA-4A14-AFA6-5BA73EB70362}" type="pres">
      <dgm:prSet presAssocID="{C1380CC5-103A-4501-8A93-6CFB41A9AD31}" presName="compNode" presStyleCnt="0"/>
      <dgm:spPr/>
    </dgm:pt>
    <dgm:pt modelId="{0F41B0F0-A143-46BA-9C7C-7534A8F265EB}" type="pres">
      <dgm:prSet presAssocID="{C1380CC5-103A-4501-8A93-6CFB41A9AD31}" presName="bgRect" presStyleLbl="bgShp" presStyleIdx="1" presStyleCnt="4"/>
      <dgm:spPr/>
    </dgm:pt>
    <dgm:pt modelId="{3223670C-3790-475D-B233-271A72E2E47D}" type="pres">
      <dgm:prSet presAssocID="{C1380CC5-103A-4501-8A93-6CFB41A9AD3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ibbon"/>
        </a:ext>
      </dgm:extLst>
    </dgm:pt>
    <dgm:pt modelId="{BE2A6187-592A-4836-A4F3-4C6EE3F19481}" type="pres">
      <dgm:prSet presAssocID="{C1380CC5-103A-4501-8A93-6CFB41A9AD31}" presName="spaceRect" presStyleCnt="0"/>
      <dgm:spPr/>
    </dgm:pt>
    <dgm:pt modelId="{A869E300-1481-4CE9-AE88-F6B1B886E584}" type="pres">
      <dgm:prSet presAssocID="{C1380CC5-103A-4501-8A93-6CFB41A9AD31}" presName="parTx" presStyleLbl="revTx" presStyleIdx="1" presStyleCnt="4">
        <dgm:presLayoutVars>
          <dgm:chMax val="0"/>
          <dgm:chPref val="0"/>
        </dgm:presLayoutVars>
      </dgm:prSet>
      <dgm:spPr/>
    </dgm:pt>
    <dgm:pt modelId="{2780C346-16C7-42A8-9595-D460CDDC82E9}" type="pres">
      <dgm:prSet presAssocID="{590AA7E4-E34E-42AE-B40E-4D42433534D6}" presName="sibTrans" presStyleCnt="0"/>
      <dgm:spPr/>
    </dgm:pt>
    <dgm:pt modelId="{CC683FA7-BCD6-4E9C-A241-81C60F19514F}" type="pres">
      <dgm:prSet presAssocID="{3C01155A-59DE-47DE-BFDB-459078159252}" presName="compNode" presStyleCnt="0"/>
      <dgm:spPr/>
    </dgm:pt>
    <dgm:pt modelId="{57AA0FD9-DB91-43F4-B004-0CAD173391E0}" type="pres">
      <dgm:prSet presAssocID="{3C01155A-59DE-47DE-BFDB-459078159252}" presName="bgRect" presStyleLbl="bgShp" presStyleIdx="2" presStyleCnt="4"/>
      <dgm:spPr/>
    </dgm:pt>
    <dgm:pt modelId="{D3814706-2471-4D98-95E8-4959A3ABFFF7}" type="pres">
      <dgm:prSet presAssocID="{3C01155A-59DE-47DE-BFDB-45907815925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55A3A72A-249A-43B4-9E3C-86DF7AA113BB}" type="pres">
      <dgm:prSet presAssocID="{3C01155A-59DE-47DE-BFDB-459078159252}" presName="spaceRect" presStyleCnt="0"/>
      <dgm:spPr/>
    </dgm:pt>
    <dgm:pt modelId="{D8A13E69-4EA3-45C5-B281-75C57B4000C3}" type="pres">
      <dgm:prSet presAssocID="{3C01155A-59DE-47DE-BFDB-459078159252}" presName="parTx" presStyleLbl="revTx" presStyleIdx="2" presStyleCnt="4">
        <dgm:presLayoutVars>
          <dgm:chMax val="0"/>
          <dgm:chPref val="0"/>
        </dgm:presLayoutVars>
      </dgm:prSet>
      <dgm:spPr/>
    </dgm:pt>
    <dgm:pt modelId="{0506E66F-2317-45FE-82D8-6AD6AC412391}" type="pres">
      <dgm:prSet presAssocID="{D9834223-8B80-465F-A829-139FF7B9B790}" presName="sibTrans" presStyleCnt="0"/>
      <dgm:spPr/>
    </dgm:pt>
    <dgm:pt modelId="{8505B8E9-DB9F-4A30-8AD1-06560467549F}" type="pres">
      <dgm:prSet presAssocID="{0043C454-B642-4281-A4AB-C3A4FAFE17F8}" presName="compNode" presStyleCnt="0"/>
      <dgm:spPr/>
    </dgm:pt>
    <dgm:pt modelId="{387EFA86-ED16-452D-BF4D-ED5E9873233B}" type="pres">
      <dgm:prSet presAssocID="{0043C454-B642-4281-A4AB-C3A4FAFE17F8}" presName="bgRect" presStyleLbl="bgShp" presStyleIdx="3" presStyleCnt="4"/>
      <dgm:spPr/>
    </dgm:pt>
    <dgm:pt modelId="{8D132BAF-EC22-4F50-B7D4-73F1E867B325}" type="pres">
      <dgm:prSet presAssocID="{0043C454-B642-4281-A4AB-C3A4FAFE17F8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 on Shelf"/>
        </a:ext>
      </dgm:extLst>
    </dgm:pt>
    <dgm:pt modelId="{1153B017-E9AF-4FFE-B89C-C373D0E279E1}" type="pres">
      <dgm:prSet presAssocID="{0043C454-B642-4281-A4AB-C3A4FAFE17F8}" presName="spaceRect" presStyleCnt="0"/>
      <dgm:spPr/>
    </dgm:pt>
    <dgm:pt modelId="{872ACFEE-0BF4-4454-ADC0-E7B7AD9CFC93}" type="pres">
      <dgm:prSet presAssocID="{0043C454-B642-4281-A4AB-C3A4FAFE17F8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0F0CB604-9F85-4684-B468-F029B2410ACC}" srcId="{0D085215-AE17-4513-B347-379B6700DBB9}" destId="{C1380CC5-103A-4501-8A93-6CFB41A9AD31}" srcOrd="1" destOrd="0" parTransId="{A67F569F-B2DE-4104-B64B-84FDECDDBE0C}" sibTransId="{590AA7E4-E34E-42AE-B40E-4D42433534D6}"/>
    <dgm:cxn modelId="{AD843C22-5AFE-49C8-810A-D20C8A5F7709}" type="presOf" srcId="{C1380CC5-103A-4501-8A93-6CFB41A9AD31}" destId="{A869E300-1481-4CE9-AE88-F6B1B886E584}" srcOrd="0" destOrd="0" presId="urn:microsoft.com/office/officeart/2018/2/layout/IconVerticalSolidList"/>
    <dgm:cxn modelId="{D6850A55-28FC-47F4-982C-696F278AF5A8}" srcId="{0D085215-AE17-4513-B347-379B6700DBB9}" destId="{0043C454-B642-4281-A4AB-C3A4FAFE17F8}" srcOrd="3" destOrd="0" parTransId="{75B76488-9F9B-4024-8B62-9695FF0985ED}" sibTransId="{00861347-9B9C-4B09-915D-4BD48C237BF6}"/>
    <dgm:cxn modelId="{3A9A5D59-6B63-4C5F-AF32-711582D44121}" type="presOf" srcId="{0043C454-B642-4281-A4AB-C3A4FAFE17F8}" destId="{872ACFEE-0BF4-4454-ADC0-E7B7AD9CFC93}" srcOrd="0" destOrd="0" presId="urn:microsoft.com/office/officeart/2018/2/layout/IconVerticalSolidList"/>
    <dgm:cxn modelId="{E44FF85A-F89E-45F4-8224-DC87C60281CC}" type="presOf" srcId="{0D085215-AE17-4513-B347-379B6700DBB9}" destId="{9FC7EAC2-E58A-4FA8-AA92-13BA23A724A9}" srcOrd="0" destOrd="0" presId="urn:microsoft.com/office/officeart/2018/2/layout/IconVerticalSolidList"/>
    <dgm:cxn modelId="{8FABE782-441B-4C4B-B84F-F99FDFB12FA0}" srcId="{0D085215-AE17-4513-B347-379B6700DBB9}" destId="{1350A396-2BEB-4DE1-95FA-A81F3EAA6DC9}" srcOrd="0" destOrd="0" parTransId="{F22CD02B-7A98-45E0-8C27-CC47DE95F6F7}" sibTransId="{9DEB779B-7165-434B-AF44-4D6AD7025B96}"/>
    <dgm:cxn modelId="{0D3C72AE-9521-48B6-BC2C-5136AF0640C0}" type="presOf" srcId="{3C01155A-59DE-47DE-BFDB-459078159252}" destId="{D8A13E69-4EA3-45C5-B281-75C57B4000C3}" srcOrd="0" destOrd="0" presId="urn:microsoft.com/office/officeart/2018/2/layout/IconVerticalSolidList"/>
    <dgm:cxn modelId="{9FEAD8C3-81D9-431F-9346-D87EEF569E4C}" srcId="{0D085215-AE17-4513-B347-379B6700DBB9}" destId="{3C01155A-59DE-47DE-BFDB-459078159252}" srcOrd="2" destOrd="0" parTransId="{CF653C2E-ADEF-45BC-AA76-66A34EB1C98B}" sibTransId="{D9834223-8B80-465F-A829-139FF7B9B790}"/>
    <dgm:cxn modelId="{F06757FC-F189-4E7B-8AB9-79CA35E5C159}" type="presOf" srcId="{1350A396-2BEB-4DE1-95FA-A81F3EAA6DC9}" destId="{078046D0-DCC8-4399-A647-BB0F816FD877}" srcOrd="0" destOrd="0" presId="urn:microsoft.com/office/officeart/2018/2/layout/IconVerticalSolidList"/>
    <dgm:cxn modelId="{27F4F7EC-029A-4A14-8AEF-05B5E1A74085}" type="presParOf" srcId="{9FC7EAC2-E58A-4FA8-AA92-13BA23A724A9}" destId="{676FE764-0367-457B-A019-D4FE20FCB50F}" srcOrd="0" destOrd="0" presId="urn:microsoft.com/office/officeart/2018/2/layout/IconVerticalSolidList"/>
    <dgm:cxn modelId="{5B863F46-38DB-4EF0-A167-453685B88CE2}" type="presParOf" srcId="{676FE764-0367-457B-A019-D4FE20FCB50F}" destId="{631FE2C1-F1ED-4675-BBB1-22531CF9C904}" srcOrd="0" destOrd="0" presId="urn:microsoft.com/office/officeart/2018/2/layout/IconVerticalSolidList"/>
    <dgm:cxn modelId="{7FD9B878-2445-4DF2-ADD1-0C887D8908DB}" type="presParOf" srcId="{676FE764-0367-457B-A019-D4FE20FCB50F}" destId="{BA8341DE-5E82-42B9-9441-865C48563BD4}" srcOrd="1" destOrd="0" presId="urn:microsoft.com/office/officeart/2018/2/layout/IconVerticalSolidList"/>
    <dgm:cxn modelId="{128540C1-A507-4D3A-9213-B15FA66337D5}" type="presParOf" srcId="{676FE764-0367-457B-A019-D4FE20FCB50F}" destId="{9C36E4BB-E9FF-4A31-8CB1-6C38511BD78E}" srcOrd="2" destOrd="0" presId="urn:microsoft.com/office/officeart/2018/2/layout/IconVerticalSolidList"/>
    <dgm:cxn modelId="{A21FF434-0889-4B72-B489-5F54DCDF0325}" type="presParOf" srcId="{676FE764-0367-457B-A019-D4FE20FCB50F}" destId="{078046D0-DCC8-4399-A647-BB0F816FD877}" srcOrd="3" destOrd="0" presId="urn:microsoft.com/office/officeart/2018/2/layout/IconVerticalSolidList"/>
    <dgm:cxn modelId="{36DB3BED-D1EA-4092-AE18-112B86AA17E8}" type="presParOf" srcId="{9FC7EAC2-E58A-4FA8-AA92-13BA23A724A9}" destId="{B9837280-E03D-4236-80AE-A53E221934AB}" srcOrd="1" destOrd="0" presId="urn:microsoft.com/office/officeart/2018/2/layout/IconVerticalSolidList"/>
    <dgm:cxn modelId="{0DAA60C1-0EC8-4350-81EB-8EB9E5009924}" type="presParOf" srcId="{9FC7EAC2-E58A-4FA8-AA92-13BA23A724A9}" destId="{E6E136F4-95AA-4A14-AFA6-5BA73EB70362}" srcOrd="2" destOrd="0" presId="urn:microsoft.com/office/officeart/2018/2/layout/IconVerticalSolidList"/>
    <dgm:cxn modelId="{28685286-8AD8-4CE8-816F-8DB61CA82E06}" type="presParOf" srcId="{E6E136F4-95AA-4A14-AFA6-5BA73EB70362}" destId="{0F41B0F0-A143-46BA-9C7C-7534A8F265EB}" srcOrd="0" destOrd="0" presId="urn:microsoft.com/office/officeart/2018/2/layout/IconVerticalSolidList"/>
    <dgm:cxn modelId="{9B104B24-DF3F-43FC-8541-47D8AB3C60A7}" type="presParOf" srcId="{E6E136F4-95AA-4A14-AFA6-5BA73EB70362}" destId="{3223670C-3790-475D-B233-271A72E2E47D}" srcOrd="1" destOrd="0" presId="urn:microsoft.com/office/officeart/2018/2/layout/IconVerticalSolidList"/>
    <dgm:cxn modelId="{94A99735-7E0A-4DF6-B162-8B9139BBADCD}" type="presParOf" srcId="{E6E136F4-95AA-4A14-AFA6-5BA73EB70362}" destId="{BE2A6187-592A-4836-A4F3-4C6EE3F19481}" srcOrd="2" destOrd="0" presId="urn:microsoft.com/office/officeart/2018/2/layout/IconVerticalSolidList"/>
    <dgm:cxn modelId="{97F7FE1F-918D-440F-8EFA-CC0229FF8D23}" type="presParOf" srcId="{E6E136F4-95AA-4A14-AFA6-5BA73EB70362}" destId="{A869E300-1481-4CE9-AE88-F6B1B886E584}" srcOrd="3" destOrd="0" presId="urn:microsoft.com/office/officeart/2018/2/layout/IconVerticalSolidList"/>
    <dgm:cxn modelId="{3A8EAE16-65AB-474B-A16B-55941805CE64}" type="presParOf" srcId="{9FC7EAC2-E58A-4FA8-AA92-13BA23A724A9}" destId="{2780C346-16C7-42A8-9595-D460CDDC82E9}" srcOrd="3" destOrd="0" presId="urn:microsoft.com/office/officeart/2018/2/layout/IconVerticalSolidList"/>
    <dgm:cxn modelId="{A271892F-878E-4E00-9B48-EE5B98F842CC}" type="presParOf" srcId="{9FC7EAC2-E58A-4FA8-AA92-13BA23A724A9}" destId="{CC683FA7-BCD6-4E9C-A241-81C60F19514F}" srcOrd="4" destOrd="0" presId="urn:microsoft.com/office/officeart/2018/2/layout/IconVerticalSolidList"/>
    <dgm:cxn modelId="{23097ECC-F047-4456-A85A-3E182F7C4C98}" type="presParOf" srcId="{CC683FA7-BCD6-4E9C-A241-81C60F19514F}" destId="{57AA0FD9-DB91-43F4-B004-0CAD173391E0}" srcOrd="0" destOrd="0" presId="urn:microsoft.com/office/officeart/2018/2/layout/IconVerticalSolidList"/>
    <dgm:cxn modelId="{696F73FB-A2D9-4C1F-BBF5-F2323E13F3DF}" type="presParOf" srcId="{CC683FA7-BCD6-4E9C-A241-81C60F19514F}" destId="{D3814706-2471-4D98-95E8-4959A3ABFFF7}" srcOrd="1" destOrd="0" presId="urn:microsoft.com/office/officeart/2018/2/layout/IconVerticalSolidList"/>
    <dgm:cxn modelId="{F56E1E00-BB94-46CD-8D6B-6FC5B7E518B3}" type="presParOf" srcId="{CC683FA7-BCD6-4E9C-A241-81C60F19514F}" destId="{55A3A72A-249A-43B4-9E3C-86DF7AA113BB}" srcOrd="2" destOrd="0" presId="urn:microsoft.com/office/officeart/2018/2/layout/IconVerticalSolidList"/>
    <dgm:cxn modelId="{8AD5C3F3-05E9-4B91-B43F-A8875492B4DD}" type="presParOf" srcId="{CC683FA7-BCD6-4E9C-A241-81C60F19514F}" destId="{D8A13E69-4EA3-45C5-B281-75C57B4000C3}" srcOrd="3" destOrd="0" presId="urn:microsoft.com/office/officeart/2018/2/layout/IconVerticalSolidList"/>
    <dgm:cxn modelId="{9D2F71CE-AA80-4668-92A4-35944C6C5F9B}" type="presParOf" srcId="{9FC7EAC2-E58A-4FA8-AA92-13BA23A724A9}" destId="{0506E66F-2317-45FE-82D8-6AD6AC412391}" srcOrd="5" destOrd="0" presId="urn:microsoft.com/office/officeart/2018/2/layout/IconVerticalSolidList"/>
    <dgm:cxn modelId="{B69436B8-80B6-4EB4-8244-9851F2DD0FB1}" type="presParOf" srcId="{9FC7EAC2-E58A-4FA8-AA92-13BA23A724A9}" destId="{8505B8E9-DB9F-4A30-8AD1-06560467549F}" srcOrd="6" destOrd="0" presId="urn:microsoft.com/office/officeart/2018/2/layout/IconVerticalSolidList"/>
    <dgm:cxn modelId="{7494FF70-FB9C-4A13-B0F5-86F205FB27FA}" type="presParOf" srcId="{8505B8E9-DB9F-4A30-8AD1-06560467549F}" destId="{387EFA86-ED16-452D-BF4D-ED5E9873233B}" srcOrd="0" destOrd="0" presId="urn:microsoft.com/office/officeart/2018/2/layout/IconVerticalSolidList"/>
    <dgm:cxn modelId="{68D97E83-3386-4838-9283-C466EE14E829}" type="presParOf" srcId="{8505B8E9-DB9F-4A30-8AD1-06560467549F}" destId="{8D132BAF-EC22-4F50-B7D4-73F1E867B325}" srcOrd="1" destOrd="0" presId="urn:microsoft.com/office/officeart/2018/2/layout/IconVerticalSolidList"/>
    <dgm:cxn modelId="{46D28C7C-AD11-437B-B015-C6399E02D31C}" type="presParOf" srcId="{8505B8E9-DB9F-4A30-8AD1-06560467549F}" destId="{1153B017-E9AF-4FFE-B89C-C373D0E279E1}" srcOrd="2" destOrd="0" presId="urn:microsoft.com/office/officeart/2018/2/layout/IconVerticalSolidList"/>
    <dgm:cxn modelId="{3EE4860A-D32C-47FA-9F13-1AB49A1E176E}" type="presParOf" srcId="{8505B8E9-DB9F-4A30-8AD1-06560467549F}" destId="{872ACFEE-0BF4-4454-ADC0-E7B7AD9CFC9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579088-AC34-4C9E-80A1-58E7AF08F0E9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53F3E4F-7102-4974-9CCC-7003F30228CB}">
      <dgm:prSet phldrT="[Text]"/>
      <dgm:spPr/>
      <dgm:t>
        <a:bodyPr/>
        <a:lstStyle/>
        <a:p>
          <a:r>
            <a:rPr lang="en-GB" dirty="0"/>
            <a:t>Workshops and online engagement</a:t>
          </a:r>
        </a:p>
      </dgm:t>
    </dgm:pt>
    <dgm:pt modelId="{2BF41E70-2E19-4CCB-86FA-90482E020043}" type="parTrans" cxnId="{DA0195A1-3433-49DC-9033-978788F94C67}">
      <dgm:prSet/>
      <dgm:spPr/>
      <dgm:t>
        <a:bodyPr/>
        <a:lstStyle/>
        <a:p>
          <a:endParaRPr lang="en-GB"/>
        </a:p>
      </dgm:t>
    </dgm:pt>
    <dgm:pt modelId="{A08A4359-4AFC-4FFC-A339-6D7FFDB6F1F5}" type="sibTrans" cxnId="{DA0195A1-3433-49DC-9033-978788F94C67}">
      <dgm:prSet/>
      <dgm:spPr/>
      <dgm:t>
        <a:bodyPr/>
        <a:lstStyle/>
        <a:p>
          <a:endParaRPr lang="en-GB"/>
        </a:p>
      </dgm:t>
    </dgm:pt>
    <dgm:pt modelId="{73C33236-C62D-4A11-9452-B2782A5886CC}">
      <dgm:prSet phldrT="[Text]" custT="1"/>
      <dgm:spPr/>
      <dgm:t>
        <a:bodyPr/>
        <a:lstStyle/>
        <a:p>
          <a:r>
            <a:rPr lang="en-GB" sz="2400" dirty="0"/>
            <a:t>Networks</a:t>
          </a:r>
        </a:p>
      </dgm:t>
    </dgm:pt>
    <dgm:pt modelId="{311E7A4B-709A-4ACB-841D-2058A3EE4DDC}" type="parTrans" cxnId="{922594D0-0C64-4FEB-B751-55A6C7833DE6}">
      <dgm:prSet/>
      <dgm:spPr/>
      <dgm:t>
        <a:bodyPr/>
        <a:lstStyle/>
        <a:p>
          <a:endParaRPr lang="en-GB"/>
        </a:p>
      </dgm:t>
    </dgm:pt>
    <dgm:pt modelId="{DC3740ED-7AE5-465C-9C54-9130E4592383}" type="sibTrans" cxnId="{922594D0-0C64-4FEB-B751-55A6C7833DE6}">
      <dgm:prSet/>
      <dgm:spPr/>
      <dgm:t>
        <a:bodyPr/>
        <a:lstStyle/>
        <a:p>
          <a:endParaRPr lang="en-GB"/>
        </a:p>
      </dgm:t>
    </dgm:pt>
    <dgm:pt modelId="{A77938B8-ADD5-44A9-80F4-D77FE3EF255B}">
      <dgm:prSet phldrT="[Text]"/>
      <dgm:spPr/>
      <dgm:t>
        <a:bodyPr/>
        <a:lstStyle/>
        <a:p>
          <a:r>
            <a:rPr lang="en-GB" dirty="0"/>
            <a:t>E-learning, e-books, inclusive teaching, digital skills</a:t>
          </a:r>
        </a:p>
      </dgm:t>
    </dgm:pt>
    <dgm:pt modelId="{C9DE82D1-1B50-47DA-B930-3CCB3E2ACF2F}" type="parTrans" cxnId="{5EC39270-3C6D-4152-8DD0-BEBB6AA9B656}">
      <dgm:prSet/>
      <dgm:spPr/>
      <dgm:t>
        <a:bodyPr/>
        <a:lstStyle/>
        <a:p>
          <a:endParaRPr lang="en-GB"/>
        </a:p>
      </dgm:t>
    </dgm:pt>
    <dgm:pt modelId="{B6AF9D41-BF7C-4412-882F-7730F2B3FD36}" type="sibTrans" cxnId="{5EC39270-3C6D-4152-8DD0-BEBB6AA9B656}">
      <dgm:prSet/>
      <dgm:spPr/>
      <dgm:t>
        <a:bodyPr/>
        <a:lstStyle/>
        <a:p>
          <a:endParaRPr lang="en-GB"/>
        </a:p>
      </dgm:t>
    </dgm:pt>
    <dgm:pt modelId="{3932577A-562D-46BE-BF35-68AB33FBB1FD}">
      <dgm:prSet phldrT="[Text]" custT="1"/>
      <dgm:spPr/>
      <dgm:t>
        <a:bodyPr/>
        <a:lstStyle/>
        <a:p>
          <a:r>
            <a:rPr lang="en-GB" sz="2400" dirty="0"/>
            <a:t>Expertise</a:t>
          </a:r>
        </a:p>
      </dgm:t>
    </dgm:pt>
    <dgm:pt modelId="{99B934A9-75E7-4B7C-BC42-CABEF9C24A77}" type="parTrans" cxnId="{6A70B9BB-BC04-4A22-B0AB-90B1E76C97CC}">
      <dgm:prSet/>
      <dgm:spPr/>
      <dgm:t>
        <a:bodyPr/>
        <a:lstStyle/>
        <a:p>
          <a:endParaRPr lang="en-GB"/>
        </a:p>
      </dgm:t>
    </dgm:pt>
    <dgm:pt modelId="{65FDC3CD-71AF-4197-94D0-25436075FCB8}" type="sibTrans" cxnId="{6A70B9BB-BC04-4A22-B0AB-90B1E76C97CC}">
      <dgm:prSet/>
      <dgm:spPr/>
      <dgm:t>
        <a:bodyPr/>
        <a:lstStyle/>
        <a:p>
          <a:endParaRPr lang="en-GB"/>
        </a:p>
      </dgm:t>
    </dgm:pt>
    <dgm:pt modelId="{8E97855F-F9AA-456F-8009-D394DBE370A0}">
      <dgm:prSet phldrT="[Text]"/>
      <dgm:spPr/>
      <dgm:t>
        <a:bodyPr/>
        <a:lstStyle/>
        <a:p>
          <a:r>
            <a:rPr lang="en-GB" dirty="0"/>
            <a:t>Student experience, staff requirements</a:t>
          </a:r>
        </a:p>
      </dgm:t>
    </dgm:pt>
    <dgm:pt modelId="{FC1C5027-16A2-42B8-9E33-93F638B989E2}" type="parTrans" cxnId="{7BAEB859-17D5-40F9-B869-42FC2D6BCBB2}">
      <dgm:prSet/>
      <dgm:spPr/>
      <dgm:t>
        <a:bodyPr/>
        <a:lstStyle/>
        <a:p>
          <a:endParaRPr lang="en-GB"/>
        </a:p>
      </dgm:t>
    </dgm:pt>
    <dgm:pt modelId="{AB3C6F2E-D982-49F8-9198-9ABBBE532934}" type="sibTrans" cxnId="{7BAEB859-17D5-40F9-B869-42FC2D6BCBB2}">
      <dgm:prSet/>
      <dgm:spPr/>
      <dgm:t>
        <a:bodyPr/>
        <a:lstStyle/>
        <a:p>
          <a:endParaRPr lang="en-GB"/>
        </a:p>
      </dgm:t>
    </dgm:pt>
    <dgm:pt modelId="{4AAB7154-908F-49DB-9EEB-847C47A70F04}">
      <dgm:prSet phldrT="[Text]" custT="1"/>
      <dgm:spPr/>
      <dgm:t>
        <a:bodyPr/>
        <a:lstStyle/>
        <a:p>
          <a:r>
            <a:rPr lang="en-GB" sz="2400" dirty="0"/>
            <a:t>Understanding</a:t>
          </a:r>
        </a:p>
      </dgm:t>
    </dgm:pt>
    <dgm:pt modelId="{D5E97CA1-2113-4090-9852-11933E9EB485}" type="parTrans" cxnId="{04BEAD07-E8DC-4D90-ADA0-891DA48C9313}">
      <dgm:prSet/>
      <dgm:spPr/>
      <dgm:t>
        <a:bodyPr/>
        <a:lstStyle/>
        <a:p>
          <a:endParaRPr lang="en-GB"/>
        </a:p>
      </dgm:t>
    </dgm:pt>
    <dgm:pt modelId="{FE195B58-64C3-4301-8540-E8608AF2EEC7}" type="sibTrans" cxnId="{04BEAD07-E8DC-4D90-ADA0-891DA48C9313}">
      <dgm:prSet/>
      <dgm:spPr/>
      <dgm:t>
        <a:bodyPr/>
        <a:lstStyle/>
        <a:p>
          <a:endParaRPr lang="en-GB"/>
        </a:p>
      </dgm:t>
    </dgm:pt>
    <dgm:pt modelId="{4B2394A7-8167-4B16-AB54-D935BF383F6A}" type="pres">
      <dgm:prSet presAssocID="{3D579088-AC34-4C9E-80A1-58E7AF08F0E9}" presName="Name0" presStyleCnt="0">
        <dgm:presLayoutVars>
          <dgm:chMax/>
          <dgm:chPref/>
          <dgm:dir/>
          <dgm:animLvl val="lvl"/>
        </dgm:presLayoutVars>
      </dgm:prSet>
      <dgm:spPr/>
    </dgm:pt>
    <dgm:pt modelId="{3EFF2392-B77E-48B8-B71C-A6235FD5BEBE}" type="pres">
      <dgm:prSet presAssocID="{053F3E4F-7102-4974-9CCC-7003F30228CB}" presName="composite" presStyleCnt="0"/>
      <dgm:spPr/>
    </dgm:pt>
    <dgm:pt modelId="{D41C58CC-A8C3-442E-AC1B-9973761C061D}" type="pres">
      <dgm:prSet presAssocID="{053F3E4F-7102-4974-9CCC-7003F30228CB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05FE3267-308F-43A9-9A02-BAACC3FDADD3}" type="pres">
      <dgm:prSet presAssocID="{053F3E4F-7102-4974-9CCC-7003F30228CB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7E1244B2-72AF-460D-977D-16A806919D13}" type="pres">
      <dgm:prSet presAssocID="{053F3E4F-7102-4974-9CCC-7003F30228CB}" presName="BalanceSpacing" presStyleCnt="0"/>
      <dgm:spPr/>
    </dgm:pt>
    <dgm:pt modelId="{B784D114-32E7-45E6-8E91-02B9BAC9BD10}" type="pres">
      <dgm:prSet presAssocID="{053F3E4F-7102-4974-9CCC-7003F30228CB}" presName="BalanceSpacing1" presStyleCnt="0"/>
      <dgm:spPr/>
    </dgm:pt>
    <dgm:pt modelId="{6EE052E4-123C-470C-812F-79CD89C1C6F0}" type="pres">
      <dgm:prSet presAssocID="{A08A4359-4AFC-4FFC-A339-6D7FFDB6F1F5}" presName="Accent1Text" presStyleLbl="node1" presStyleIdx="1" presStyleCnt="6"/>
      <dgm:spPr/>
    </dgm:pt>
    <dgm:pt modelId="{17533F24-7429-49F6-8E04-1A8A016DC591}" type="pres">
      <dgm:prSet presAssocID="{A08A4359-4AFC-4FFC-A339-6D7FFDB6F1F5}" presName="spaceBetweenRectangles" presStyleCnt="0"/>
      <dgm:spPr/>
    </dgm:pt>
    <dgm:pt modelId="{BF219159-B0F5-4CB9-BB18-7DA55114D9F9}" type="pres">
      <dgm:prSet presAssocID="{A77938B8-ADD5-44A9-80F4-D77FE3EF255B}" presName="composite" presStyleCnt="0"/>
      <dgm:spPr/>
    </dgm:pt>
    <dgm:pt modelId="{82661765-0D9F-4C82-96E7-F20B61D9DB72}" type="pres">
      <dgm:prSet presAssocID="{A77938B8-ADD5-44A9-80F4-D77FE3EF255B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72747623-6849-4514-AB5E-F2D07CB76E9E}" type="pres">
      <dgm:prSet presAssocID="{A77938B8-ADD5-44A9-80F4-D77FE3EF255B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729FDF51-7F1F-4AE1-93C7-95FA87338994}" type="pres">
      <dgm:prSet presAssocID="{A77938B8-ADD5-44A9-80F4-D77FE3EF255B}" presName="BalanceSpacing" presStyleCnt="0"/>
      <dgm:spPr/>
    </dgm:pt>
    <dgm:pt modelId="{ECDD9538-2762-44AB-A4BF-B1139E3D63D2}" type="pres">
      <dgm:prSet presAssocID="{A77938B8-ADD5-44A9-80F4-D77FE3EF255B}" presName="BalanceSpacing1" presStyleCnt="0"/>
      <dgm:spPr/>
    </dgm:pt>
    <dgm:pt modelId="{F476AD34-34A2-4C78-B163-F00AFD8D3685}" type="pres">
      <dgm:prSet presAssocID="{B6AF9D41-BF7C-4412-882F-7730F2B3FD36}" presName="Accent1Text" presStyleLbl="node1" presStyleIdx="3" presStyleCnt="6"/>
      <dgm:spPr/>
    </dgm:pt>
    <dgm:pt modelId="{4AE395C8-1F02-474C-8DD7-1E2A96070CAB}" type="pres">
      <dgm:prSet presAssocID="{B6AF9D41-BF7C-4412-882F-7730F2B3FD36}" presName="spaceBetweenRectangles" presStyleCnt="0"/>
      <dgm:spPr/>
    </dgm:pt>
    <dgm:pt modelId="{03A5A513-5E31-41AD-A5E3-FA9A4A08DA9B}" type="pres">
      <dgm:prSet presAssocID="{8E97855F-F9AA-456F-8009-D394DBE370A0}" presName="composite" presStyleCnt="0"/>
      <dgm:spPr/>
    </dgm:pt>
    <dgm:pt modelId="{4D0A1E2C-B435-4864-B8E3-42D5D4A71FE5}" type="pres">
      <dgm:prSet presAssocID="{8E97855F-F9AA-456F-8009-D394DBE370A0}" presName="Parent1" presStyleLbl="node1" presStyleIdx="4" presStyleCnt="6" custLinFactNeighborX="32173" custLinFactNeighborY="2856">
        <dgm:presLayoutVars>
          <dgm:chMax val="1"/>
          <dgm:chPref val="1"/>
          <dgm:bulletEnabled val="1"/>
        </dgm:presLayoutVars>
      </dgm:prSet>
      <dgm:spPr/>
    </dgm:pt>
    <dgm:pt modelId="{5FE7CD10-0E6F-4B87-B7E8-2F8AFCCAF437}" type="pres">
      <dgm:prSet presAssocID="{8E97855F-F9AA-456F-8009-D394DBE370A0}" presName="Childtext1" presStyleLbl="revTx" presStyleIdx="2" presStyleCnt="3" custScaleX="168248" custLinFactNeighborX="65390" custLinFactNeighborY="-2856">
        <dgm:presLayoutVars>
          <dgm:chMax val="0"/>
          <dgm:chPref val="0"/>
          <dgm:bulletEnabled val="1"/>
        </dgm:presLayoutVars>
      </dgm:prSet>
      <dgm:spPr/>
    </dgm:pt>
    <dgm:pt modelId="{DD929324-87FF-4DAD-B662-083B63682560}" type="pres">
      <dgm:prSet presAssocID="{8E97855F-F9AA-456F-8009-D394DBE370A0}" presName="BalanceSpacing" presStyleCnt="0"/>
      <dgm:spPr/>
    </dgm:pt>
    <dgm:pt modelId="{AE507CF2-0432-4B3A-9BA0-D7D1DBE9FDF9}" type="pres">
      <dgm:prSet presAssocID="{8E97855F-F9AA-456F-8009-D394DBE370A0}" presName="BalanceSpacing1" presStyleCnt="0"/>
      <dgm:spPr/>
    </dgm:pt>
    <dgm:pt modelId="{155798E8-2CC4-4DD4-9CF3-2C261D2378A1}" type="pres">
      <dgm:prSet presAssocID="{AB3C6F2E-D982-49F8-9198-9ABBBE532934}" presName="Accent1Text" presStyleLbl="node1" presStyleIdx="5" presStyleCnt="6" custLinFactNeighborX="30406" custLinFactNeighborY="2856"/>
      <dgm:spPr/>
    </dgm:pt>
  </dgm:ptLst>
  <dgm:cxnLst>
    <dgm:cxn modelId="{04BEAD07-E8DC-4D90-ADA0-891DA48C9313}" srcId="{8E97855F-F9AA-456F-8009-D394DBE370A0}" destId="{4AAB7154-908F-49DB-9EEB-847C47A70F04}" srcOrd="0" destOrd="0" parTransId="{D5E97CA1-2113-4090-9852-11933E9EB485}" sibTransId="{FE195B58-64C3-4301-8540-E8608AF2EEC7}"/>
    <dgm:cxn modelId="{935C1525-174E-48E0-86C0-EF21E1744667}" type="presOf" srcId="{3D579088-AC34-4C9E-80A1-58E7AF08F0E9}" destId="{4B2394A7-8167-4B16-AB54-D935BF383F6A}" srcOrd="0" destOrd="0" presId="urn:microsoft.com/office/officeart/2008/layout/AlternatingHexagons"/>
    <dgm:cxn modelId="{DDBE106B-A168-463F-A553-CA850641A783}" type="presOf" srcId="{053F3E4F-7102-4974-9CCC-7003F30228CB}" destId="{D41C58CC-A8C3-442E-AC1B-9973761C061D}" srcOrd="0" destOrd="0" presId="urn:microsoft.com/office/officeart/2008/layout/AlternatingHexagons"/>
    <dgm:cxn modelId="{5EC39270-3C6D-4152-8DD0-BEBB6AA9B656}" srcId="{3D579088-AC34-4C9E-80A1-58E7AF08F0E9}" destId="{A77938B8-ADD5-44A9-80F4-D77FE3EF255B}" srcOrd="1" destOrd="0" parTransId="{C9DE82D1-1B50-47DA-B930-3CCB3E2ACF2F}" sibTransId="{B6AF9D41-BF7C-4412-882F-7730F2B3FD36}"/>
    <dgm:cxn modelId="{EC6E8771-625B-46AA-88FF-F7180B605A18}" type="presOf" srcId="{4AAB7154-908F-49DB-9EEB-847C47A70F04}" destId="{5FE7CD10-0E6F-4B87-B7E8-2F8AFCCAF437}" srcOrd="0" destOrd="0" presId="urn:microsoft.com/office/officeart/2008/layout/AlternatingHexagons"/>
    <dgm:cxn modelId="{81D75D75-8DC5-4966-B8EC-C51BCE809380}" type="presOf" srcId="{73C33236-C62D-4A11-9452-B2782A5886CC}" destId="{05FE3267-308F-43A9-9A02-BAACC3FDADD3}" srcOrd="0" destOrd="0" presId="urn:microsoft.com/office/officeart/2008/layout/AlternatingHexagons"/>
    <dgm:cxn modelId="{7BAEB859-17D5-40F9-B869-42FC2D6BCBB2}" srcId="{3D579088-AC34-4C9E-80A1-58E7AF08F0E9}" destId="{8E97855F-F9AA-456F-8009-D394DBE370A0}" srcOrd="2" destOrd="0" parTransId="{FC1C5027-16A2-42B8-9E33-93F638B989E2}" sibTransId="{AB3C6F2E-D982-49F8-9198-9ABBBE532934}"/>
    <dgm:cxn modelId="{8F08098B-0397-4524-99CC-52AB7903D038}" type="presOf" srcId="{A77938B8-ADD5-44A9-80F4-D77FE3EF255B}" destId="{82661765-0D9F-4C82-96E7-F20B61D9DB72}" srcOrd="0" destOrd="0" presId="urn:microsoft.com/office/officeart/2008/layout/AlternatingHexagons"/>
    <dgm:cxn modelId="{8992A593-A2D8-4EBC-BC55-4916151EF833}" type="presOf" srcId="{8E97855F-F9AA-456F-8009-D394DBE370A0}" destId="{4D0A1E2C-B435-4864-B8E3-42D5D4A71FE5}" srcOrd="0" destOrd="0" presId="urn:microsoft.com/office/officeart/2008/layout/AlternatingHexagons"/>
    <dgm:cxn modelId="{DA0195A1-3433-49DC-9033-978788F94C67}" srcId="{3D579088-AC34-4C9E-80A1-58E7AF08F0E9}" destId="{053F3E4F-7102-4974-9CCC-7003F30228CB}" srcOrd="0" destOrd="0" parTransId="{2BF41E70-2E19-4CCB-86FA-90482E020043}" sibTransId="{A08A4359-4AFC-4FFC-A339-6D7FFDB6F1F5}"/>
    <dgm:cxn modelId="{6A70B9BB-BC04-4A22-B0AB-90B1E76C97CC}" srcId="{A77938B8-ADD5-44A9-80F4-D77FE3EF255B}" destId="{3932577A-562D-46BE-BF35-68AB33FBB1FD}" srcOrd="0" destOrd="0" parTransId="{99B934A9-75E7-4B7C-BC42-CABEF9C24A77}" sibTransId="{65FDC3CD-71AF-4197-94D0-25436075FCB8}"/>
    <dgm:cxn modelId="{AFFB11C1-0763-4221-9A5D-21063E94CC6B}" type="presOf" srcId="{3932577A-562D-46BE-BF35-68AB33FBB1FD}" destId="{72747623-6849-4514-AB5E-F2D07CB76E9E}" srcOrd="0" destOrd="0" presId="urn:microsoft.com/office/officeart/2008/layout/AlternatingHexagons"/>
    <dgm:cxn modelId="{88C624C7-EFB7-4F00-81FC-86CCE4CCCA42}" type="presOf" srcId="{B6AF9D41-BF7C-4412-882F-7730F2B3FD36}" destId="{F476AD34-34A2-4C78-B163-F00AFD8D3685}" srcOrd="0" destOrd="0" presId="urn:microsoft.com/office/officeart/2008/layout/AlternatingHexagons"/>
    <dgm:cxn modelId="{922594D0-0C64-4FEB-B751-55A6C7833DE6}" srcId="{053F3E4F-7102-4974-9CCC-7003F30228CB}" destId="{73C33236-C62D-4A11-9452-B2782A5886CC}" srcOrd="0" destOrd="0" parTransId="{311E7A4B-709A-4ACB-841D-2058A3EE4DDC}" sibTransId="{DC3740ED-7AE5-465C-9C54-9130E4592383}"/>
    <dgm:cxn modelId="{C84567EE-B80F-4293-A994-BFE93EC95DC0}" type="presOf" srcId="{A08A4359-4AFC-4FFC-A339-6D7FFDB6F1F5}" destId="{6EE052E4-123C-470C-812F-79CD89C1C6F0}" srcOrd="0" destOrd="0" presId="urn:microsoft.com/office/officeart/2008/layout/AlternatingHexagons"/>
    <dgm:cxn modelId="{558943F5-2DAA-4156-B3E7-D568F8C9F4BE}" type="presOf" srcId="{AB3C6F2E-D982-49F8-9198-9ABBBE532934}" destId="{155798E8-2CC4-4DD4-9CF3-2C261D2378A1}" srcOrd="0" destOrd="0" presId="urn:microsoft.com/office/officeart/2008/layout/AlternatingHexagons"/>
    <dgm:cxn modelId="{3E691190-E497-46E9-A97D-EA6A241C2578}" type="presParOf" srcId="{4B2394A7-8167-4B16-AB54-D935BF383F6A}" destId="{3EFF2392-B77E-48B8-B71C-A6235FD5BEBE}" srcOrd="0" destOrd="0" presId="urn:microsoft.com/office/officeart/2008/layout/AlternatingHexagons"/>
    <dgm:cxn modelId="{E660669B-403B-4F92-9B66-C960E01FE7FE}" type="presParOf" srcId="{3EFF2392-B77E-48B8-B71C-A6235FD5BEBE}" destId="{D41C58CC-A8C3-442E-AC1B-9973761C061D}" srcOrd="0" destOrd="0" presId="urn:microsoft.com/office/officeart/2008/layout/AlternatingHexagons"/>
    <dgm:cxn modelId="{D45554A5-97AA-49C9-AF85-E9A299DFD668}" type="presParOf" srcId="{3EFF2392-B77E-48B8-B71C-A6235FD5BEBE}" destId="{05FE3267-308F-43A9-9A02-BAACC3FDADD3}" srcOrd="1" destOrd="0" presId="urn:microsoft.com/office/officeart/2008/layout/AlternatingHexagons"/>
    <dgm:cxn modelId="{59889E54-123D-4A85-B016-88DEEE1B8647}" type="presParOf" srcId="{3EFF2392-B77E-48B8-B71C-A6235FD5BEBE}" destId="{7E1244B2-72AF-460D-977D-16A806919D13}" srcOrd="2" destOrd="0" presId="urn:microsoft.com/office/officeart/2008/layout/AlternatingHexagons"/>
    <dgm:cxn modelId="{7A583B65-B845-4F39-9B71-BB30361F5611}" type="presParOf" srcId="{3EFF2392-B77E-48B8-B71C-A6235FD5BEBE}" destId="{B784D114-32E7-45E6-8E91-02B9BAC9BD10}" srcOrd="3" destOrd="0" presId="urn:microsoft.com/office/officeart/2008/layout/AlternatingHexagons"/>
    <dgm:cxn modelId="{3A738A74-E9E5-4D8A-B4B8-43F6A92F5B3D}" type="presParOf" srcId="{3EFF2392-B77E-48B8-B71C-A6235FD5BEBE}" destId="{6EE052E4-123C-470C-812F-79CD89C1C6F0}" srcOrd="4" destOrd="0" presId="urn:microsoft.com/office/officeart/2008/layout/AlternatingHexagons"/>
    <dgm:cxn modelId="{4CB50999-6C06-4DD2-8D6C-B8E0A63E5347}" type="presParOf" srcId="{4B2394A7-8167-4B16-AB54-D935BF383F6A}" destId="{17533F24-7429-49F6-8E04-1A8A016DC591}" srcOrd="1" destOrd="0" presId="urn:microsoft.com/office/officeart/2008/layout/AlternatingHexagons"/>
    <dgm:cxn modelId="{F64B4D37-446C-468E-9CFB-E377F0F27448}" type="presParOf" srcId="{4B2394A7-8167-4B16-AB54-D935BF383F6A}" destId="{BF219159-B0F5-4CB9-BB18-7DA55114D9F9}" srcOrd="2" destOrd="0" presId="urn:microsoft.com/office/officeart/2008/layout/AlternatingHexagons"/>
    <dgm:cxn modelId="{986CD753-7DB0-4A32-94D1-E8C39CB34493}" type="presParOf" srcId="{BF219159-B0F5-4CB9-BB18-7DA55114D9F9}" destId="{82661765-0D9F-4C82-96E7-F20B61D9DB72}" srcOrd="0" destOrd="0" presId="urn:microsoft.com/office/officeart/2008/layout/AlternatingHexagons"/>
    <dgm:cxn modelId="{059CADAD-297C-4D65-BE83-72ED27F76B86}" type="presParOf" srcId="{BF219159-B0F5-4CB9-BB18-7DA55114D9F9}" destId="{72747623-6849-4514-AB5E-F2D07CB76E9E}" srcOrd="1" destOrd="0" presId="urn:microsoft.com/office/officeart/2008/layout/AlternatingHexagons"/>
    <dgm:cxn modelId="{6E8D4C8E-FF1C-4593-9A70-CCFE63C12225}" type="presParOf" srcId="{BF219159-B0F5-4CB9-BB18-7DA55114D9F9}" destId="{729FDF51-7F1F-4AE1-93C7-95FA87338994}" srcOrd="2" destOrd="0" presId="urn:microsoft.com/office/officeart/2008/layout/AlternatingHexagons"/>
    <dgm:cxn modelId="{43A431C2-A8B0-4FD6-8531-26601695883B}" type="presParOf" srcId="{BF219159-B0F5-4CB9-BB18-7DA55114D9F9}" destId="{ECDD9538-2762-44AB-A4BF-B1139E3D63D2}" srcOrd="3" destOrd="0" presId="urn:microsoft.com/office/officeart/2008/layout/AlternatingHexagons"/>
    <dgm:cxn modelId="{FEF0494D-8904-4228-A2DC-6C7240327CC5}" type="presParOf" srcId="{BF219159-B0F5-4CB9-BB18-7DA55114D9F9}" destId="{F476AD34-34A2-4C78-B163-F00AFD8D3685}" srcOrd="4" destOrd="0" presId="urn:microsoft.com/office/officeart/2008/layout/AlternatingHexagons"/>
    <dgm:cxn modelId="{C428F1DF-C453-4A60-B780-22BD8E97874A}" type="presParOf" srcId="{4B2394A7-8167-4B16-AB54-D935BF383F6A}" destId="{4AE395C8-1F02-474C-8DD7-1E2A96070CAB}" srcOrd="3" destOrd="0" presId="urn:microsoft.com/office/officeart/2008/layout/AlternatingHexagons"/>
    <dgm:cxn modelId="{2F7AE9F9-01F1-41F0-BCD9-A5FCC840B963}" type="presParOf" srcId="{4B2394A7-8167-4B16-AB54-D935BF383F6A}" destId="{03A5A513-5E31-41AD-A5E3-FA9A4A08DA9B}" srcOrd="4" destOrd="0" presId="urn:microsoft.com/office/officeart/2008/layout/AlternatingHexagons"/>
    <dgm:cxn modelId="{D54B837E-8218-4FD4-B152-4EE12DD468B6}" type="presParOf" srcId="{03A5A513-5E31-41AD-A5E3-FA9A4A08DA9B}" destId="{4D0A1E2C-B435-4864-B8E3-42D5D4A71FE5}" srcOrd="0" destOrd="0" presId="urn:microsoft.com/office/officeart/2008/layout/AlternatingHexagons"/>
    <dgm:cxn modelId="{6F4493E2-F87D-4C95-AD48-AC9DA6694A19}" type="presParOf" srcId="{03A5A513-5E31-41AD-A5E3-FA9A4A08DA9B}" destId="{5FE7CD10-0E6F-4B87-B7E8-2F8AFCCAF437}" srcOrd="1" destOrd="0" presId="urn:microsoft.com/office/officeart/2008/layout/AlternatingHexagons"/>
    <dgm:cxn modelId="{257795BC-D9ED-4768-96B5-84E627E511F9}" type="presParOf" srcId="{03A5A513-5E31-41AD-A5E3-FA9A4A08DA9B}" destId="{DD929324-87FF-4DAD-B662-083B63682560}" srcOrd="2" destOrd="0" presId="urn:microsoft.com/office/officeart/2008/layout/AlternatingHexagons"/>
    <dgm:cxn modelId="{90600694-AB02-4F1A-AD09-371EB654B20A}" type="presParOf" srcId="{03A5A513-5E31-41AD-A5E3-FA9A4A08DA9B}" destId="{AE507CF2-0432-4B3A-9BA0-D7D1DBE9FDF9}" srcOrd="3" destOrd="0" presId="urn:microsoft.com/office/officeart/2008/layout/AlternatingHexagons"/>
    <dgm:cxn modelId="{54A49969-13BB-4D1A-8097-64766D5CE6F4}" type="presParOf" srcId="{03A5A513-5E31-41AD-A5E3-FA9A4A08DA9B}" destId="{155798E8-2CC4-4DD4-9CF3-2C261D2378A1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F5B3066-540F-4606-ADEC-65EB1C3E9627}" type="doc">
      <dgm:prSet loTypeId="urn:microsoft.com/office/officeart/2016/7/layout/BasicLinearProcessNumbered#1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98ACE8E-34F4-43E6-BB2E-1809B1CC58DC}">
      <dgm:prSet/>
      <dgm:spPr>
        <a:solidFill>
          <a:schemeClr val="accent1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en-US" b="0" i="0" u="none" dirty="0"/>
            <a:t>Teaching: credit-bearing courses, open and embedded sessions</a:t>
          </a:r>
          <a:endParaRPr lang="en-US" dirty="0"/>
        </a:p>
      </dgm:t>
    </dgm:pt>
    <dgm:pt modelId="{49F555B2-B165-4CB6-8578-DF4BCD791ABF}" type="parTrans" cxnId="{8327A44B-5326-4A8B-9B23-A3D3C09A16F3}">
      <dgm:prSet/>
      <dgm:spPr/>
      <dgm:t>
        <a:bodyPr/>
        <a:lstStyle/>
        <a:p>
          <a:endParaRPr lang="en-US"/>
        </a:p>
      </dgm:t>
    </dgm:pt>
    <dgm:pt modelId="{C54063C4-24CD-4834-9424-53756AE38C6B}" type="sibTrans" cxnId="{8327A44B-5326-4A8B-9B23-A3D3C09A16F3}">
      <dgm:prSet phldrT="1" phldr="0"/>
      <dgm:spPr>
        <a:solidFill>
          <a:schemeClr val="accent1"/>
        </a:solidFill>
        <a:ln>
          <a:noFill/>
        </a:ln>
      </dgm:spPr>
      <dgm:t>
        <a:bodyPr/>
        <a:lstStyle/>
        <a:p>
          <a:r>
            <a:rPr lang="en-US"/>
            <a:t>1</a:t>
          </a:r>
          <a:endParaRPr lang="en-US" dirty="0"/>
        </a:p>
      </dgm:t>
    </dgm:pt>
    <dgm:pt modelId="{0F6BA1FB-59E5-4F16-A7B4-1533BB1F09E4}">
      <dgm:prSet/>
      <dgm:spPr>
        <a:solidFill>
          <a:schemeClr val="accent2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en-US" b="0" i="0" u="none" dirty="0"/>
            <a:t>Spaces: Virtual Teaching Suite, spaces for students and staff to engage, space for students to </a:t>
          </a:r>
          <a:r>
            <a:rPr lang="en-US" b="0" i="0" u="none" dirty="0" err="1"/>
            <a:t>utilise</a:t>
          </a:r>
          <a:r>
            <a:rPr lang="en-US" b="0" i="0" u="none" dirty="0"/>
            <a:t> online materials</a:t>
          </a:r>
          <a:endParaRPr lang="en-US" dirty="0"/>
        </a:p>
      </dgm:t>
    </dgm:pt>
    <dgm:pt modelId="{6A557BB1-C0DD-44CB-8745-CE5481476209}" type="parTrans" cxnId="{F0FA65E5-FB81-4E7A-9467-65363565F4A0}">
      <dgm:prSet/>
      <dgm:spPr/>
      <dgm:t>
        <a:bodyPr/>
        <a:lstStyle/>
        <a:p>
          <a:endParaRPr lang="en-US"/>
        </a:p>
      </dgm:t>
    </dgm:pt>
    <dgm:pt modelId="{7DBF5CB5-29DD-4671-A0F3-981D48571500}" type="sibTrans" cxnId="{F0FA65E5-FB81-4E7A-9467-65363565F4A0}">
      <dgm:prSet phldrT="2" phldr="0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US"/>
            <a:t>2</a:t>
          </a:r>
          <a:endParaRPr lang="en-US" dirty="0"/>
        </a:p>
      </dgm:t>
    </dgm:pt>
    <dgm:pt modelId="{1D096F01-AEA8-401D-8348-98E9A81F3CE0}">
      <dgm:prSet/>
      <dgm:spPr>
        <a:solidFill>
          <a:schemeClr val="accent4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en-US" b="0" i="0" u="none" dirty="0"/>
            <a:t>Texts: e-books, e-textbooks, physical collections and more</a:t>
          </a:r>
          <a:endParaRPr lang="en-US" dirty="0"/>
        </a:p>
      </dgm:t>
    </dgm:pt>
    <dgm:pt modelId="{AB9DA1CE-0370-48BB-8362-3A4CBF7FFB29}" type="parTrans" cxnId="{FD2381C0-DA6F-4859-90D6-313730044E7C}">
      <dgm:prSet/>
      <dgm:spPr/>
      <dgm:t>
        <a:bodyPr/>
        <a:lstStyle/>
        <a:p>
          <a:endParaRPr lang="en-US"/>
        </a:p>
      </dgm:t>
    </dgm:pt>
    <dgm:pt modelId="{6088456C-4B73-4948-985C-DD954DEF44EF}" type="sibTrans" cxnId="{FD2381C0-DA6F-4859-90D6-313730044E7C}">
      <dgm:prSet phldrT="3" phldr="0"/>
      <dgm:spPr>
        <a:solidFill>
          <a:schemeClr val="accent4"/>
        </a:solidFill>
        <a:ln>
          <a:noFill/>
        </a:ln>
      </dgm:spPr>
      <dgm:t>
        <a:bodyPr/>
        <a:lstStyle/>
        <a:p>
          <a:r>
            <a:rPr lang="en-US"/>
            <a:t>3</a:t>
          </a:r>
          <a:endParaRPr lang="en-US" dirty="0"/>
        </a:p>
      </dgm:t>
    </dgm:pt>
    <dgm:pt modelId="{DE16CBB4-D3F4-44AD-8379-3A5D78B889D5}">
      <dgm:prSet/>
      <dgm:spPr>
        <a:solidFill>
          <a:schemeClr val="accent5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en-US" b="0" i="0" u="none" dirty="0"/>
            <a:t>Expertise: Library Teaching Team, Inclusive, collective and accessible pedagogy, object-based learning, peer support </a:t>
          </a:r>
          <a:endParaRPr lang="en-US" dirty="0"/>
        </a:p>
      </dgm:t>
    </dgm:pt>
    <dgm:pt modelId="{917142D8-7514-46BB-B61D-8633F0189C31}" type="parTrans" cxnId="{058D75E7-8E09-41CE-ADFC-EEAD1556353B}">
      <dgm:prSet/>
      <dgm:spPr/>
      <dgm:t>
        <a:bodyPr/>
        <a:lstStyle/>
        <a:p>
          <a:endParaRPr lang="en-US"/>
        </a:p>
      </dgm:t>
    </dgm:pt>
    <dgm:pt modelId="{C2728830-9A00-4764-A9F1-670DDF9E57B3}" type="sibTrans" cxnId="{058D75E7-8E09-41CE-ADFC-EEAD1556353B}">
      <dgm:prSet phldrT="4" phldr="0"/>
      <dgm:spPr>
        <a:solidFill>
          <a:schemeClr val="accent5"/>
        </a:solidFill>
        <a:ln>
          <a:noFill/>
        </a:ln>
      </dgm:spPr>
      <dgm:t>
        <a:bodyPr/>
        <a:lstStyle/>
        <a:p>
          <a:r>
            <a:rPr lang="en-US"/>
            <a:t>4</a:t>
          </a:r>
          <a:endParaRPr lang="en-US" dirty="0"/>
        </a:p>
      </dgm:t>
    </dgm:pt>
    <dgm:pt modelId="{F7B81412-5EAE-488C-9259-0FA0EB0F090B}">
      <dgm:prSet/>
      <dgm:spPr>
        <a:solidFill>
          <a:schemeClr val="accent6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en-US" b="0" i="0" u="none" dirty="0"/>
            <a:t>Support: Library Peer Network, Library chat, Library Teaching Team (Community of Practice)</a:t>
          </a:r>
          <a:endParaRPr lang="en-US" dirty="0"/>
        </a:p>
      </dgm:t>
    </dgm:pt>
    <dgm:pt modelId="{C9E63F01-62A4-4331-A67D-7FE563CE9D07}" type="parTrans" cxnId="{AD7281BE-8A99-43C0-9016-4082EB985BF2}">
      <dgm:prSet/>
      <dgm:spPr/>
      <dgm:t>
        <a:bodyPr/>
        <a:lstStyle/>
        <a:p>
          <a:endParaRPr lang="en-US"/>
        </a:p>
      </dgm:t>
    </dgm:pt>
    <dgm:pt modelId="{32E76676-0672-4988-9FB1-308093FF8D5C}" type="sibTrans" cxnId="{AD7281BE-8A99-43C0-9016-4082EB985BF2}">
      <dgm:prSet phldrT="5" phldr="0"/>
      <dgm:spPr>
        <a:solidFill>
          <a:schemeClr val="accent6"/>
        </a:solidFill>
        <a:ln>
          <a:noFill/>
        </a:ln>
      </dgm:spPr>
      <dgm:t>
        <a:bodyPr/>
        <a:lstStyle/>
        <a:p>
          <a:r>
            <a:rPr lang="en-US"/>
            <a:t>5</a:t>
          </a:r>
          <a:endParaRPr lang="en-US" dirty="0"/>
        </a:p>
      </dgm:t>
    </dgm:pt>
    <dgm:pt modelId="{869C0C7E-BD0C-4E5F-8D96-6B8EEC39B952}" type="pres">
      <dgm:prSet presAssocID="{0F5B3066-540F-4606-ADEC-65EB1C3E9627}" presName="Name0" presStyleCnt="0">
        <dgm:presLayoutVars>
          <dgm:animLvl val="lvl"/>
          <dgm:resizeHandles val="exact"/>
        </dgm:presLayoutVars>
      </dgm:prSet>
      <dgm:spPr/>
    </dgm:pt>
    <dgm:pt modelId="{A1C50682-E81A-4719-9746-6B052BFB6DD3}" type="pres">
      <dgm:prSet presAssocID="{198ACE8E-34F4-43E6-BB2E-1809B1CC58DC}" presName="compositeNode" presStyleCnt="0">
        <dgm:presLayoutVars>
          <dgm:bulletEnabled val="1"/>
        </dgm:presLayoutVars>
      </dgm:prSet>
      <dgm:spPr/>
    </dgm:pt>
    <dgm:pt modelId="{1896CBD6-4A99-4E4A-A270-A70AEFBAAF7E}" type="pres">
      <dgm:prSet presAssocID="{198ACE8E-34F4-43E6-BB2E-1809B1CC58DC}" presName="bgRect" presStyleLbl="bgAccFollowNode1" presStyleIdx="0" presStyleCnt="5"/>
      <dgm:spPr/>
    </dgm:pt>
    <dgm:pt modelId="{9C3A7F13-9585-42DF-AD32-B56F82B123C8}" type="pres">
      <dgm:prSet presAssocID="{C54063C4-24CD-4834-9424-53756AE38C6B}" presName="sibTransNodeCircle" presStyleLbl="alignNode1" presStyleIdx="0" presStyleCnt="10">
        <dgm:presLayoutVars>
          <dgm:chMax val="0"/>
          <dgm:bulletEnabled/>
        </dgm:presLayoutVars>
      </dgm:prSet>
      <dgm:spPr/>
    </dgm:pt>
    <dgm:pt modelId="{923B2301-552B-45D2-9EF0-53A10AA17FC6}" type="pres">
      <dgm:prSet presAssocID="{198ACE8E-34F4-43E6-BB2E-1809B1CC58DC}" presName="bottomLine" presStyleLbl="alignNode1" presStyleIdx="1" presStyleCnt="10">
        <dgm:presLayoutVars/>
      </dgm:prSet>
      <dgm:spPr>
        <a:ln>
          <a:solidFill>
            <a:schemeClr val="accent1"/>
          </a:solidFill>
        </a:ln>
      </dgm:spPr>
    </dgm:pt>
    <dgm:pt modelId="{1636F17A-F9E0-460B-890B-A46A6E583FD1}" type="pres">
      <dgm:prSet presAssocID="{198ACE8E-34F4-43E6-BB2E-1809B1CC58DC}" presName="nodeText" presStyleLbl="bgAccFollowNode1" presStyleIdx="0" presStyleCnt="5">
        <dgm:presLayoutVars>
          <dgm:bulletEnabled val="1"/>
        </dgm:presLayoutVars>
      </dgm:prSet>
      <dgm:spPr/>
    </dgm:pt>
    <dgm:pt modelId="{CE18CCA6-9206-4DD7-BE09-5291C62117AB}" type="pres">
      <dgm:prSet presAssocID="{C54063C4-24CD-4834-9424-53756AE38C6B}" presName="sibTrans" presStyleCnt="0"/>
      <dgm:spPr/>
    </dgm:pt>
    <dgm:pt modelId="{B75A207A-E561-4A33-8860-3580568F46B8}" type="pres">
      <dgm:prSet presAssocID="{0F6BA1FB-59E5-4F16-A7B4-1533BB1F09E4}" presName="compositeNode" presStyleCnt="0">
        <dgm:presLayoutVars>
          <dgm:bulletEnabled val="1"/>
        </dgm:presLayoutVars>
      </dgm:prSet>
      <dgm:spPr/>
    </dgm:pt>
    <dgm:pt modelId="{02F7283A-0FC3-4AF1-AA94-0270DC0B1C33}" type="pres">
      <dgm:prSet presAssocID="{0F6BA1FB-59E5-4F16-A7B4-1533BB1F09E4}" presName="bgRect" presStyleLbl="bgAccFollowNode1" presStyleIdx="1" presStyleCnt="5"/>
      <dgm:spPr/>
    </dgm:pt>
    <dgm:pt modelId="{C08FC467-91FE-48BD-B243-273925C2B75A}" type="pres">
      <dgm:prSet presAssocID="{7DBF5CB5-29DD-4671-A0F3-981D48571500}" presName="sibTransNodeCircle" presStyleLbl="alignNode1" presStyleIdx="2" presStyleCnt="10">
        <dgm:presLayoutVars>
          <dgm:chMax val="0"/>
          <dgm:bulletEnabled/>
        </dgm:presLayoutVars>
      </dgm:prSet>
      <dgm:spPr/>
    </dgm:pt>
    <dgm:pt modelId="{DE393E47-CBB6-4D77-A342-C9AFD9FC8CB6}" type="pres">
      <dgm:prSet presAssocID="{0F6BA1FB-59E5-4F16-A7B4-1533BB1F09E4}" presName="bottomLine" presStyleLbl="alignNode1" presStyleIdx="3" presStyleCnt="10">
        <dgm:presLayoutVars/>
      </dgm:prSet>
      <dgm:spPr>
        <a:ln>
          <a:solidFill>
            <a:schemeClr val="accent2"/>
          </a:solidFill>
        </a:ln>
      </dgm:spPr>
    </dgm:pt>
    <dgm:pt modelId="{6209B655-7BD8-4C2E-802B-7A837190A817}" type="pres">
      <dgm:prSet presAssocID="{0F6BA1FB-59E5-4F16-A7B4-1533BB1F09E4}" presName="nodeText" presStyleLbl="bgAccFollowNode1" presStyleIdx="1" presStyleCnt="5">
        <dgm:presLayoutVars>
          <dgm:bulletEnabled val="1"/>
        </dgm:presLayoutVars>
      </dgm:prSet>
      <dgm:spPr/>
    </dgm:pt>
    <dgm:pt modelId="{44DA27FB-BF39-4511-84EF-E3EA3F12D2B6}" type="pres">
      <dgm:prSet presAssocID="{7DBF5CB5-29DD-4671-A0F3-981D48571500}" presName="sibTrans" presStyleCnt="0"/>
      <dgm:spPr/>
    </dgm:pt>
    <dgm:pt modelId="{9ED209A7-CD15-4C32-9372-A0384698B942}" type="pres">
      <dgm:prSet presAssocID="{1D096F01-AEA8-401D-8348-98E9A81F3CE0}" presName="compositeNode" presStyleCnt="0">
        <dgm:presLayoutVars>
          <dgm:bulletEnabled val="1"/>
        </dgm:presLayoutVars>
      </dgm:prSet>
      <dgm:spPr/>
    </dgm:pt>
    <dgm:pt modelId="{B5DA272C-701A-4327-802B-15E4D04DF389}" type="pres">
      <dgm:prSet presAssocID="{1D096F01-AEA8-401D-8348-98E9A81F3CE0}" presName="bgRect" presStyleLbl="bgAccFollowNode1" presStyleIdx="2" presStyleCnt="5"/>
      <dgm:spPr/>
    </dgm:pt>
    <dgm:pt modelId="{4104A2F1-FB99-4C42-8067-46B8EEEC9610}" type="pres">
      <dgm:prSet presAssocID="{6088456C-4B73-4948-985C-DD954DEF44EF}" presName="sibTransNodeCircle" presStyleLbl="alignNode1" presStyleIdx="4" presStyleCnt="10">
        <dgm:presLayoutVars>
          <dgm:chMax val="0"/>
          <dgm:bulletEnabled/>
        </dgm:presLayoutVars>
      </dgm:prSet>
      <dgm:spPr/>
    </dgm:pt>
    <dgm:pt modelId="{2EB92C72-3528-4913-AFF6-FF0B4F338399}" type="pres">
      <dgm:prSet presAssocID="{1D096F01-AEA8-401D-8348-98E9A81F3CE0}" presName="bottomLine" presStyleLbl="alignNode1" presStyleIdx="5" presStyleCnt="10">
        <dgm:presLayoutVars/>
      </dgm:prSet>
      <dgm:spPr>
        <a:solidFill>
          <a:schemeClr val="accent4"/>
        </a:solidFill>
        <a:ln>
          <a:solidFill>
            <a:schemeClr val="accent4"/>
          </a:solidFill>
        </a:ln>
      </dgm:spPr>
    </dgm:pt>
    <dgm:pt modelId="{74E21D92-0946-4075-ABB7-F58F125D081F}" type="pres">
      <dgm:prSet presAssocID="{1D096F01-AEA8-401D-8348-98E9A81F3CE0}" presName="nodeText" presStyleLbl="bgAccFollowNode1" presStyleIdx="2" presStyleCnt="5">
        <dgm:presLayoutVars>
          <dgm:bulletEnabled val="1"/>
        </dgm:presLayoutVars>
      </dgm:prSet>
      <dgm:spPr/>
    </dgm:pt>
    <dgm:pt modelId="{E7F9CACB-FE98-4F37-853A-1B05B4BF4385}" type="pres">
      <dgm:prSet presAssocID="{6088456C-4B73-4948-985C-DD954DEF44EF}" presName="sibTrans" presStyleCnt="0"/>
      <dgm:spPr/>
    </dgm:pt>
    <dgm:pt modelId="{313C51D3-DB7E-4530-8AFA-F0AE0E26CE2D}" type="pres">
      <dgm:prSet presAssocID="{DE16CBB4-D3F4-44AD-8379-3A5D78B889D5}" presName="compositeNode" presStyleCnt="0">
        <dgm:presLayoutVars>
          <dgm:bulletEnabled val="1"/>
        </dgm:presLayoutVars>
      </dgm:prSet>
      <dgm:spPr/>
    </dgm:pt>
    <dgm:pt modelId="{549A837B-0FA3-4970-A9F9-3BD236350D3D}" type="pres">
      <dgm:prSet presAssocID="{DE16CBB4-D3F4-44AD-8379-3A5D78B889D5}" presName="bgRect" presStyleLbl="bgAccFollowNode1" presStyleIdx="3" presStyleCnt="5"/>
      <dgm:spPr/>
    </dgm:pt>
    <dgm:pt modelId="{AC6B335A-D8B4-46D8-93DE-B9EF1773F6AC}" type="pres">
      <dgm:prSet presAssocID="{C2728830-9A00-4764-A9F1-670DDF9E57B3}" presName="sibTransNodeCircle" presStyleLbl="alignNode1" presStyleIdx="6" presStyleCnt="10">
        <dgm:presLayoutVars>
          <dgm:chMax val="0"/>
          <dgm:bulletEnabled/>
        </dgm:presLayoutVars>
      </dgm:prSet>
      <dgm:spPr/>
    </dgm:pt>
    <dgm:pt modelId="{7B3E0A16-DB85-46CA-87D6-4D39F6DBFC52}" type="pres">
      <dgm:prSet presAssocID="{DE16CBB4-D3F4-44AD-8379-3A5D78B889D5}" presName="bottomLine" presStyleLbl="alignNode1" presStyleIdx="7" presStyleCnt="10">
        <dgm:presLayoutVars/>
      </dgm:prSet>
      <dgm:spPr>
        <a:ln>
          <a:solidFill>
            <a:schemeClr val="accent5"/>
          </a:solidFill>
        </a:ln>
      </dgm:spPr>
    </dgm:pt>
    <dgm:pt modelId="{B80B8360-3897-45DE-BD0A-F9CCC9BAC34F}" type="pres">
      <dgm:prSet presAssocID="{DE16CBB4-D3F4-44AD-8379-3A5D78B889D5}" presName="nodeText" presStyleLbl="bgAccFollowNode1" presStyleIdx="3" presStyleCnt="5">
        <dgm:presLayoutVars>
          <dgm:bulletEnabled val="1"/>
        </dgm:presLayoutVars>
      </dgm:prSet>
      <dgm:spPr/>
    </dgm:pt>
    <dgm:pt modelId="{4BE79C5F-B252-4C81-B7E8-356A6349584C}" type="pres">
      <dgm:prSet presAssocID="{C2728830-9A00-4764-A9F1-670DDF9E57B3}" presName="sibTrans" presStyleCnt="0"/>
      <dgm:spPr/>
    </dgm:pt>
    <dgm:pt modelId="{11D9C427-A430-492A-BD3C-E4D081DA46F5}" type="pres">
      <dgm:prSet presAssocID="{F7B81412-5EAE-488C-9259-0FA0EB0F090B}" presName="compositeNode" presStyleCnt="0">
        <dgm:presLayoutVars>
          <dgm:bulletEnabled val="1"/>
        </dgm:presLayoutVars>
      </dgm:prSet>
      <dgm:spPr/>
    </dgm:pt>
    <dgm:pt modelId="{4795DD00-81CA-4D89-AAC9-9CB098B4E837}" type="pres">
      <dgm:prSet presAssocID="{F7B81412-5EAE-488C-9259-0FA0EB0F090B}" presName="bgRect" presStyleLbl="bgAccFollowNode1" presStyleIdx="4" presStyleCnt="5"/>
      <dgm:spPr/>
    </dgm:pt>
    <dgm:pt modelId="{06772805-3643-43C2-9C80-F43268C57C20}" type="pres">
      <dgm:prSet presAssocID="{32E76676-0672-4988-9FB1-308093FF8D5C}" presName="sibTransNodeCircle" presStyleLbl="alignNode1" presStyleIdx="8" presStyleCnt="10">
        <dgm:presLayoutVars>
          <dgm:chMax val="0"/>
          <dgm:bulletEnabled/>
        </dgm:presLayoutVars>
      </dgm:prSet>
      <dgm:spPr/>
    </dgm:pt>
    <dgm:pt modelId="{77F59A8B-7684-4E29-B44F-B0F96367FE70}" type="pres">
      <dgm:prSet presAssocID="{F7B81412-5EAE-488C-9259-0FA0EB0F090B}" presName="bottomLine" presStyleLbl="alignNode1" presStyleIdx="9" presStyleCnt="10">
        <dgm:presLayoutVars/>
      </dgm:prSet>
      <dgm:spPr/>
    </dgm:pt>
    <dgm:pt modelId="{80C8596E-ABE7-41A1-8A35-72244067CF90}" type="pres">
      <dgm:prSet presAssocID="{F7B81412-5EAE-488C-9259-0FA0EB0F090B}" presName="nodeText" presStyleLbl="bgAccFollowNode1" presStyleIdx="4" presStyleCnt="5">
        <dgm:presLayoutVars>
          <dgm:bulletEnabled val="1"/>
        </dgm:presLayoutVars>
      </dgm:prSet>
      <dgm:spPr/>
    </dgm:pt>
  </dgm:ptLst>
  <dgm:cxnLst>
    <dgm:cxn modelId="{10EAB407-DDBC-4E09-A41B-36376F2BB005}" type="presOf" srcId="{32E76676-0672-4988-9FB1-308093FF8D5C}" destId="{06772805-3643-43C2-9C80-F43268C57C20}" srcOrd="0" destOrd="0" presId="urn:microsoft.com/office/officeart/2016/7/layout/BasicLinearProcessNumbered#1"/>
    <dgm:cxn modelId="{F47EB913-8831-49CC-ABE6-AB555FA6F993}" type="presOf" srcId="{6088456C-4B73-4948-985C-DD954DEF44EF}" destId="{4104A2F1-FB99-4C42-8067-46B8EEEC9610}" srcOrd="0" destOrd="0" presId="urn:microsoft.com/office/officeart/2016/7/layout/BasicLinearProcessNumbered#1"/>
    <dgm:cxn modelId="{EB7FE821-06C9-4CFA-BBFF-63BF8C7F1444}" type="presOf" srcId="{198ACE8E-34F4-43E6-BB2E-1809B1CC58DC}" destId="{1896CBD6-4A99-4E4A-A270-A70AEFBAAF7E}" srcOrd="0" destOrd="0" presId="urn:microsoft.com/office/officeart/2016/7/layout/BasicLinearProcessNumbered#1"/>
    <dgm:cxn modelId="{9B21BC25-6F2C-47C2-8285-8E9BB26D02F7}" type="presOf" srcId="{DE16CBB4-D3F4-44AD-8379-3A5D78B889D5}" destId="{B80B8360-3897-45DE-BD0A-F9CCC9BAC34F}" srcOrd="1" destOrd="0" presId="urn:microsoft.com/office/officeart/2016/7/layout/BasicLinearProcessNumbered#1"/>
    <dgm:cxn modelId="{A7465026-5EB9-4359-B2CA-62409A490278}" type="presOf" srcId="{0F5B3066-540F-4606-ADEC-65EB1C3E9627}" destId="{869C0C7E-BD0C-4E5F-8D96-6B8EEC39B952}" srcOrd="0" destOrd="0" presId="urn:microsoft.com/office/officeart/2016/7/layout/BasicLinearProcessNumbered#1"/>
    <dgm:cxn modelId="{500C1428-BAD2-4EA1-AAAB-CD4D6F648C0B}" type="presOf" srcId="{0F6BA1FB-59E5-4F16-A7B4-1533BB1F09E4}" destId="{02F7283A-0FC3-4AF1-AA94-0270DC0B1C33}" srcOrd="0" destOrd="0" presId="urn:microsoft.com/office/officeart/2016/7/layout/BasicLinearProcessNumbered#1"/>
    <dgm:cxn modelId="{619E3C68-1E17-487D-ABC8-EB727F4952A3}" type="presOf" srcId="{C54063C4-24CD-4834-9424-53756AE38C6B}" destId="{9C3A7F13-9585-42DF-AD32-B56F82B123C8}" srcOrd="0" destOrd="0" presId="urn:microsoft.com/office/officeart/2016/7/layout/BasicLinearProcessNumbered#1"/>
    <dgm:cxn modelId="{F4BF496B-2EAC-4B21-A290-8C4A35AC4213}" type="presOf" srcId="{7DBF5CB5-29DD-4671-A0F3-981D48571500}" destId="{C08FC467-91FE-48BD-B243-273925C2B75A}" srcOrd="0" destOrd="0" presId="urn:microsoft.com/office/officeart/2016/7/layout/BasicLinearProcessNumbered#1"/>
    <dgm:cxn modelId="{32F29D6B-8717-40AA-AB41-CDE85B6445F2}" type="presOf" srcId="{C2728830-9A00-4764-A9F1-670DDF9E57B3}" destId="{AC6B335A-D8B4-46D8-93DE-B9EF1773F6AC}" srcOrd="0" destOrd="0" presId="urn:microsoft.com/office/officeart/2016/7/layout/BasicLinearProcessNumbered#1"/>
    <dgm:cxn modelId="{8327A44B-5326-4A8B-9B23-A3D3C09A16F3}" srcId="{0F5B3066-540F-4606-ADEC-65EB1C3E9627}" destId="{198ACE8E-34F4-43E6-BB2E-1809B1CC58DC}" srcOrd="0" destOrd="0" parTransId="{49F555B2-B165-4CB6-8578-DF4BCD791ABF}" sibTransId="{C54063C4-24CD-4834-9424-53756AE38C6B}"/>
    <dgm:cxn modelId="{EF38696C-3284-4D81-8B6A-406B0A4B5478}" type="presOf" srcId="{DE16CBB4-D3F4-44AD-8379-3A5D78B889D5}" destId="{549A837B-0FA3-4970-A9F9-3BD236350D3D}" srcOrd="0" destOrd="0" presId="urn:microsoft.com/office/officeart/2016/7/layout/BasicLinearProcessNumbered#1"/>
    <dgm:cxn modelId="{2E8EE86D-D18A-48C5-817B-661FEDBE5EB5}" type="presOf" srcId="{0F6BA1FB-59E5-4F16-A7B4-1533BB1F09E4}" destId="{6209B655-7BD8-4C2E-802B-7A837190A817}" srcOrd="1" destOrd="0" presId="urn:microsoft.com/office/officeart/2016/7/layout/BasicLinearProcessNumbered#1"/>
    <dgm:cxn modelId="{7B7DC85A-1097-4B13-A457-5376A39A58E2}" type="presOf" srcId="{F7B81412-5EAE-488C-9259-0FA0EB0F090B}" destId="{80C8596E-ABE7-41A1-8A35-72244067CF90}" srcOrd="1" destOrd="0" presId="urn:microsoft.com/office/officeart/2016/7/layout/BasicLinearProcessNumbered#1"/>
    <dgm:cxn modelId="{AA103CB4-BE4E-4C3C-8A8A-83391F2FB47F}" type="presOf" srcId="{1D096F01-AEA8-401D-8348-98E9A81F3CE0}" destId="{B5DA272C-701A-4327-802B-15E4D04DF389}" srcOrd="0" destOrd="0" presId="urn:microsoft.com/office/officeart/2016/7/layout/BasicLinearProcessNumbered#1"/>
    <dgm:cxn modelId="{451EA9B5-F1ED-4BC6-8C22-CD5C870E657E}" type="presOf" srcId="{F7B81412-5EAE-488C-9259-0FA0EB0F090B}" destId="{4795DD00-81CA-4D89-AAC9-9CB098B4E837}" srcOrd="0" destOrd="0" presId="urn:microsoft.com/office/officeart/2016/7/layout/BasicLinearProcessNumbered#1"/>
    <dgm:cxn modelId="{EC143BBE-149C-4B2B-96B6-7B3C8595B821}" type="presOf" srcId="{1D096F01-AEA8-401D-8348-98E9A81F3CE0}" destId="{74E21D92-0946-4075-ABB7-F58F125D081F}" srcOrd="1" destOrd="0" presId="urn:microsoft.com/office/officeart/2016/7/layout/BasicLinearProcessNumbered#1"/>
    <dgm:cxn modelId="{AD7281BE-8A99-43C0-9016-4082EB985BF2}" srcId="{0F5B3066-540F-4606-ADEC-65EB1C3E9627}" destId="{F7B81412-5EAE-488C-9259-0FA0EB0F090B}" srcOrd="4" destOrd="0" parTransId="{C9E63F01-62A4-4331-A67D-7FE563CE9D07}" sibTransId="{32E76676-0672-4988-9FB1-308093FF8D5C}"/>
    <dgm:cxn modelId="{FD2381C0-DA6F-4859-90D6-313730044E7C}" srcId="{0F5B3066-540F-4606-ADEC-65EB1C3E9627}" destId="{1D096F01-AEA8-401D-8348-98E9A81F3CE0}" srcOrd="2" destOrd="0" parTransId="{AB9DA1CE-0370-48BB-8362-3A4CBF7FFB29}" sibTransId="{6088456C-4B73-4948-985C-DD954DEF44EF}"/>
    <dgm:cxn modelId="{8CB3EED4-728A-4D4F-ACB4-5DD629623D8A}" type="presOf" srcId="{198ACE8E-34F4-43E6-BB2E-1809B1CC58DC}" destId="{1636F17A-F9E0-460B-890B-A46A6E583FD1}" srcOrd="1" destOrd="0" presId="urn:microsoft.com/office/officeart/2016/7/layout/BasicLinearProcessNumbered#1"/>
    <dgm:cxn modelId="{F0FA65E5-FB81-4E7A-9467-65363565F4A0}" srcId="{0F5B3066-540F-4606-ADEC-65EB1C3E9627}" destId="{0F6BA1FB-59E5-4F16-A7B4-1533BB1F09E4}" srcOrd="1" destOrd="0" parTransId="{6A557BB1-C0DD-44CB-8745-CE5481476209}" sibTransId="{7DBF5CB5-29DD-4671-A0F3-981D48571500}"/>
    <dgm:cxn modelId="{058D75E7-8E09-41CE-ADFC-EEAD1556353B}" srcId="{0F5B3066-540F-4606-ADEC-65EB1C3E9627}" destId="{DE16CBB4-D3F4-44AD-8379-3A5D78B889D5}" srcOrd="3" destOrd="0" parTransId="{917142D8-7514-46BB-B61D-8633F0189C31}" sibTransId="{C2728830-9A00-4764-A9F1-670DDF9E57B3}"/>
    <dgm:cxn modelId="{6FD83AE8-DB7F-4EFE-8F0A-58735E6AEC64}" type="presParOf" srcId="{869C0C7E-BD0C-4E5F-8D96-6B8EEC39B952}" destId="{A1C50682-E81A-4719-9746-6B052BFB6DD3}" srcOrd="0" destOrd="0" presId="urn:microsoft.com/office/officeart/2016/7/layout/BasicLinearProcessNumbered#1"/>
    <dgm:cxn modelId="{AA17009A-379B-43BE-97BA-12B67036AD90}" type="presParOf" srcId="{A1C50682-E81A-4719-9746-6B052BFB6DD3}" destId="{1896CBD6-4A99-4E4A-A270-A70AEFBAAF7E}" srcOrd="0" destOrd="0" presId="urn:microsoft.com/office/officeart/2016/7/layout/BasicLinearProcessNumbered#1"/>
    <dgm:cxn modelId="{6D85C09F-1D0A-406F-9396-06638BA4FD92}" type="presParOf" srcId="{A1C50682-E81A-4719-9746-6B052BFB6DD3}" destId="{9C3A7F13-9585-42DF-AD32-B56F82B123C8}" srcOrd="1" destOrd="0" presId="urn:microsoft.com/office/officeart/2016/7/layout/BasicLinearProcessNumbered#1"/>
    <dgm:cxn modelId="{794669B6-74B7-439A-8EE2-238314813197}" type="presParOf" srcId="{A1C50682-E81A-4719-9746-6B052BFB6DD3}" destId="{923B2301-552B-45D2-9EF0-53A10AA17FC6}" srcOrd="2" destOrd="0" presId="urn:microsoft.com/office/officeart/2016/7/layout/BasicLinearProcessNumbered#1"/>
    <dgm:cxn modelId="{23ECCBA1-941D-4643-9618-18F560A80DAB}" type="presParOf" srcId="{A1C50682-E81A-4719-9746-6B052BFB6DD3}" destId="{1636F17A-F9E0-460B-890B-A46A6E583FD1}" srcOrd="3" destOrd="0" presId="urn:microsoft.com/office/officeart/2016/7/layout/BasicLinearProcessNumbered#1"/>
    <dgm:cxn modelId="{84426433-1E67-4D55-9D10-3C4CF150BF28}" type="presParOf" srcId="{869C0C7E-BD0C-4E5F-8D96-6B8EEC39B952}" destId="{CE18CCA6-9206-4DD7-BE09-5291C62117AB}" srcOrd="1" destOrd="0" presId="urn:microsoft.com/office/officeart/2016/7/layout/BasicLinearProcessNumbered#1"/>
    <dgm:cxn modelId="{16E156BA-CA11-45E4-B5EA-B4F3067B424F}" type="presParOf" srcId="{869C0C7E-BD0C-4E5F-8D96-6B8EEC39B952}" destId="{B75A207A-E561-4A33-8860-3580568F46B8}" srcOrd="2" destOrd="0" presId="urn:microsoft.com/office/officeart/2016/7/layout/BasicLinearProcessNumbered#1"/>
    <dgm:cxn modelId="{63957AA2-61FB-47C5-9B97-06D23CB5FDF5}" type="presParOf" srcId="{B75A207A-E561-4A33-8860-3580568F46B8}" destId="{02F7283A-0FC3-4AF1-AA94-0270DC0B1C33}" srcOrd="0" destOrd="0" presId="urn:microsoft.com/office/officeart/2016/7/layout/BasicLinearProcessNumbered#1"/>
    <dgm:cxn modelId="{3099F022-A87D-4FA3-8BC3-9575F846BC44}" type="presParOf" srcId="{B75A207A-E561-4A33-8860-3580568F46B8}" destId="{C08FC467-91FE-48BD-B243-273925C2B75A}" srcOrd="1" destOrd="0" presId="urn:microsoft.com/office/officeart/2016/7/layout/BasicLinearProcessNumbered#1"/>
    <dgm:cxn modelId="{A2E37B9F-7D4B-49D4-AF46-9A540F2ACE59}" type="presParOf" srcId="{B75A207A-E561-4A33-8860-3580568F46B8}" destId="{DE393E47-CBB6-4D77-A342-C9AFD9FC8CB6}" srcOrd="2" destOrd="0" presId="urn:microsoft.com/office/officeart/2016/7/layout/BasicLinearProcessNumbered#1"/>
    <dgm:cxn modelId="{3374E4EC-7EA8-47C5-B2E6-92A2F8FDFB7F}" type="presParOf" srcId="{B75A207A-E561-4A33-8860-3580568F46B8}" destId="{6209B655-7BD8-4C2E-802B-7A837190A817}" srcOrd="3" destOrd="0" presId="urn:microsoft.com/office/officeart/2016/7/layout/BasicLinearProcessNumbered#1"/>
    <dgm:cxn modelId="{64EBAD3F-E38B-4135-AAA2-C165246599F7}" type="presParOf" srcId="{869C0C7E-BD0C-4E5F-8D96-6B8EEC39B952}" destId="{44DA27FB-BF39-4511-84EF-E3EA3F12D2B6}" srcOrd="3" destOrd="0" presId="urn:microsoft.com/office/officeart/2016/7/layout/BasicLinearProcessNumbered#1"/>
    <dgm:cxn modelId="{C047657C-4647-4043-950A-E8F7F675767E}" type="presParOf" srcId="{869C0C7E-BD0C-4E5F-8D96-6B8EEC39B952}" destId="{9ED209A7-CD15-4C32-9372-A0384698B942}" srcOrd="4" destOrd="0" presId="urn:microsoft.com/office/officeart/2016/7/layout/BasicLinearProcessNumbered#1"/>
    <dgm:cxn modelId="{0F5F3613-D3F0-4FA7-ACBA-C61DDC0B6FCC}" type="presParOf" srcId="{9ED209A7-CD15-4C32-9372-A0384698B942}" destId="{B5DA272C-701A-4327-802B-15E4D04DF389}" srcOrd="0" destOrd="0" presId="urn:microsoft.com/office/officeart/2016/7/layout/BasicLinearProcessNumbered#1"/>
    <dgm:cxn modelId="{AB7A54D4-8E23-4583-8E98-345042A04591}" type="presParOf" srcId="{9ED209A7-CD15-4C32-9372-A0384698B942}" destId="{4104A2F1-FB99-4C42-8067-46B8EEEC9610}" srcOrd="1" destOrd="0" presId="urn:microsoft.com/office/officeart/2016/7/layout/BasicLinearProcessNumbered#1"/>
    <dgm:cxn modelId="{06C75B26-0F3E-41ED-839F-4D64199F4461}" type="presParOf" srcId="{9ED209A7-CD15-4C32-9372-A0384698B942}" destId="{2EB92C72-3528-4913-AFF6-FF0B4F338399}" srcOrd="2" destOrd="0" presId="urn:microsoft.com/office/officeart/2016/7/layout/BasicLinearProcessNumbered#1"/>
    <dgm:cxn modelId="{AAB9864E-92C0-4EA3-9F0E-6EB52D100EBE}" type="presParOf" srcId="{9ED209A7-CD15-4C32-9372-A0384698B942}" destId="{74E21D92-0946-4075-ABB7-F58F125D081F}" srcOrd="3" destOrd="0" presId="urn:microsoft.com/office/officeart/2016/7/layout/BasicLinearProcessNumbered#1"/>
    <dgm:cxn modelId="{13ED127B-27D7-4A94-8FC0-60DF0BA87D27}" type="presParOf" srcId="{869C0C7E-BD0C-4E5F-8D96-6B8EEC39B952}" destId="{E7F9CACB-FE98-4F37-853A-1B05B4BF4385}" srcOrd="5" destOrd="0" presId="urn:microsoft.com/office/officeart/2016/7/layout/BasicLinearProcessNumbered#1"/>
    <dgm:cxn modelId="{4B61CEE5-C2BB-4897-9CE0-A1A15D162F44}" type="presParOf" srcId="{869C0C7E-BD0C-4E5F-8D96-6B8EEC39B952}" destId="{313C51D3-DB7E-4530-8AFA-F0AE0E26CE2D}" srcOrd="6" destOrd="0" presId="urn:microsoft.com/office/officeart/2016/7/layout/BasicLinearProcessNumbered#1"/>
    <dgm:cxn modelId="{9B85DE27-B7E4-402F-BE27-E3C3985E9A79}" type="presParOf" srcId="{313C51D3-DB7E-4530-8AFA-F0AE0E26CE2D}" destId="{549A837B-0FA3-4970-A9F9-3BD236350D3D}" srcOrd="0" destOrd="0" presId="urn:microsoft.com/office/officeart/2016/7/layout/BasicLinearProcessNumbered#1"/>
    <dgm:cxn modelId="{9D5D9389-D124-429A-8F96-49696F6F4EF9}" type="presParOf" srcId="{313C51D3-DB7E-4530-8AFA-F0AE0E26CE2D}" destId="{AC6B335A-D8B4-46D8-93DE-B9EF1773F6AC}" srcOrd="1" destOrd="0" presId="urn:microsoft.com/office/officeart/2016/7/layout/BasicLinearProcessNumbered#1"/>
    <dgm:cxn modelId="{AEF2A504-6850-4ED8-81A9-8B6F7FF43DCD}" type="presParOf" srcId="{313C51D3-DB7E-4530-8AFA-F0AE0E26CE2D}" destId="{7B3E0A16-DB85-46CA-87D6-4D39F6DBFC52}" srcOrd="2" destOrd="0" presId="urn:microsoft.com/office/officeart/2016/7/layout/BasicLinearProcessNumbered#1"/>
    <dgm:cxn modelId="{25F27692-3F46-46F7-BF34-29BD99560D08}" type="presParOf" srcId="{313C51D3-DB7E-4530-8AFA-F0AE0E26CE2D}" destId="{B80B8360-3897-45DE-BD0A-F9CCC9BAC34F}" srcOrd="3" destOrd="0" presId="urn:microsoft.com/office/officeart/2016/7/layout/BasicLinearProcessNumbered#1"/>
    <dgm:cxn modelId="{4796AC81-FE2B-441F-A0B6-C344625F6E96}" type="presParOf" srcId="{869C0C7E-BD0C-4E5F-8D96-6B8EEC39B952}" destId="{4BE79C5F-B252-4C81-B7E8-356A6349584C}" srcOrd="7" destOrd="0" presId="urn:microsoft.com/office/officeart/2016/7/layout/BasicLinearProcessNumbered#1"/>
    <dgm:cxn modelId="{F640017D-6D0A-4410-A66B-828F2066B1C3}" type="presParOf" srcId="{869C0C7E-BD0C-4E5F-8D96-6B8EEC39B952}" destId="{11D9C427-A430-492A-BD3C-E4D081DA46F5}" srcOrd="8" destOrd="0" presId="urn:microsoft.com/office/officeart/2016/7/layout/BasicLinearProcessNumbered#1"/>
    <dgm:cxn modelId="{3F5AE0F2-FA72-4C37-BCFA-A61C660A8759}" type="presParOf" srcId="{11D9C427-A430-492A-BD3C-E4D081DA46F5}" destId="{4795DD00-81CA-4D89-AAC9-9CB098B4E837}" srcOrd="0" destOrd="0" presId="urn:microsoft.com/office/officeart/2016/7/layout/BasicLinearProcessNumbered#1"/>
    <dgm:cxn modelId="{D1D3C516-0A96-4C35-8949-341CF221BBD1}" type="presParOf" srcId="{11D9C427-A430-492A-BD3C-E4D081DA46F5}" destId="{06772805-3643-43C2-9C80-F43268C57C20}" srcOrd="1" destOrd="0" presId="urn:microsoft.com/office/officeart/2016/7/layout/BasicLinearProcessNumbered#1"/>
    <dgm:cxn modelId="{A39F6DBC-EC8C-42B3-9D5B-962E5C23F626}" type="presParOf" srcId="{11D9C427-A430-492A-BD3C-E4D081DA46F5}" destId="{77F59A8B-7684-4E29-B44F-B0F96367FE70}" srcOrd="2" destOrd="0" presId="urn:microsoft.com/office/officeart/2016/7/layout/BasicLinearProcessNumbered#1"/>
    <dgm:cxn modelId="{37B3E4C3-947D-462B-A3DF-A33AAEB8FA1C}" type="presParOf" srcId="{11D9C427-A430-492A-BD3C-E4D081DA46F5}" destId="{80C8596E-ABE7-41A1-8A35-72244067CF90}" srcOrd="3" destOrd="0" presId="urn:microsoft.com/office/officeart/2016/7/layout/BasicLinearProcessNumbered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FFEBBF-C545-463C-9D31-9FFFE9562893}">
      <dsp:nvSpPr>
        <dsp:cNvPr id="0" name=""/>
        <dsp:cNvSpPr/>
      </dsp:nvSpPr>
      <dsp:spPr>
        <a:xfrm>
          <a:off x="0" y="678"/>
          <a:ext cx="6303729" cy="158842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BBABA0-7DCE-42D1-B016-E50B6AE65D4D}">
      <dsp:nvSpPr>
        <dsp:cNvPr id="0" name=""/>
        <dsp:cNvSpPr/>
      </dsp:nvSpPr>
      <dsp:spPr>
        <a:xfrm>
          <a:off x="480498" y="358074"/>
          <a:ext cx="873632" cy="87363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8DC30B-B826-451C-BE91-5EE754B8A4A7}">
      <dsp:nvSpPr>
        <dsp:cNvPr id="0" name=""/>
        <dsp:cNvSpPr/>
      </dsp:nvSpPr>
      <dsp:spPr>
        <a:xfrm>
          <a:off x="1834628" y="678"/>
          <a:ext cx="4469100" cy="1588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108" tIns="168108" rIns="168108" bIns="16810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Overview of FLP</a:t>
          </a:r>
          <a:endParaRPr lang="en-US" sz="2500" kern="1200"/>
        </a:p>
      </dsp:txBody>
      <dsp:txXfrm>
        <a:off x="1834628" y="678"/>
        <a:ext cx="4469100" cy="1588423"/>
      </dsp:txXfrm>
    </dsp:sp>
    <dsp:sp modelId="{07EABDBE-278B-47DB-9DED-BA1437E7ABFB}">
      <dsp:nvSpPr>
        <dsp:cNvPr id="0" name=""/>
        <dsp:cNvSpPr/>
      </dsp:nvSpPr>
      <dsp:spPr>
        <a:xfrm>
          <a:off x="0" y="1986207"/>
          <a:ext cx="6303729" cy="158842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CCC75D-3E59-4B3D-AA5C-7C33E47902A4}">
      <dsp:nvSpPr>
        <dsp:cNvPr id="0" name=""/>
        <dsp:cNvSpPr/>
      </dsp:nvSpPr>
      <dsp:spPr>
        <a:xfrm>
          <a:off x="480498" y="2343603"/>
          <a:ext cx="873632" cy="87363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A58674-E6B1-408E-8A73-AC551D40A3AF}">
      <dsp:nvSpPr>
        <dsp:cNvPr id="0" name=""/>
        <dsp:cNvSpPr/>
      </dsp:nvSpPr>
      <dsp:spPr>
        <a:xfrm>
          <a:off x="1834628" y="1986207"/>
          <a:ext cx="4469100" cy="1588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108" tIns="168108" rIns="168108" bIns="16810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Taste of where we are contributing</a:t>
          </a:r>
          <a:endParaRPr lang="en-US" sz="2500" kern="1200"/>
        </a:p>
      </dsp:txBody>
      <dsp:txXfrm>
        <a:off x="1834628" y="1986207"/>
        <a:ext cx="4469100" cy="1588423"/>
      </dsp:txXfrm>
    </dsp:sp>
    <dsp:sp modelId="{31945745-E5C5-45A2-8CB9-F432B8284A64}">
      <dsp:nvSpPr>
        <dsp:cNvPr id="0" name=""/>
        <dsp:cNvSpPr/>
      </dsp:nvSpPr>
      <dsp:spPr>
        <a:xfrm>
          <a:off x="0" y="3971736"/>
          <a:ext cx="6303729" cy="158842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A6376E-FC1A-4F32-B452-3D7670A8FB9E}">
      <dsp:nvSpPr>
        <dsp:cNvPr id="0" name=""/>
        <dsp:cNvSpPr/>
      </dsp:nvSpPr>
      <dsp:spPr>
        <a:xfrm>
          <a:off x="480498" y="4329132"/>
          <a:ext cx="873632" cy="87363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E75E94-FF66-4776-9943-0401AD145652}">
      <dsp:nvSpPr>
        <dsp:cNvPr id="0" name=""/>
        <dsp:cNvSpPr/>
      </dsp:nvSpPr>
      <dsp:spPr>
        <a:xfrm>
          <a:off x="1834628" y="3971736"/>
          <a:ext cx="4469100" cy="15884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108" tIns="168108" rIns="168108" bIns="16810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Chance to chime in</a:t>
          </a:r>
          <a:endParaRPr lang="en-US" sz="2500" kern="1200"/>
        </a:p>
      </dsp:txBody>
      <dsp:txXfrm>
        <a:off x="1834628" y="3971736"/>
        <a:ext cx="4469100" cy="15884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1FE2C1-F1ED-4675-BBB1-22531CF9C904}">
      <dsp:nvSpPr>
        <dsp:cNvPr id="0" name=""/>
        <dsp:cNvSpPr/>
      </dsp:nvSpPr>
      <dsp:spPr>
        <a:xfrm>
          <a:off x="0" y="2307"/>
          <a:ext cx="6303729" cy="116973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8341DE-5E82-42B9-9441-865C48563BD4}">
      <dsp:nvSpPr>
        <dsp:cNvPr id="0" name=""/>
        <dsp:cNvSpPr/>
      </dsp:nvSpPr>
      <dsp:spPr>
        <a:xfrm>
          <a:off x="353843" y="265497"/>
          <a:ext cx="643352" cy="6433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8046D0-DCC8-4399-A647-BB0F816FD877}">
      <dsp:nvSpPr>
        <dsp:cNvPr id="0" name=""/>
        <dsp:cNvSpPr/>
      </dsp:nvSpPr>
      <dsp:spPr>
        <a:xfrm>
          <a:off x="1351039" y="2307"/>
          <a:ext cx="4952689" cy="1169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97" tIns="123797" rIns="123797" bIns="12379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An awareness of the value of Library voices and expertise in support of student learning</a:t>
          </a:r>
          <a:endParaRPr lang="en-US" sz="1900" kern="1200"/>
        </a:p>
      </dsp:txBody>
      <dsp:txXfrm>
        <a:off x="1351039" y="2307"/>
        <a:ext cx="4952689" cy="1169731"/>
      </dsp:txXfrm>
    </dsp:sp>
    <dsp:sp modelId="{0F41B0F0-A143-46BA-9C7C-7534A8F265EB}">
      <dsp:nvSpPr>
        <dsp:cNvPr id="0" name=""/>
        <dsp:cNvSpPr/>
      </dsp:nvSpPr>
      <dsp:spPr>
        <a:xfrm>
          <a:off x="0" y="1464471"/>
          <a:ext cx="6303729" cy="116973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23670C-3790-475D-B233-271A72E2E47D}">
      <dsp:nvSpPr>
        <dsp:cNvPr id="0" name=""/>
        <dsp:cNvSpPr/>
      </dsp:nvSpPr>
      <dsp:spPr>
        <a:xfrm>
          <a:off x="353843" y="1727661"/>
          <a:ext cx="643352" cy="6433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69E300-1481-4CE9-AE88-F6B1B886E584}">
      <dsp:nvSpPr>
        <dsp:cNvPr id="0" name=""/>
        <dsp:cNvSpPr/>
      </dsp:nvSpPr>
      <dsp:spPr>
        <a:xfrm>
          <a:off x="1351039" y="1464471"/>
          <a:ext cx="4952689" cy="1169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97" tIns="123797" rIns="123797" bIns="12379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Award-winning and innovative services</a:t>
          </a:r>
          <a:endParaRPr lang="en-US" sz="1900" kern="1200"/>
        </a:p>
      </dsp:txBody>
      <dsp:txXfrm>
        <a:off x="1351039" y="1464471"/>
        <a:ext cx="4952689" cy="1169731"/>
      </dsp:txXfrm>
    </dsp:sp>
    <dsp:sp modelId="{57AA0FD9-DB91-43F4-B004-0CAD173391E0}">
      <dsp:nvSpPr>
        <dsp:cNvPr id="0" name=""/>
        <dsp:cNvSpPr/>
      </dsp:nvSpPr>
      <dsp:spPr>
        <a:xfrm>
          <a:off x="0" y="2926635"/>
          <a:ext cx="6303729" cy="116973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814706-2471-4D98-95E8-4959A3ABFFF7}">
      <dsp:nvSpPr>
        <dsp:cNvPr id="0" name=""/>
        <dsp:cNvSpPr/>
      </dsp:nvSpPr>
      <dsp:spPr>
        <a:xfrm>
          <a:off x="353843" y="3189825"/>
          <a:ext cx="643352" cy="64335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A13E69-4EA3-45C5-B281-75C57B4000C3}">
      <dsp:nvSpPr>
        <dsp:cNvPr id="0" name=""/>
        <dsp:cNvSpPr/>
      </dsp:nvSpPr>
      <dsp:spPr>
        <a:xfrm>
          <a:off x="1351039" y="2926635"/>
          <a:ext cx="4952689" cy="1169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97" tIns="123797" rIns="123797" bIns="12379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Immensely varied and deep collections and expertise</a:t>
          </a:r>
          <a:endParaRPr lang="en-US" sz="1900" kern="1200"/>
        </a:p>
      </dsp:txBody>
      <dsp:txXfrm>
        <a:off x="1351039" y="2926635"/>
        <a:ext cx="4952689" cy="1169731"/>
      </dsp:txXfrm>
    </dsp:sp>
    <dsp:sp modelId="{387EFA86-ED16-452D-BF4D-ED5E9873233B}">
      <dsp:nvSpPr>
        <dsp:cNvPr id="0" name=""/>
        <dsp:cNvSpPr/>
      </dsp:nvSpPr>
      <dsp:spPr>
        <a:xfrm>
          <a:off x="0" y="4388799"/>
          <a:ext cx="6303729" cy="116973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132BAF-EC22-4F50-B7D4-73F1E867B325}">
      <dsp:nvSpPr>
        <dsp:cNvPr id="0" name=""/>
        <dsp:cNvSpPr/>
      </dsp:nvSpPr>
      <dsp:spPr>
        <a:xfrm>
          <a:off x="353843" y="4651989"/>
          <a:ext cx="643352" cy="64335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2ACFEE-0BF4-4454-ADC0-E7B7AD9CFC93}">
      <dsp:nvSpPr>
        <dsp:cNvPr id="0" name=""/>
        <dsp:cNvSpPr/>
      </dsp:nvSpPr>
      <dsp:spPr>
        <a:xfrm>
          <a:off x="1351039" y="4388799"/>
          <a:ext cx="4952689" cy="1169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97" tIns="123797" rIns="123797" bIns="12379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A staff-wide commitment to an open, inclusive and accessible Library</a:t>
          </a:r>
          <a:endParaRPr lang="en-US" sz="1900" kern="1200"/>
        </a:p>
      </dsp:txBody>
      <dsp:txXfrm>
        <a:off x="1351039" y="4388799"/>
        <a:ext cx="4952689" cy="11697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C58CC-A8C3-442E-AC1B-9973761C061D}">
      <dsp:nvSpPr>
        <dsp:cNvPr id="0" name=""/>
        <dsp:cNvSpPr/>
      </dsp:nvSpPr>
      <dsp:spPr>
        <a:xfrm rot="5400000">
          <a:off x="4518427" y="94740"/>
          <a:ext cx="1429246" cy="124344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Workshops and online engagement</a:t>
          </a:r>
        </a:p>
      </dsp:txBody>
      <dsp:txXfrm rot="-5400000">
        <a:off x="4805098" y="224563"/>
        <a:ext cx="855904" cy="983798"/>
      </dsp:txXfrm>
    </dsp:sp>
    <dsp:sp modelId="{05FE3267-308F-43A9-9A02-BAACC3FDADD3}">
      <dsp:nvSpPr>
        <dsp:cNvPr id="0" name=""/>
        <dsp:cNvSpPr/>
      </dsp:nvSpPr>
      <dsp:spPr>
        <a:xfrm>
          <a:off x="5892504" y="287688"/>
          <a:ext cx="1595038" cy="8575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Networks</a:t>
          </a:r>
        </a:p>
      </dsp:txBody>
      <dsp:txXfrm>
        <a:off x="5892504" y="287688"/>
        <a:ext cx="1595038" cy="857547"/>
      </dsp:txXfrm>
    </dsp:sp>
    <dsp:sp modelId="{6EE052E4-123C-470C-812F-79CD89C1C6F0}">
      <dsp:nvSpPr>
        <dsp:cNvPr id="0" name=""/>
        <dsp:cNvSpPr/>
      </dsp:nvSpPr>
      <dsp:spPr>
        <a:xfrm rot="5400000">
          <a:off x="3175507" y="94740"/>
          <a:ext cx="1429246" cy="124344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600" kern="1200"/>
        </a:p>
      </dsp:txBody>
      <dsp:txXfrm rot="-5400000">
        <a:off x="3462178" y="224563"/>
        <a:ext cx="855904" cy="983798"/>
      </dsp:txXfrm>
    </dsp:sp>
    <dsp:sp modelId="{82661765-0D9F-4C82-96E7-F20B61D9DB72}">
      <dsp:nvSpPr>
        <dsp:cNvPr id="0" name=""/>
        <dsp:cNvSpPr/>
      </dsp:nvSpPr>
      <dsp:spPr>
        <a:xfrm rot="5400000">
          <a:off x="3844394" y="1307884"/>
          <a:ext cx="1429246" cy="124344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E-learning, e-books, inclusive teaching, digital skills</a:t>
          </a:r>
        </a:p>
      </dsp:txBody>
      <dsp:txXfrm rot="-5400000">
        <a:off x="4131065" y="1437707"/>
        <a:ext cx="855904" cy="983798"/>
      </dsp:txXfrm>
    </dsp:sp>
    <dsp:sp modelId="{72747623-6849-4514-AB5E-F2D07CB76E9E}">
      <dsp:nvSpPr>
        <dsp:cNvPr id="0" name=""/>
        <dsp:cNvSpPr/>
      </dsp:nvSpPr>
      <dsp:spPr>
        <a:xfrm>
          <a:off x="2342257" y="1500832"/>
          <a:ext cx="1543585" cy="8575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Expertise</a:t>
          </a:r>
        </a:p>
      </dsp:txBody>
      <dsp:txXfrm>
        <a:off x="2342257" y="1500832"/>
        <a:ext cx="1543585" cy="857547"/>
      </dsp:txXfrm>
    </dsp:sp>
    <dsp:sp modelId="{F476AD34-34A2-4C78-B163-F00AFD8D3685}">
      <dsp:nvSpPr>
        <dsp:cNvPr id="0" name=""/>
        <dsp:cNvSpPr/>
      </dsp:nvSpPr>
      <dsp:spPr>
        <a:xfrm rot="5400000">
          <a:off x="5187314" y="1307884"/>
          <a:ext cx="1429246" cy="124344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600" kern="1200"/>
        </a:p>
      </dsp:txBody>
      <dsp:txXfrm rot="-5400000">
        <a:off x="5473985" y="1437707"/>
        <a:ext cx="855904" cy="983798"/>
      </dsp:txXfrm>
    </dsp:sp>
    <dsp:sp modelId="{4D0A1E2C-B435-4864-B8E3-42D5D4A71FE5}">
      <dsp:nvSpPr>
        <dsp:cNvPr id="0" name=""/>
        <dsp:cNvSpPr/>
      </dsp:nvSpPr>
      <dsp:spPr>
        <a:xfrm rot="5400000">
          <a:off x="4646334" y="2522867"/>
          <a:ext cx="1429246" cy="124344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Student experience, staff requirements</a:t>
          </a:r>
        </a:p>
      </dsp:txBody>
      <dsp:txXfrm rot="-5400000">
        <a:off x="4933005" y="2652690"/>
        <a:ext cx="855904" cy="983798"/>
      </dsp:txXfrm>
    </dsp:sp>
    <dsp:sp modelId="{5FE7CD10-0E6F-4B87-B7E8-2F8AFCCAF437}">
      <dsp:nvSpPr>
        <dsp:cNvPr id="0" name=""/>
        <dsp:cNvSpPr/>
      </dsp:nvSpPr>
      <dsp:spPr>
        <a:xfrm>
          <a:off x="6119063" y="2689485"/>
          <a:ext cx="2683620" cy="8575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Understanding</a:t>
          </a:r>
        </a:p>
      </dsp:txBody>
      <dsp:txXfrm>
        <a:off x="6119063" y="2689485"/>
        <a:ext cx="2683620" cy="857547"/>
      </dsp:txXfrm>
    </dsp:sp>
    <dsp:sp modelId="{155798E8-2CC4-4DD4-9CF3-2C261D2378A1}">
      <dsp:nvSpPr>
        <dsp:cNvPr id="0" name=""/>
        <dsp:cNvSpPr/>
      </dsp:nvSpPr>
      <dsp:spPr>
        <a:xfrm rot="5400000">
          <a:off x="3281443" y="2522867"/>
          <a:ext cx="1429246" cy="124344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600" kern="1200"/>
        </a:p>
      </dsp:txBody>
      <dsp:txXfrm rot="-5400000">
        <a:off x="3568114" y="2652690"/>
        <a:ext cx="855904" cy="9837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96CBD6-4A99-4E4A-A270-A70AEFBAAF7E}">
      <dsp:nvSpPr>
        <dsp:cNvPr id="0" name=""/>
        <dsp:cNvSpPr/>
      </dsp:nvSpPr>
      <dsp:spPr>
        <a:xfrm>
          <a:off x="3484" y="517200"/>
          <a:ext cx="1886775" cy="2641486"/>
        </a:xfrm>
        <a:prstGeom prst="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100" tIns="330200" rIns="147100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u="none" kern="1200" dirty="0"/>
            <a:t>Teaching: credit-bearing courses, open and embedded sessions</a:t>
          </a:r>
          <a:endParaRPr lang="en-US" sz="1100" kern="1200" dirty="0"/>
        </a:p>
      </dsp:txBody>
      <dsp:txXfrm>
        <a:off x="3484" y="1520965"/>
        <a:ext cx="1886775" cy="1584891"/>
      </dsp:txXfrm>
    </dsp:sp>
    <dsp:sp modelId="{9C3A7F13-9585-42DF-AD32-B56F82B123C8}">
      <dsp:nvSpPr>
        <dsp:cNvPr id="0" name=""/>
        <dsp:cNvSpPr/>
      </dsp:nvSpPr>
      <dsp:spPr>
        <a:xfrm>
          <a:off x="550649" y="781349"/>
          <a:ext cx="792445" cy="792445"/>
        </a:xfrm>
        <a:prstGeom prst="ellipse">
          <a:avLst/>
        </a:prstGeom>
        <a:solidFill>
          <a:schemeClr val="accent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782" tIns="12700" rIns="61782" bIns="1270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1</a:t>
          </a:r>
          <a:endParaRPr lang="en-US" sz="3800" kern="1200" dirty="0"/>
        </a:p>
      </dsp:txBody>
      <dsp:txXfrm>
        <a:off x="666700" y="897400"/>
        <a:ext cx="560343" cy="560343"/>
      </dsp:txXfrm>
    </dsp:sp>
    <dsp:sp modelId="{923B2301-552B-45D2-9EF0-53A10AA17FC6}">
      <dsp:nvSpPr>
        <dsp:cNvPr id="0" name=""/>
        <dsp:cNvSpPr/>
      </dsp:nvSpPr>
      <dsp:spPr>
        <a:xfrm>
          <a:off x="3484" y="3158615"/>
          <a:ext cx="1886775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F7283A-0FC3-4AF1-AA94-0270DC0B1C33}">
      <dsp:nvSpPr>
        <dsp:cNvPr id="0" name=""/>
        <dsp:cNvSpPr/>
      </dsp:nvSpPr>
      <dsp:spPr>
        <a:xfrm>
          <a:off x="2078938" y="517200"/>
          <a:ext cx="1886775" cy="2641486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100" tIns="330200" rIns="147100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u="none" kern="1200" dirty="0"/>
            <a:t>Spaces: Virtual Teaching Suite, spaces for students and staff to engage, space for students to </a:t>
          </a:r>
          <a:r>
            <a:rPr lang="en-US" sz="1100" b="0" i="0" u="none" kern="1200" dirty="0" err="1"/>
            <a:t>utilise</a:t>
          </a:r>
          <a:r>
            <a:rPr lang="en-US" sz="1100" b="0" i="0" u="none" kern="1200" dirty="0"/>
            <a:t> online materials</a:t>
          </a:r>
          <a:endParaRPr lang="en-US" sz="1100" kern="1200" dirty="0"/>
        </a:p>
      </dsp:txBody>
      <dsp:txXfrm>
        <a:off x="2078938" y="1520965"/>
        <a:ext cx="1886775" cy="1584891"/>
      </dsp:txXfrm>
    </dsp:sp>
    <dsp:sp modelId="{C08FC467-91FE-48BD-B243-273925C2B75A}">
      <dsp:nvSpPr>
        <dsp:cNvPr id="0" name=""/>
        <dsp:cNvSpPr/>
      </dsp:nvSpPr>
      <dsp:spPr>
        <a:xfrm>
          <a:off x="2626103" y="781349"/>
          <a:ext cx="792445" cy="792445"/>
        </a:xfrm>
        <a:prstGeom prst="ellipse">
          <a:avLst/>
        </a:prstGeom>
        <a:solidFill>
          <a:schemeClr val="accent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782" tIns="12700" rIns="61782" bIns="1270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2</a:t>
          </a:r>
          <a:endParaRPr lang="en-US" sz="3800" kern="1200" dirty="0"/>
        </a:p>
      </dsp:txBody>
      <dsp:txXfrm>
        <a:off x="2742154" y="897400"/>
        <a:ext cx="560343" cy="560343"/>
      </dsp:txXfrm>
    </dsp:sp>
    <dsp:sp modelId="{DE393E47-CBB6-4D77-A342-C9AFD9FC8CB6}">
      <dsp:nvSpPr>
        <dsp:cNvPr id="0" name=""/>
        <dsp:cNvSpPr/>
      </dsp:nvSpPr>
      <dsp:spPr>
        <a:xfrm>
          <a:off x="2078938" y="3158615"/>
          <a:ext cx="1886775" cy="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DA272C-701A-4327-802B-15E4D04DF389}">
      <dsp:nvSpPr>
        <dsp:cNvPr id="0" name=""/>
        <dsp:cNvSpPr/>
      </dsp:nvSpPr>
      <dsp:spPr>
        <a:xfrm>
          <a:off x="4154392" y="517200"/>
          <a:ext cx="1886775" cy="2641486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100" tIns="330200" rIns="147100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u="none" kern="1200" dirty="0"/>
            <a:t>Texts: e-books, e-textbooks, physical collections and more</a:t>
          </a:r>
          <a:endParaRPr lang="en-US" sz="1100" kern="1200" dirty="0"/>
        </a:p>
      </dsp:txBody>
      <dsp:txXfrm>
        <a:off x="4154392" y="1520965"/>
        <a:ext cx="1886775" cy="1584891"/>
      </dsp:txXfrm>
    </dsp:sp>
    <dsp:sp modelId="{4104A2F1-FB99-4C42-8067-46B8EEEC9610}">
      <dsp:nvSpPr>
        <dsp:cNvPr id="0" name=""/>
        <dsp:cNvSpPr/>
      </dsp:nvSpPr>
      <dsp:spPr>
        <a:xfrm>
          <a:off x="4701557" y="781349"/>
          <a:ext cx="792445" cy="792445"/>
        </a:xfrm>
        <a:prstGeom prst="ellipse">
          <a:avLst/>
        </a:prstGeom>
        <a:solidFill>
          <a:schemeClr val="accent4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782" tIns="12700" rIns="61782" bIns="1270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3</a:t>
          </a:r>
          <a:endParaRPr lang="en-US" sz="3800" kern="1200" dirty="0"/>
        </a:p>
      </dsp:txBody>
      <dsp:txXfrm>
        <a:off x="4817608" y="897400"/>
        <a:ext cx="560343" cy="560343"/>
      </dsp:txXfrm>
    </dsp:sp>
    <dsp:sp modelId="{2EB92C72-3528-4913-AFF6-FF0B4F338399}">
      <dsp:nvSpPr>
        <dsp:cNvPr id="0" name=""/>
        <dsp:cNvSpPr/>
      </dsp:nvSpPr>
      <dsp:spPr>
        <a:xfrm>
          <a:off x="4154392" y="3158615"/>
          <a:ext cx="1886775" cy="72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9A837B-0FA3-4970-A9F9-3BD236350D3D}">
      <dsp:nvSpPr>
        <dsp:cNvPr id="0" name=""/>
        <dsp:cNvSpPr/>
      </dsp:nvSpPr>
      <dsp:spPr>
        <a:xfrm>
          <a:off x="6229845" y="517200"/>
          <a:ext cx="1886775" cy="2641486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100" tIns="330200" rIns="147100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u="none" kern="1200" dirty="0"/>
            <a:t>Expertise: Library Teaching Team, Inclusive, collective and accessible pedagogy, object-based learning, peer support </a:t>
          </a:r>
          <a:endParaRPr lang="en-US" sz="1100" kern="1200" dirty="0"/>
        </a:p>
      </dsp:txBody>
      <dsp:txXfrm>
        <a:off x="6229845" y="1520965"/>
        <a:ext cx="1886775" cy="1584891"/>
      </dsp:txXfrm>
    </dsp:sp>
    <dsp:sp modelId="{AC6B335A-D8B4-46D8-93DE-B9EF1773F6AC}">
      <dsp:nvSpPr>
        <dsp:cNvPr id="0" name=""/>
        <dsp:cNvSpPr/>
      </dsp:nvSpPr>
      <dsp:spPr>
        <a:xfrm>
          <a:off x="6777010" y="781349"/>
          <a:ext cx="792445" cy="792445"/>
        </a:xfrm>
        <a:prstGeom prst="ellipse">
          <a:avLst/>
        </a:prstGeom>
        <a:solidFill>
          <a:schemeClr val="accent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782" tIns="12700" rIns="61782" bIns="1270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4</a:t>
          </a:r>
          <a:endParaRPr lang="en-US" sz="3800" kern="1200" dirty="0"/>
        </a:p>
      </dsp:txBody>
      <dsp:txXfrm>
        <a:off x="6893061" y="897400"/>
        <a:ext cx="560343" cy="560343"/>
      </dsp:txXfrm>
    </dsp:sp>
    <dsp:sp modelId="{7B3E0A16-DB85-46CA-87D6-4D39F6DBFC52}">
      <dsp:nvSpPr>
        <dsp:cNvPr id="0" name=""/>
        <dsp:cNvSpPr/>
      </dsp:nvSpPr>
      <dsp:spPr>
        <a:xfrm>
          <a:off x="6229845" y="3158615"/>
          <a:ext cx="1886775" cy="7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95DD00-81CA-4D89-AAC9-9CB098B4E837}">
      <dsp:nvSpPr>
        <dsp:cNvPr id="0" name=""/>
        <dsp:cNvSpPr/>
      </dsp:nvSpPr>
      <dsp:spPr>
        <a:xfrm>
          <a:off x="8305299" y="517200"/>
          <a:ext cx="1886775" cy="2641486"/>
        </a:xfrm>
        <a:prstGeom prst="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100" tIns="330200" rIns="147100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u="none" kern="1200" dirty="0"/>
            <a:t>Support: Library Peer Network, Library chat, Library Teaching Team (Community of Practice)</a:t>
          </a:r>
          <a:endParaRPr lang="en-US" sz="1100" kern="1200" dirty="0"/>
        </a:p>
      </dsp:txBody>
      <dsp:txXfrm>
        <a:off x="8305299" y="1520965"/>
        <a:ext cx="1886775" cy="1584891"/>
      </dsp:txXfrm>
    </dsp:sp>
    <dsp:sp modelId="{06772805-3643-43C2-9C80-F43268C57C20}">
      <dsp:nvSpPr>
        <dsp:cNvPr id="0" name=""/>
        <dsp:cNvSpPr/>
      </dsp:nvSpPr>
      <dsp:spPr>
        <a:xfrm>
          <a:off x="8852464" y="781349"/>
          <a:ext cx="792445" cy="792445"/>
        </a:xfrm>
        <a:prstGeom prst="ellipse">
          <a:avLst/>
        </a:prstGeom>
        <a:solidFill>
          <a:schemeClr val="accent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782" tIns="12700" rIns="61782" bIns="1270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5</a:t>
          </a:r>
          <a:endParaRPr lang="en-US" sz="3800" kern="1200" dirty="0"/>
        </a:p>
      </dsp:txBody>
      <dsp:txXfrm>
        <a:off x="8968515" y="897400"/>
        <a:ext cx="560343" cy="560343"/>
      </dsp:txXfrm>
    </dsp:sp>
    <dsp:sp modelId="{77F59A8B-7684-4E29-B44F-B0F96367FE70}">
      <dsp:nvSpPr>
        <dsp:cNvPr id="0" name=""/>
        <dsp:cNvSpPr/>
      </dsp:nvSpPr>
      <dsp:spPr>
        <a:xfrm>
          <a:off x="8305299" y="3158615"/>
          <a:ext cx="1886775" cy="7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BasicLinearProcessNumbered#1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{AB8E97A3-458B-4459-8849-EF3A8D885423}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{95F9FFCB-1BFC-4B36-BE44-D6A1469F21C3}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{A69863A3-5EBF-4CAE-AA51-83CA76DE20BB}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BA811-8917-4F1D-B22F-E96045BFA4E0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0C6A29-4676-420C-BBE3-ACC2B80F64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597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7E5D2F-55B7-4955-B01C-8E3B6CDE8C5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555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F7E5D2F-55B7-4955-B01C-8E3B6CDE8C5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289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3">
            <a:extLst>
              <a:ext uri="{FF2B5EF4-FFF2-40B4-BE49-F238E27FC236}">
                <a16:creationId xmlns:a16="http://schemas.microsoft.com/office/drawing/2014/main" id="{FCE00AC6-1AA1-42D9-83DD-4C308C3F9322}"/>
              </a:ext>
            </a:extLst>
          </p:cNvPr>
          <p:cNvSpPr/>
          <p:nvPr userDrawn="1"/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319A315-F756-49EC-8181-0EC3F0A37B09}"/>
              </a:ext>
            </a:extLst>
          </p:cNvPr>
          <p:cNvCxnSpPr>
            <a:cxnSpLocks/>
          </p:cNvCxnSpPr>
          <p:nvPr userDrawn="1"/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60F3E26-F530-48F5-983F-9DCFF41D4F39}"/>
              </a:ext>
            </a:extLst>
          </p:cNvPr>
          <p:cNvSpPr/>
          <p:nvPr userDrawn="1"/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C97701E-DAF9-4174-AA91-DA203CD27D6A}"/>
              </a:ext>
            </a:extLst>
          </p:cNvPr>
          <p:cNvSpPr/>
          <p:nvPr userDrawn="1"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F765374-1A4B-41DC-9E75-A95A6C655328}"/>
              </a:ext>
            </a:extLst>
          </p:cNvPr>
          <p:cNvSpPr/>
          <p:nvPr userDrawn="1"/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618DB8E-B14E-42E2-B454-6F4F36A8A9D9}"/>
              </a:ext>
            </a:extLst>
          </p:cNvPr>
          <p:cNvSpPr/>
          <p:nvPr userDrawn="1"/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97666F55-03F1-4D18-9653-0F360E127A7E}"/>
              </a:ext>
            </a:extLst>
          </p:cNvPr>
          <p:cNvSpPr/>
          <p:nvPr userDrawn="1"/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3208" y="2743200"/>
            <a:ext cx="6592824" cy="2386584"/>
          </a:xfrm>
        </p:spPr>
        <p:txBody>
          <a:bodyPr anchor="b"/>
          <a:lstStyle>
            <a:lvl1pPr algn="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3208" y="5221224"/>
            <a:ext cx="6592824" cy="996696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1041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5312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5312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ACF5677B-E56F-4452-ADDC-DA0E20A955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6500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865D9C09-AB3B-40EB-B1DA-9C6D7234345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06500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27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medium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FAA9DFF3-1B49-48A9-BF8A-57DD7D07CFA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901259" y="2727729"/>
            <a:ext cx="4290740" cy="4130271"/>
          </a:xfrm>
          <a:custGeom>
            <a:avLst/>
            <a:gdLst>
              <a:gd name="connsiteX0" fmla="*/ 2503809 w 4290740"/>
              <a:gd name="connsiteY0" fmla="*/ 0 h 4130271"/>
              <a:gd name="connsiteX1" fmla="*/ 4198398 w 4290740"/>
              <a:gd name="connsiteY1" fmla="*/ 660580 h 4130271"/>
              <a:gd name="connsiteX2" fmla="*/ 4290740 w 4290740"/>
              <a:gd name="connsiteY2" fmla="*/ 751285 h 4130271"/>
              <a:gd name="connsiteX3" fmla="*/ 4290740 w 4290740"/>
              <a:gd name="connsiteY3" fmla="*/ 4130271 h 4130271"/>
              <a:gd name="connsiteX4" fmla="*/ 604508 w 4290740"/>
              <a:gd name="connsiteY4" fmla="*/ 4130271 h 4130271"/>
              <a:gd name="connsiteX5" fmla="*/ 461940 w 4290740"/>
              <a:gd name="connsiteY5" fmla="*/ 3953232 h 4130271"/>
              <a:gd name="connsiteX6" fmla="*/ 0 w 4290740"/>
              <a:gd name="connsiteY6" fmla="*/ 2503809 h 4130271"/>
              <a:gd name="connsiteX7" fmla="*/ 2503809 w 4290740"/>
              <a:gd name="connsiteY7" fmla="*/ 0 h 4130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90740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0" y="751285"/>
                </a:lnTo>
                <a:lnTo>
                  <a:pt x="4290740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5CFEFC13-B998-4A6F-A7ED-411E266D28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61609" y="0"/>
            <a:ext cx="3519311" cy="3007909"/>
          </a:xfrm>
          <a:custGeom>
            <a:avLst/>
            <a:gdLst>
              <a:gd name="connsiteX0" fmla="*/ 519779 w 3519311"/>
              <a:gd name="connsiteY0" fmla="*/ 0 h 3007909"/>
              <a:gd name="connsiteX1" fmla="*/ 2999531 w 3519311"/>
              <a:gd name="connsiteY1" fmla="*/ 0 h 3007909"/>
              <a:gd name="connsiteX2" fmla="*/ 3003920 w 3519311"/>
              <a:gd name="connsiteY2" fmla="*/ 3989 h 3007909"/>
              <a:gd name="connsiteX3" fmla="*/ 3519311 w 3519311"/>
              <a:gd name="connsiteY3" fmla="*/ 1248253 h 3007909"/>
              <a:gd name="connsiteX4" fmla="*/ 1759655 w 3519311"/>
              <a:gd name="connsiteY4" fmla="*/ 3007909 h 3007909"/>
              <a:gd name="connsiteX5" fmla="*/ 9084 w 3519311"/>
              <a:gd name="connsiteY5" fmla="*/ 1428168 h 3007909"/>
              <a:gd name="connsiteX6" fmla="*/ 0 w 3519311"/>
              <a:gd name="connsiteY6" fmla="*/ 1248273 h 3007909"/>
              <a:gd name="connsiteX7" fmla="*/ 0 w 3519311"/>
              <a:gd name="connsiteY7" fmla="*/ 1248233 h 3007909"/>
              <a:gd name="connsiteX8" fmla="*/ 9084 w 3519311"/>
              <a:gd name="connsiteY8" fmla="*/ 1068339 h 3007909"/>
              <a:gd name="connsiteX9" fmla="*/ 515391 w 3519311"/>
              <a:gd name="connsiteY9" fmla="*/ 3989 h 3007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19311" h="3007909">
                <a:moveTo>
                  <a:pt x="519779" y="0"/>
                </a:moveTo>
                <a:lnTo>
                  <a:pt x="2999531" y="0"/>
                </a:lnTo>
                <a:lnTo>
                  <a:pt x="3003920" y="3989"/>
                </a:lnTo>
                <a:cubicBezTo>
                  <a:pt x="3322355" y="322424"/>
                  <a:pt x="3519311" y="762338"/>
                  <a:pt x="3519311" y="1248253"/>
                </a:cubicBezTo>
                <a:cubicBezTo>
                  <a:pt x="3519311" y="2220084"/>
                  <a:pt x="2731486" y="3007909"/>
                  <a:pt x="1759655" y="3007909"/>
                </a:cubicBezTo>
                <a:cubicBezTo>
                  <a:pt x="848565" y="3007909"/>
                  <a:pt x="99196" y="2315485"/>
                  <a:pt x="9084" y="1428168"/>
                </a:cubicBezTo>
                <a:lnTo>
                  <a:pt x="0" y="1248273"/>
                </a:lnTo>
                <a:lnTo>
                  <a:pt x="0" y="1248233"/>
                </a:lnTo>
                <a:lnTo>
                  <a:pt x="9084" y="1068339"/>
                </a:lnTo>
                <a:cubicBezTo>
                  <a:pt x="51137" y="654258"/>
                  <a:pt x="236761" y="282620"/>
                  <a:pt x="515391" y="3989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7BFFB5A-A05C-4B0C-905C-5884361304B2}"/>
              </a:ext>
            </a:extLst>
          </p:cNvPr>
          <p:cNvSpPr/>
          <p:nvPr userDrawn="1"/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9F33AC6C-4807-4785-AE9F-84BFEEDA9F7E}"/>
              </a:ext>
            </a:extLst>
          </p:cNvPr>
          <p:cNvSpPr/>
          <p:nvPr userDrawn="1"/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65760"/>
            <a:ext cx="5120640" cy="13258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1828800"/>
            <a:ext cx="5093208" cy="4352544"/>
          </a:xfrm>
        </p:spPr>
        <p:txBody>
          <a:bodyPr/>
          <a:lstStyle>
            <a:lvl1pPr marL="0" indent="0">
              <a:buNone/>
              <a:defRPr sz="2400"/>
            </a:lvl1pPr>
            <a:lvl2pPr marL="228600">
              <a:defRPr/>
            </a:lvl2pPr>
            <a:lvl3pPr marL="457200">
              <a:defRPr/>
            </a:lvl3pPr>
            <a:lvl4pPr marL="685800"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41317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2642EAF0-DE94-4F90-82E3-6F316AA8353A}"/>
              </a:ext>
            </a:extLst>
          </p:cNvPr>
          <p:cNvSpPr/>
          <p:nvPr userDrawn="1"/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22D7888-22FA-4AA1-9BA4-CC61D6643D47}"/>
              </a:ext>
            </a:extLst>
          </p:cNvPr>
          <p:cNvSpPr/>
          <p:nvPr userDrawn="1"/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EBB6E464-8999-4773-A1F2-E6CAA990E572}"/>
              </a:ext>
            </a:extLst>
          </p:cNvPr>
          <p:cNvSpPr/>
          <p:nvPr userDrawn="1"/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CE9CE183-B21E-41EB-A082-DF9C3AD659D5}"/>
              </a:ext>
            </a:extLst>
          </p:cNvPr>
          <p:cNvSpPr/>
          <p:nvPr userDrawn="1"/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EA14BE8-FDD0-4434-9C3E-BFF78C22D9E3}"/>
              </a:ext>
            </a:extLst>
          </p:cNvPr>
          <p:cNvSpPr/>
          <p:nvPr userDrawn="1"/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C76330B-4C5E-463F-921A-D91F1F1F6049}"/>
              </a:ext>
            </a:extLst>
          </p:cNvPr>
          <p:cNvSpPr/>
          <p:nvPr userDrawn="1"/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494E364-7EA8-4D92-915D-75D1A3A67C07}"/>
              </a:ext>
            </a:extLst>
          </p:cNvPr>
          <p:cNvSpPr/>
          <p:nvPr userDrawn="1"/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888" y="1234440"/>
            <a:ext cx="3236976" cy="406908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82496" y="6356350"/>
            <a:ext cx="1545336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9048" y="6356350"/>
            <a:ext cx="4114800" cy="365125"/>
          </a:xfrm>
        </p:spPr>
        <p:txBody>
          <a:bodyPr/>
          <a:lstStyle>
            <a:lvl1pPr algn="l">
              <a:defRPr>
                <a:latin typeface="+mn-lt"/>
              </a:defRPr>
            </a:lvl1pPr>
          </a:lstStyle>
          <a:p>
            <a:pPr algn="l"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06456" y="6356350"/>
            <a:ext cx="850392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5976" y="2551176"/>
            <a:ext cx="4709160" cy="1755648"/>
          </a:xfrm>
        </p:spPr>
        <p:txBody>
          <a:bodyPr/>
          <a:lstStyle>
            <a:lvl1pPr marL="0" indent="0">
              <a:buNone/>
              <a:defRPr sz="2400"/>
            </a:lvl1pPr>
            <a:lvl2pPr marL="228600">
              <a:defRPr sz="1800"/>
            </a:lvl2pPr>
            <a:lvl3pPr marL="457200"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2677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4648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9A1C714-6A0E-456D-A2E2-6288C0EA0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35405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8628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40125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3D76F-E87A-4615-99C8-886F53C5D8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CB8BC0-370E-4824-8577-3E477F9827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CB661-7546-4177-AA25-9BAAB2208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0E3C1-D4EB-472B-B89F-50A169BA34C6}" type="datetimeFigureOut">
              <a:rPr lang="en-GB" smtClean="0"/>
              <a:t>15/02/2022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6B3B1-BA82-4822-BBE9-3FD21ECBB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63001-B2AC-49BA-BFF3-2BE8B3636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7C4D-2B5A-4CA4-BB3A-A9402F201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1862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D2AF1-6E27-4765-927E-83C9BEC95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B02DF-DEEA-4F16-B266-9663E4A14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69B108-A500-454C-A1CC-961FE9A1E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0E3C1-D4EB-472B-B89F-50A169BA34C6}" type="datetimeFigureOut">
              <a:rPr lang="en-GB" smtClean="0"/>
              <a:t>15/02/2022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A1953-1FA6-4D05-A2D8-21B0CFED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846F4-DF16-4E3A-91E6-B365B6D41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7C4D-2B5A-4CA4-BB3A-A9402F201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8208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B37E2-C192-4A9C-9A3C-A6D8DA381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830665-09BD-4A3C-944C-B5734B336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52EA-A11F-4E92-88A9-1BFE8A3D0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0E3C1-D4EB-472B-B89F-50A169BA34C6}" type="datetimeFigureOut">
              <a:rPr lang="en-GB" smtClean="0"/>
              <a:t>15/02/2022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189262-C052-43D1-BD5B-1159566C6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B9B44-2FB0-40AE-9994-B1213120C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7C4D-2B5A-4CA4-BB3A-A9402F201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025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AFA665D7-34D0-4262-B345-9B1A1BA8DA17}"/>
              </a:ext>
            </a:extLst>
          </p:cNvPr>
          <p:cNvSpPr/>
          <p:nvPr userDrawn="1"/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39ECC553-79E5-4B14-89C9-4DAD2B1021B1}"/>
              </a:ext>
            </a:extLst>
          </p:cNvPr>
          <p:cNvSpPr/>
          <p:nvPr userDrawn="1"/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5797934-7E2B-4F94-89C4-0279413FF821}"/>
              </a:ext>
            </a:extLst>
          </p:cNvPr>
          <p:cNvSpPr/>
          <p:nvPr userDrawn="1"/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432" y="1399032"/>
            <a:ext cx="3236976" cy="406908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8152" y="1527048"/>
            <a:ext cx="5111496" cy="3931920"/>
          </a:xfrm>
        </p:spPr>
        <p:txBody>
          <a:bodyPr anchor="ctr"/>
          <a:lstStyle>
            <a:lvl1pPr marL="0" indent="0">
              <a:buNone/>
              <a:defRPr/>
            </a:lvl1pPr>
            <a:lvl2pPr marL="228600">
              <a:defRPr/>
            </a:lvl2pPr>
            <a:lvl3pPr marL="457200">
              <a:defRPr/>
            </a:lvl3pPr>
            <a:lvl4pPr>
              <a:buNone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9446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A71C8-4D45-44E3-8036-7F5F3007A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00068-301A-463C-B4FE-E44290C9B4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16A260-2321-4CFB-90A1-1B42C4B72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734BAC-2E95-49E4-A715-FDFD86AFA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0E3C1-D4EB-472B-B89F-50A169BA34C6}" type="datetimeFigureOut">
              <a:rPr lang="en-GB" smtClean="0"/>
              <a:t>15/02/2022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D2B29-E670-4E48-9E69-157521336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0913C9-CD2F-4ED5-9D21-7C78A78E1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7C4D-2B5A-4CA4-BB3A-A9402F201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0806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D8D7E-AE63-4E62-A63C-221ABA374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8CCD4-ABC3-4B0B-9FC9-92C27BDB4B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F78E15-3F49-46DB-96E7-BB2CD170B6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AD5B6E-33BB-4E51-B3B6-48834C81E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3285B8-1C25-4FA4-9139-A100E05F4C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463775-AF93-4182-B73D-C80A0FCF7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0E3C1-D4EB-472B-B89F-50A169BA34C6}" type="datetimeFigureOut">
              <a:rPr lang="en-GB" smtClean="0"/>
              <a:t>15/02/2022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43C4DB-B254-4596-8934-76AD180AB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8F8005-986F-4532-8B59-0B3FC403C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7C4D-2B5A-4CA4-BB3A-A9402F201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623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49CF1-A33E-4F5A-947B-0F5033B26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1B9E15-7026-4791-9380-645FBFC73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0E3C1-D4EB-472B-B89F-50A169BA34C6}" type="datetimeFigureOut">
              <a:rPr lang="en-GB" smtClean="0"/>
              <a:t>15/02/2022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487BB4-C46E-4716-A3C9-2FB911E8F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93BCCD-03EA-4AD2-A2DB-9927048E3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7C4D-2B5A-4CA4-BB3A-A9402F201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0458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E9190C-D6C1-4ED4-BFA4-C3F1434BB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0E3C1-D4EB-472B-B89F-50A169BA34C6}" type="datetimeFigureOut">
              <a:rPr lang="en-GB" smtClean="0"/>
              <a:t>15/02/2022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2434B2-7422-456D-9BA9-2CD68D3A6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EDB2BC-2F09-436E-8C43-6C9327201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7C4D-2B5A-4CA4-BB3A-A9402F201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8175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59EA3-1A14-430F-AED0-3966DECA5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6F8E5-B0C7-45BA-8F14-CAF2E206E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A875E4-8A23-4D7E-AFD7-C9710AF83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98DF4B-861C-4FCC-B62F-9FBF2F913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0E3C1-D4EB-472B-B89F-50A169BA34C6}" type="datetimeFigureOut">
              <a:rPr lang="en-GB" smtClean="0"/>
              <a:t>15/02/2022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E721B9-D176-4E61-BC9A-F7BDEBF7F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313A3-9397-4DF8-9372-FFC6B6905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7C4D-2B5A-4CA4-BB3A-A9402F201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6248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1AE75-EC57-4E87-83CF-74E91D42A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BD9D34-EE49-451B-A68D-1A3E9C1CDB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833BBF-53D5-4177-BEDD-CF585BD993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AA07E8-6EAA-404F-A8A3-3DFE115A9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0E3C1-D4EB-472B-B89F-50A169BA34C6}" type="datetimeFigureOut">
              <a:rPr lang="en-GB" smtClean="0"/>
              <a:t>15/02/2022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ACD1E7-55BD-4AA1-B379-F07244DCB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9CE6B3-B037-4446-B283-FB490492E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7C4D-2B5A-4CA4-BB3A-A9402F201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9137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D0FD3-A0D4-4A3C-9368-1658602AB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4DB1E4-4034-442F-8DF4-8D8B32CD5A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B702F-F0F3-4596-820A-20194C4C8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0E3C1-D4EB-472B-B89F-50A169BA34C6}" type="datetimeFigureOut">
              <a:rPr lang="en-GB" smtClean="0"/>
              <a:t>15/02/2022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3683E-55D7-4190-9DE7-1BE846C22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00E6D0-7C56-4FAB-AE2D-AF5409427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7C4D-2B5A-4CA4-BB3A-A9402F201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9214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7F9231-F342-4265-AE43-3EE2DD139A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7AF9D3-76DD-40D8-9490-C30AEAF34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8347C5-8220-4791-9F23-4C955B3D5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0E3C1-D4EB-472B-B89F-50A169BA34C6}" type="datetimeFigureOut">
              <a:rPr lang="en-GB" smtClean="0"/>
              <a:t>15/02/2022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8420D-A5C3-4C11-B0A4-E46FD317D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A77982-7D71-406A-A454-FF6E960D1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7C4D-2B5A-4CA4-BB3A-A9402F2018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253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 small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5A614E3F-4FB2-4152-A59C-941C908D7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00479" y="1150210"/>
            <a:ext cx="2207046" cy="2204178"/>
          </a:xfrm>
          <a:custGeom>
            <a:avLst/>
            <a:gdLst>
              <a:gd name="connsiteX0" fmla="*/ 1098749 w 2207046"/>
              <a:gd name="connsiteY0" fmla="*/ 0 h 2204178"/>
              <a:gd name="connsiteX1" fmla="*/ 2201707 w 2207046"/>
              <a:gd name="connsiteY1" fmla="*/ 995326 h 2204178"/>
              <a:gd name="connsiteX2" fmla="*/ 2207046 w 2207046"/>
              <a:gd name="connsiteY2" fmla="*/ 1101058 h 2204178"/>
              <a:gd name="connsiteX3" fmla="*/ 2207046 w 2207046"/>
              <a:gd name="connsiteY3" fmla="*/ 1116306 h 2204178"/>
              <a:gd name="connsiteX4" fmla="*/ 2201707 w 2207046"/>
              <a:gd name="connsiteY4" fmla="*/ 1222039 h 2204178"/>
              <a:gd name="connsiteX5" fmla="*/ 1322187 w 2207046"/>
              <a:gd name="connsiteY5" fmla="*/ 2194840 h 2204178"/>
              <a:gd name="connsiteX6" fmla="*/ 1260999 w 2207046"/>
              <a:gd name="connsiteY6" fmla="*/ 2204178 h 2204178"/>
              <a:gd name="connsiteX7" fmla="*/ 936500 w 2207046"/>
              <a:gd name="connsiteY7" fmla="*/ 2204178 h 2204178"/>
              <a:gd name="connsiteX8" fmla="*/ 875311 w 2207046"/>
              <a:gd name="connsiteY8" fmla="*/ 2194840 h 2204178"/>
              <a:gd name="connsiteX9" fmla="*/ 12592 w 2207046"/>
              <a:gd name="connsiteY9" fmla="*/ 1332120 h 2204178"/>
              <a:gd name="connsiteX10" fmla="*/ 0 w 2207046"/>
              <a:gd name="connsiteY10" fmla="*/ 1249617 h 2204178"/>
              <a:gd name="connsiteX11" fmla="*/ 0 w 2207046"/>
              <a:gd name="connsiteY11" fmla="*/ 967747 h 2204178"/>
              <a:gd name="connsiteX12" fmla="*/ 12592 w 2207046"/>
              <a:gd name="connsiteY12" fmla="*/ 885244 h 2204178"/>
              <a:gd name="connsiteX13" fmla="*/ 1098749 w 2207046"/>
              <a:gd name="connsiteY13" fmla="*/ 0 h 2204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07046" h="2204178">
                <a:moveTo>
                  <a:pt x="1098749" y="0"/>
                </a:moveTo>
                <a:cubicBezTo>
                  <a:pt x="1672788" y="0"/>
                  <a:pt x="2144931" y="436266"/>
                  <a:pt x="2201707" y="995326"/>
                </a:cubicBezTo>
                <a:lnTo>
                  <a:pt x="2207046" y="1101058"/>
                </a:lnTo>
                <a:lnTo>
                  <a:pt x="2207046" y="1116306"/>
                </a:lnTo>
                <a:lnTo>
                  <a:pt x="2201707" y="1222039"/>
                </a:lnTo>
                <a:cubicBezTo>
                  <a:pt x="2152501" y="1706557"/>
                  <a:pt x="1791308" y="2098844"/>
                  <a:pt x="1322187" y="2194840"/>
                </a:cubicBezTo>
                <a:lnTo>
                  <a:pt x="1260999" y="2204178"/>
                </a:lnTo>
                <a:lnTo>
                  <a:pt x="936500" y="2204178"/>
                </a:lnTo>
                <a:lnTo>
                  <a:pt x="875311" y="2194840"/>
                </a:lnTo>
                <a:cubicBezTo>
                  <a:pt x="442276" y="2106228"/>
                  <a:pt x="101204" y="1765156"/>
                  <a:pt x="12592" y="1332120"/>
                </a:cubicBezTo>
                <a:lnTo>
                  <a:pt x="0" y="1249617"/>
                </a:lnTo>
                <a:lnTo>
                  <a:pt x="0" y="967747"/>
                </a:lnTo>
                <a:lnTo>
                  <a:pt x="12592" y="885244"/>
                </a:lnTo>
                <a:cubicBezTo>
                  <a:pt x="115972" y="380036"/>
                  <a:pt x="562980" y="0"/>
                  <a:pt x="1098749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8A1F486A-F545-4642-B1CB-5356704413D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444632" y="2579683"/>
            <a:ext cx="3096807" cy="3096807"/>
          </a:xfrm>
          <a:custGeom>
            <a:avLst/>
            <a:gdLst>
              <a:gd name="connsiteX0" fmla="*/ 1548404 w 3096807"/>
              <a:gd name="connsiteY0" fmla="*/ 0 h 3096807"/>
              <a:gd name="connsiteX1" fmla="*/ 3096807 w 3096807"/>
              <a:gd name="connsiteY1" fmla="*/ 1548404 h 3096807"/>
              <a:gd name="connsiteX2" fmla="*/ 1548404 w 3096807"/>
              <a:gd name="connsiteY2" fmla="*/ 3096807 h 3096807"/>
              <a:gd name="connsiteX3" fmla="*/ 0 w 3096807"/>
              <a:gd name="connsiteY3" fmla="*/ 1548404 h 3096807"/>
              <a:gd name="connsiteX4" fmla="*/ 1548404 w 3096807"/>
              <a:gd name="connsiteY4" fmla="*/ 0 h 3096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6807" h="3096807">
                <a:moveTo>
                  <a:pt x="1548404" y="0"/>
                </a:moveTo>
                <a:cubicBezTo>
                  <a:pt x="2403564" y="0"/>
                  <a:pt x="3096807" y="693243"/>
                  <a:pt x="3096807" y="1548404"/>
                </a:cubicBezTo>
                <a:cubicBezTo>
                  <a:pt x="3096807" y="2403564"/>
                  <a:pt x="2403564" y="3096807"/>
                  <a:pt x="1548404" y="3096807"/>
                </a:cubicBezTo>
                <a:cubicBezTo>
                  <a:pt x="693243" y="3096807"/>
                  <a:pt x="0" y="2403564"/>
                  <a:pt x="0" y="1548404"/>
                </a:cubicBezTo>
                <a:cubicBezTo>
                  <a:pt x="0" y="693243"/>
                  <a:pt x="693243" y="0"/>
                  <a:pt x="1548404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365124"/>
            <a:ext cx="5806440" cy="13258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496" y="1825625"/>
            <a:ext cx="5806440" cy="435254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2400"/>
            </a:lvl1pPr>
            <a:lvl2pPr marL="228600">
              <a:lnSpc>
                <a:spcPct val="110000"/>
              </a:lnSpc>
              <a:defRPr sz="2000"/>
            </a:lvl2pPr>
            <a:lvl3pPr marL="457200">
              <a:lnSpc>
                <a:spcPct val="110000"/>
              </a:lnSpc>
              <a:defRPr sz="1800"/>
            </a:lvl3pPr>
            <a:lvl4pPr marL="685800">
              <a:lnSpc>
                <a:spcPct val="110000"/>
              </a:lnSpc>
              <a:defRPr sz="1600"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8E71C73-7BAD-4838-88C1-42E045A9D179}"/>
              </a:ext>
            </a:extLst>
          </p:cNvPr>
          <p:cNvSpPr/>
          <p:nvPr userDrawn="1"/>
        </p:nvSpPr>
        <p:spPr>
          <a:xfrm>
            <a:off x="10249620" y="1555068"/>
            <a:ext cx="819303" cy="79707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560922-5803-412D-880B-065E75DCBC0A}"/>
              </a:ext>
            </a:extLst>
          </p:cNvPr>
          <p:cNvSpPr/>
          <p:nvPr userDrawn="1"/>
        </p:nvSpPr>
        <p:spPr>
          <a:xfrm>
            <a:off x="7590089" y="4034393"/>
            <a:ext cx="876704" cy="876704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083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200EACD1-D216-4037-8AFF-80CF273586DF}"/>
              </a:ext>
            </a:extLst>
          </p:cNvPr>
          <p:cNvSpPr/>
          <p:nvPr userDrawn="1"/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F941DE04-3FEA-4A57-B200-F9F6A765C792}"/>
              </a:ext>
            </a:extLst>
          </p:cNvPr>
          <p:cNvSpPr/>
          <p:nvPr userDrawn="1"/>
        </p:nvSpPr>
        <p:spPr>
          <a:xfrm rot="9222429" flipV="1">
            <a:off x="2494119" y="-28502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65C7B4-4152-4548-A771-EB148A028FDB}"/>
              </a:ext>
            </a:extLst>
          </p:cNvPr>
          <p:cNvSpPr/>
          <p:nvPr userDrawn="1"/>
        </p:nvSpPr>
        <p:spPr>
          <a:xfrm>
            <a:off x="8165417" y="5241988"/>
            <a:ext cx="759403" cy="73880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72" y="1380744"/>
            <a:ext cx="5559552" cy="2514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9272" y="4078224"/>
            <a:ext cx="5559552" cy="153619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5573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576" y="1911096"/>
            <a:ext cx="98298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5081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1096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8923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 with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3E3FD7E-C80A-4707-A8E9-4134DF91F3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6858000"/>
          </a:xfr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10EC23F5-CD2E-4207-A4E6-73BDFF74D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1500" y="370600"/>
            <a:ext cx="5923842" cy="5923842"/>
          </a:xfrm>
          <a:custGeom>
            <a:avLst/>
            <a:gdLst>
              <a:gd name="connsiteX0" fmla="*/ 2961921 w 5923842"/>
              <a:gd name="connsiteY0" fmla="*/ 0 h 5923842"/>
              <a:gd name="connsiteX1" fmla="*/ 5923842 w 5923842"/>
              <a:gd name="connsiteY1" fmla="*/ 2961921 h 5923842"/>
              <a:gd name="connsiteX2" fmla="*/ 2961921 w 5923842"/>
              <a:gd name="connsiteY2" fmla="*/ 5923842 h 5923842"/>
              <a:gd name="connsiteX3" fmla="*/ 0 w 5923842"/>
              <a:gd name="connsiteY3" fmla="*/ 2961921 h 5923842"/>
              <a:gd name="connsiteX4" fmla="*/ 2961921 w 5923842"/>
              <a:gd name="connsiteY4" fmla="*/ 0 h 5923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23842" h="5923842">
                <a:moveTo>
                  <a:pt x="2961921" y="0"/>
                </a:moveTo>
                <a:cubicBezTo>
                  <a:pt x="4597745" y="0"/>
                  <a:pt x="5923842" y="1326097"/>
                  <a:pt x="5923842" y="2961921"/>
                </a:cubicBezTo>
                <a:cubicBezTo>
                  <a:pt x="5923842" y="4597745"/>
                  <a:pt x="4597745" y="5923842"/>
                  <a:pt x="2961921" y="5923842"/>
                </a:cubicBezTo>
                <a:cubicBezTo>
                  <a:pt x="1326097" y="5923842"/>
                  <a:pt x="0" y="4597745"/>
                  <a:pt x="0" y="2961921"/>
                </a:cubicBezTo>
                <a:cubicBezTo>
                  <a:pt x="0" y="1326097"/>
                  <a:pt x="1326097" y="0"/>
                  <a:pt x="2961921" y="0"/>
                </a:cubicBezTo>
                <a:close/>
              </a:path>
            </a:pathLst>
          </a:custGeom>
          <a:solidFill>
            <a:schemeClr val="bg1">
              <a:alpha val="95000"/>
            </a:schemeClr>
          </a:solidFill>
        </p:spPr>
        <p:txBody>
          <a:bodyPr wrap="square" lIns="457200" rIns="457200" bIns="2331720" anchor="b" anchorCtr="0">
            <a:no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75304" y="4379976"/>
            <a:ext cx="5038344" cy="7132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6B76FE53-FB67-4871-8485-71BAAFD7D1B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9/3/20XX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AD26FED4-1CE2-444B-A77E-EB3CB505AF1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Presentation Title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28FD25AA-10CC-48D8-9577-257871107B9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2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690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594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668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71" r:id="rId4"/>
    <p:sldLayoutId id="2147483770" r:id="rId5"/>
    <p:sldLayoutId id="2147483774" r:id="rId6"/>
    <p:sldLayoutId id="2147483783" r:id="rId7"/>
    <p:sldLayoutId id="2147483772" r:id="rId8"/>
    <p:sldLayoutId id="2147483773" r:id="rId9"/>
    <p:sldLayoutId id="2147483785" r:id="rId10"/>
    <p:sldLayoutId id="2147483786" r:id="rId11"/>
    <p:sldLayoutId id="2147483787" r:id="rId12"/>
    <p:sldLayoutId id="2147483775" r:id="rId13"/>
    <p:sldLayoutId id="2147483788" r:id="rId14"/>
    <p:sldLayoutId id="2147483776" r:id="rId15"/>
    <p:sldLayoutId id="2147483777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F660C7-0344-4A42-8C67-34F7B7FEE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F3DA43-FAE2-4F8B-8B63-9C3708534B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13DF72-A14B-455A-92A3-E02DA0FD88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0E3C1-D4EB-472B-B89F-50A169BA34C6}" type="datetimeFigureOut">
              <a:rPr lang="en-GB" smtClean="0"/>
              <a:t>15/02/2022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F13CA-9920-4E17-818F-DAEE3EC41F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F8EC5-B74D-45DD-A6B2-84CC9FE69A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B7C4D-2B5A-4CA4-BB3A-A9402F201887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 descr="TAB_col_white_background.eps">
            <a:extLst>
              <a:ext uri="{FF2B5EF4-FFF2-40B4-BE49-F238E27FC236}">
                <a16:creationId xmlns:a16="http://schemas.microsoft.com/office/drawing/2014/main" id="{4CAABA1E-B50F-524B-9CB1-8642F4708E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859" y="28645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9C14F735-F3F1-6649-B798-9885155DEB04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4676" y="233164"/>
            <a:ext cx="3892465" cy="63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316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padlet.com/jnyrose/FLPFeb2022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015B2-C060-42BF-8996-E72DF0D04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887" y="2152901"/>
            <a:ext cx="12409778" cy="2445637"/>
          </a:xfrm>
        </p:spPr>
        <p:txBody>
          <a:bodyPr>
            <a:normAutofit/>
          </a:bodyPr>
          <a:lstStyle/>
          <a:p>
            <a:r>
              <a:rPr lang="en-GB" sz="6000" b="1" dirty="0"/>
              <a:t>And the Library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AC4F9-35D3-4386-B1B2-C34F209EF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15/2/2022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5DF81-2CD9-4E50-A761-BF8A1A508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It’s us, we’re everywhere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ACBCAB-1A36-4B88-AD18-5CD2CDBB4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Content Placeholder 6" descr="Text&#10;&#10;Description automatically generated with medium confidence">
            <a:extLst>
              <a:ext uri="{FF2B5EF4-FFF2-40B4-BE49-F238E27FC236}">
                <a16:creationId xmlns:a16="http://schemas.microsoft.com/office/drawing/2014/main" id="{475D6454-7A60-4A0C-8FA6-EF407FBACF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072" y="1658561"/>
            <a:ext cx="7274295" cy="1182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034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45D489D-16E1-484D-867B-144368D74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9A496F5-B01E-4BF8-9D1E-C4E53B6F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2257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2906963" y="1348064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756A01-53B1-43B1-AE52-676351846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What’s this about?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FBBF2-B071-40CD-AB28-3AABB68A28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>
                <a:solidFill>
                  <a:srgbClr val="FFFFFF"/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DBE69-47B3-450D-9410-8F3FCBE62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37018" y="6356350"/>
            <a:ext cx="4244607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617A13-F637-4A4F-9417-DA860D2AD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64504" y="6356350"/>
            <a:ext cx="168929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  <a:defRPr/>
              </a:pPr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FB912000-DCD9-4AC2-BA7C-9F894CD65D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6496724"/>
              </p:ext>
            </p:extLst>
          </p:nvPr>
        </p:nvGraphicFramePr>
        <p:xfrm>
          <a:off x="5237018" y="653693"/>
          <a:ext cx="6303729" cy="5560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8732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AB_col_white_background.eps">
            <a:extLst>
              <a:ext uri="{FF2B5EF4-FFF2-40B4-BE49-F238E27FC236}">
                <a16:creationId xmlns:a16="http://schemas.microsoft.com/office/drawing/2014/main" id="{CED83050-A658-624D-859C-F7F143BA66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859" y="28645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449997A1-16E7-A949-8761-361919495C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4676" y="233164"/>
            <a:ext cx="3892465" cy="63257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3B994D9-AE0B-BB4D-9AC5-E38CCBFE4009}"/>
              </a:ext>
            </a:extLst>
          </p:cNvPr>
          <p:cNvSpPr/>
          <p:nvPr/>
        </p:nvSpPr>
        <p:spPr>
          <a:xfrm>
            <a:off x="729254" y="3726151"/>
            <a:ext cx="10915900" cy="263149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endParaRPr lang="en-GB" sz="2000" b="1" dirty="0">
              <a:solidFill>
                <a:srgbClr val="343536"/>
              </a:solidFill>
              <a:latin typeface="Open Sans" panose="020B0606030504020204" pitchFamily="34" charset="0"/>
            </a:endParaRPr>
          </a:p>
          <a:p>
            <a:r>
              <a:rPr lang="en-GB" sz="2000" b="1" dirty="0">
                <a:solidFill>
                  <a:srgbClr val="343536"/>
                </a:solidFill>
                <a:latin typeface="Open Sans"/>
                <a:ea typeface="Open Sans"/>
                <a:cs typeface="Open Sans"/>
              </a:rPr>
              <a:t>AMBITION 5 of The University of Manchester’s ‘Our future’ vision and strategic plan:</a:t>
            </a:r>
          </a:p>
          <a:p>
            <a:endParaRPr lang="en-GB" sz="2000" b="1" dirty="0">
              <a:solidFill>
                <a:srgbClr val="34353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solidFill>
                  <a:srgbClr val="343536"/>
                </a:solidFill>
                <a:latin typeface="Calibri"/>
                <a:cs typeface="Calibri"/>
              </a:rPr>
              <a:t>Lifelong and flexible learning.</a:t>
            </a:r>
            <a:r>
              <a:rPr lang="en-GB" sz="2000" dirty="0">
                <a:solidFill>
                  <a:srgbClr val="343536"/>
                </a:solidFill>
                <a:latin typeface="Calibri"/>
                <a:cs typeface="Calibri"/>
              </a:rPr>
              <a:t> We will prepare our graduates for an increasingly digital world that will demand agility and digital skills. We will create increased student choice and flexible learning through combinations of face-to-face, online and blended learning at greater scale. </a:t>
            </a:r>
            <a:endParaRPr lang="en-GB" sz="2000" dirty="0">
              <a:solidFill>
                <a:srgbClr val="34353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dirty="0">
              <a:solidFill>
                <a:srgbClr val="343536"/>
              </a:solidFill>
              <a:latin typeface="Calibri"/>
              <a:cs typeface="Calibri"/>
            </a:endParaRPr>
          </a:p>
          <a:p>
            <a:endParaRPr lang="en-GB" sz="2500" b="0" i="0" u="none" strike="noStrike" dirty="0">
              <a:solidFill>
                <a:srgbClr val="343536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D78279-D55E-B64B-8273-7AF2E1111B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9165" y="1542861"/>
            <a:ext cx="5547659" cy="1638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001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9822084-1931-417C-B59D-4AEF1A77AFB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9804" y="1364712"/>
            <a:ext cx="4866973" cy="43858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GB" sz="2500" dirty="0">
                <a:latin typeface="+mn-lt"/>
              </a:rPr>
              <a:t>Why we’re moving in this direction: </a:t>
            </a:r>
          </a:p>
        </p:txBody>
      </p:sp>
      <p:sp>
        <p:nvSpPr>
          <p:cNvPr id="8" name="Hexagon 7">
            <a:extLst>
              <a:ext uri="{FF2B5EF4-FFF2-40B4-BE49-F238E27FC236}">
                <a16:creationId xmlns:a16="http://schemas.microsoft.com/office/drawing/2014/main" id="{B66C7FD3-FB00-46AE-BE01-D73EB2F4EC3E}"/>
              </a:ext>
            </a:extLst>
          </p:cNvPr>
          <p:cNvSpPr/>
          <p:nvPr/>
        </p:nvSpPr>
        <p:spPr>
          <a:xfrm>
            <a:off x="8644175" y="2831821"/>
            <a:ext cx="2111567" cy="1875292"/>
          </a:xfrm>
          <a:prstGeom prst="hexagon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Hexagon 8">
            <a:extLst>
              <a:ext uri="{FF2B5EF4-FFF2-40B4-BE49-F238E27FC236}">
                <a16:creationId xmlns:a16="http://schemas.microsoft.com/office/drawing/2014/main" id="{95A2EDA1-774E-495B-9223-095CC353B829}"/>
              </a:ext>
            </a:extLst>
          </p:cNvPr>
          <p:cNvSpPr/>
          <p:nvPr/>
        </p:nvSpPr>
        <p:spPr>
          <a:xfrm>
            <a:off x="6066023" y="2834599"/>
            <a:ext cx="2111567" cy="1875292"/>
          </a:xfrm>
          <a:prstGeom prst="hexagon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B1ED20B4-839E-44CD-9D19-CFED285E9728}"/>
              </a:ext>
            </a:extLst>
          </p:cNvPr>
          <p:cNvSpPr/>
          <p:nvPr/>
        </p:nvSpPr>
        <p:spPr>
          <a:xfrm>
            <a:off x="927313" y="2831822"/>
            <a:ext cx="2111567" cy="1875292"/>
          </a:xfrm>
          <a:prstGeom prst="hexagon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949DEF-94D6-4D48-AA59-98D49B89C41C}"/>
              </a:ext>
            </a:extLst>
          </p:cNvPr>
          <p:cNvSpPr txBox="1"/>
          <p:nvPr/>
        </p:nvSpPr>
        <p:spPr>
          <a:xfrm>
            <a:off x="1133486" y="3307802"/>
            <a:ext cx="1726544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7030A0"/>
                </a:solidFill>
                <a:cs typeface="Open Sans"/>
              </a:rPr>
              <a:t>Increased student choice 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ea typeface="+mn-ea"/>
              <a:cs typeface="Open San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285C770-B0FF-4FE3-96DC-9C9C6FC50EA5}"/>
              </a:ext>
            </a:extLst>
          </p:cNvPr>
          <p:cNvSpPr txBox="1"/>
          <p:nvPr/>
        </p:nvSpPr>
        <p:spPr>
          <a:xfrm>
            <a:off x="6267865" y="3446302"/>
            <a:ext cx="172654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>
                <a:solidFill>
                  <a:srgbClr val="7030A0"/>
                </a:solidFill>
                <a:cs typeface="Open Sans"/>
              </a:rPr>
              <a:t> Life-long learning</a:t>
            </a:r>
            <a:endParaRPr kumimoji="0" lang="en-US" sz="2000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ea typeface="+mn-ea"/>
              <a:cs typeface="Open San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833555C-87E8-4973-9B61-DB5B25BEB867}"/>
              </a:ext>
            </a:extLst>
          </p:cNvPr>
          <p:cNvSpPr txBox="1"/>
          <p:nvPr/>
        </p:nvSpPr>
        <p:spPr>
          <a:xfrm>
            <a:off x="8836686" y="3307802"/>
            <a:ext cx="1726544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000">
                <a:solidFill>
                  <a:schemeClr val="bg1"/>
                </a:solidFill>
                <a:cs typeface="Open Sans"/>
              </a:rPr>
              <a:t>Preparing our graduates for a digital world </a:t>
            </a:r>
          </a:p>
        </p:txBody>
      </p:sp>
      <p:sp>
        <p:nvSpPr>
          <p:cNvPr id="19" name="Hexagon 18">
            <a:extLst>
              <a:ext uri="{FF2B5EF4-FFF2-40B4-BE49-F238E27FC236}">
                <a16:creationId xmlns:a16="http://schemas.microsoft.com/office/drawing/2014/main" id="{46AE3BDA-AF23-4427-86E0-83B3B6D675F6}"/>
              </a:ext>
            </a:extLst>
          </p:cNvPr>
          <p:cNvSpPr/>
          <p:nvPr/>
        </p:nvSpPr>
        <p:spPr>
          <a:xfrm>
            <a:off x="3505465" y="2831822"/>
            <a:ext cx="2111567" cy="1875292"/>
          </a:xfrm>
          <a:prstGeom prst="hexagon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0E763E5-B07E-4000-BC16-680B96FA6A17}"/>
              </a:ext>
            </a:extLst>
          </p:cNvPr>
          <p:cNvSpPr txBox="1"/>
          <p:nvPr/>
        </p:nvSpPr>
        <p:spPr>
          <a:xfrm>
            <a:off x="3734254" y="3307802"/>
            <a:ext cx="1726544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>
                <a:solidFill>
                  <a:schemeClr val="bg1"/>
                </a:solidFill>
                <a:cs typeface="Open Sans"/>
              </a:rPr>
              <a:t>Greater inclusivity and diversity</a:t>
            </a:r>
            <a:endParaRPr lang="en-US" sz="200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569432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0ACBBDD9-048A-43D1-ADB2-4E0DFCF55AF1}"/>
              </a:ext>
            </a:extLst>
          </p:cNvPr>
          <p:cNvSpPr txBox="1"/>
          <p:nvPr/>
        </p:nvSpPr>
        <p:spPr>
          <a:xfrm>
            <a:off x="378792" y="1313087"/>
            <a:ext cx="1084354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Flexible Learning – What is it and what does it means for our on-campus courses? </a:t>
            </a:r>
          </a:p>
        </p:txBody>
      </p:sp>
      <p:pic>
        <p:nvPicPr>
          <p:cNvPr id="4" name="Graphic 3" descr="Classroom with solid fill">
            <a:extLst>
              <a:ext uri="{FF2B5EF4-FFF2-40B4-BE49-F238E27FC236}">
                <a16:creationId xmlns:a16="http://schemas.microsoft.com/office/drawing/2014/main" id="{6F12EB1C-C1AB-40FB-A127-C8CFB8A886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81334" y="2397381"/>
            <a:ext cx="1499118" cy="149911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7D77F62-DE9E-422A-850A-D5E89B92F962}"/>
              </a:ext>
            </a:extLst>
          </p:cNvPr>
          <p:cNvSpPr txBox="1"/>
          <p:nvPr/>
        </p:nvSpPr>
        <p:spPr>
          <a:xfrm>
            <a:off x="999603" y="4053398"/>
            <a:ext cx="26535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Blended learning isn’t online learning, but about enhancing the on-campus experience.</a:t>
            </a:r>
          </a:p>
        </p:txBody>
      </p:sp>
      <p:pic>
        <p:nvPicPr>
          <p:cNvPr id="7" name="Graphic 6" descr="Programmer female with solid fill">
            <a:extLst>
              <a:ext uri="{FF2B5EF4-FFF2-40B4-BE49-F238E27FC236}">
                <a16:creationId xmlns:a16="http://schemas.microsoft.com/office/drawing/2014/main" id="{7DD91057-6031-4711-B89D-56505783CD5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96882" y="2323735"/>
            <a:ext cx="1499118" cy="149911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474D959-A656-474C-8C05-300620F5488F}"/>
              </a:ext>
            </a:extLst>
          </p:cNvPr>
          <p:cNvSpPr txBox="1"/>
          <p:nvPr/>
        </p:nvSpPr>
        <p:spPr>
          <a:xfrm>
            <a:off x="4110356" y="4039211"/>
            <a:ext cx="31345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Our students’ learning will be enhanced and supplements with high-quality digital materials. </a:t>
            </a:r>
          </a:p>
        </p:txBody>
      </p:sp>
      <p:pic>
        <p:nvPicPr>
          <p:cNvPr id="10" name="Graphic 9" descr="Meeting with solid fill">
            <a:extLst>
              <a:ext uri="{FF2B5EF4-FFF2-40B4-BE49-F238E27FC236}">
                <a16:creationId xmlns:a16="http://schemas.microsoft.com/office/drawing/2014/main" id="{773880CF-BF53-4234-8A55-71E95327BF5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954125" y="2397381"/>
            <a:ext cx="1843637" cy="1843637"/>
          </a:xfrm>
          <a:prstGeom prst="rect">
            <a:avLst/>
          </a:prstGeom>
        </p:spPr>
      </p:pic>
      <p:pic>
        <p:nvPicPr>
          <p:cNvPr id="12" name="Graphic 11" descr="Chat bubble outline">
            <a:extLst>
              <a:ext uri="{FF2B5EF4-FFF2-40B4-BE49-F238E27FC236}">
                <a16:creationId xmlns:a16="http://schemas.microsoft.com/office/drawing/2014/main" id="{6D0E89F7-C1B6-49D8-B1FD-2499D662CBB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355230" y="1956328"/>
            <a:ext cx="914400" cy="914400"/>
          </a:xfrm>
          <a:prstGeom prst="rect">
            <a:avLst/>
          </a:prstGeom>
        </p:spPr>
      </p:pic>
      <p:pic>
        <p:nvPicPr>
          <p:cNvPr id="14" name="Graphic 13" descr="Chat bubble with solid fill">
            <a:extLst>
              <a:ext uri="{FF2B5EF4-FFF2-40B4-BE49-F238E27FC236}">
                <a16:creationId xmlns:a16="http://schemas.microsoft.com/office/drawing/2014/main" id="{1D14415B-2A0B-48D3-80B9-76362DEECBB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418278" y="2035259"/>
            <a:ext cx="914400" cy="9144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E833CD0-B645-4D16-98F9-DBF793DC198F}"/>
              </a:ext>
            </a:extLst>
          </p:cNvPr>
          <p:cNvSpPr txBox="1"/>
          <p:nvPr/>
        </p:nvSpPr>
        <p:spPr>
          <a:xfrm>
            <a:off x="7419209" y="4030246"/>
            <a:ext cx="33503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Active learning: On campus sessions give the opportunity to dive deeper, discuss and ask more meaningful questions.</a:t>
            </a:r>
          </a:p>
        </p:txBody>
      </p:sp>
    </p:spTree>
    <p:extLst>
      <p:ext uri="{BB962C8B-B14F-4D97-AF65-F5344CB8AC3E}">
        <p14:creationId xmlns:p14="http://schemas.microsoft.com/office/powerpoint/2010/main" val="4094466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: Shape 11">
            <a:extLst>
              <a:ext uri="{FF2B5EF4-FFF2-40B4-BE49-F238E27FC236}">
                <a16:creationId xmlns:a16="http://schemas.microsoft.com/office/drawing/2014/main" id="{23DA7759-3209-4FE2-96D1-4EEDD81E9E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94433" y="2"/>
            <a:ext cx="849328" cy="357668"/>
          </a:xfrm>
          <a:custGeom>
            <a:avLst/>
            <a:gdLst/>
            <a:ahLst/>
            <a:cxnLst/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Freeform: Shape 13">
            <a:extLst>
              <a:ext uri="{FF2B5EF4-FFF2-40B4-BE49-F238E27FC236}">
                <a16:creationId xmlns:a16="http://schemas.microsoft.com/office/drawing/2014/main" id="{41460DAD-8769-4C9F-9C8C-BB0443909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3536" y="5717905"/>
            <a:ext cx="1771609" cy="1140095"/>
          </a:xfrm>
          <a:custGeom>
            <a:avLst/>
            <a:gdLst/>
            <a:ahLst/>
            <a:cxnLst/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4" name="Rectangle 15">
            <a:extLst>
              <a:ext uri="{FF2B5EF4-FFF2-40B4-BE49-F238E27FC236}">
                <a16:creationId xmlns:a16="http://schemas.microsoft.com/office/drawing/2014/main" id="{545D489D-16E1-484D-867B-144368D74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ectangle 17">
            <a:extLst>
              <a:ext uri="{FF2B5EF4-FFF2-40B4-BE49-F238E27FC236}">
                <a16:creationId xmlns:a16="http://schemas.microsoft.com/office/drawing/2014/main" id="{49A496F5-B01E-4BF8-9D1E-C4E53B6F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2257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Arc 19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2906963" y="1348064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B8259F-C4E8-4350-AA03-4E0BBFFA3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What are we building on?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CD8455BF-C57F-45C1-A430-C9E2AFC54A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6347157"/>
              </p:ext>
            </p:extLst>
          </p:nvPr>
        </p:nvGraphicFramePr>
        <p:xfrm>
          <a:off x="5237018" y="653693"/>
          <a:ext cx="6303729" cy="5560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4022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8D576-38F1-4393-BFD6-C500D6EB8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Where do we contribute?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52385CD-EF66-401D-B10F-0D59EEAF8E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5625081"/>
              </p:ext>
            </p:extLst>
          </p:nvPr>
        </p:nvGraphicFramePr>
        <p:xfrm>
          <a:off x="1179513" y="1911350"/>
          <a:ext cx="9829800" cy="3859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90F18-395C-4A13-8BA0-0A3494097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9/3/20XX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F4F24-95DC-4008-B30D-B6E95E94A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Presentation Title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342D7-6715-4B04-B995-96697CB11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694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16DAA-1ACF-4343-A637-D55C4A5DE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Flexible and Blended Learning at the Library</a:t>
            </a:r>
          </a:p>
        </p:txBody>
      </p:sp>
      <p:graphicFrame>
        <p:nvGraphicFramePr>
          <p:cNvPr id="4" name="Content Placeholder 4" descr="timeline SmartArt graphic&#10;">
            <a:extLst>
              <a:ext uri="{FF2B5EF4-FFF2-40B4-BE49-F238E27FC236}">
                <a16:creationId xmlns:a16="http://schemas.microsoft.com/office/drawing/2014/main" id="{E246B7D8-C843-490A-A5BB-04DFA74A3D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3322597"/>
              </p:ext>
            </p:extLst>
          </p:nvPr>
        </p:nvGraphicFramePr>
        <p:xfrm>
          <a:off x="996696" y="1581912"/>
          <a:ext cx="10195560" cy="3675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D06355-A3C6-4680-9456-99EB4CD43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15/2/2022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E614C4-AF93-47E4-AAAE-E508A893E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It’s us, we’re everywhere</a:t>
            </a:r>
          </a:p>
        </p:txBody>
      </p:sp>
    </p:spTree>
    <p:extLst>
      <p:ext uri="{BB962C8B-B14F-4D97-AF65-F5344CB8AC3E}">
        <p14:creationId xmlns:p14="http://schemas.microsoft.com/office/powerpoint/2010/main" val="3942647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10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Rectangle 12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CE4635-BCC1-4816-86C4-B09A8F0AD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What next?!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2C788-0BBE-4420-B884-D1F705BA6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Let us know via the Padlet: </a:t>
            </a:r>
            <a:r>
              <a:rPr lang="en-GB" dirty="0">
                <a:hlinkClick r:id="rId2"/>
              </a:rPr>
              <a:t>https://padlet.com/jnyrose/FLPFeb2022</a:t>
            </a:r>
            <a:endParaRPr lang="en-GB" dirty="0"/>
          </a:p>
          <a:p>
            <a:r>
              <a:rPr lang="en-GB" dirty="0"/>
              <a:t>Keep an eye out for calls to engage with FLP via </a:t>
            </a:r>
            <a:r>
              <a:rPr lang="en-GB" dirty="0" err="1"/>
              <a:t>TaLa</a:t>
            </a:r>
            <a:r>
              <a:rPr lang="en-GB" dirty="0"/>
              <a:t> and Library Update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547577-D80E-47FB-9BB5-E89AF2C057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>
                <a:solidFill>
                  <a:srgbClr val="FFFFFF"/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0FEC5-A313-4B52-83C5-62F195E6B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7308" y="6356350"/>
            <a:ext cx="4842466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08269-1B1E-428E-8106-7BE3E40E1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9860" y="6356350"/>
            <a:ext cx="1533939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  <a:defRPr/>
              </a:pPr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9" name="Arc 1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3556503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Shapes">
      <a:dk1>
        <a:sysClr val="windowText" lastClr="000000"/>
      </a:dk1>
      <a:lt1>
        <a:sysClr val="window" lastClr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8413533D-8C39-401E-8B75-B1AEEEC56B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449C04-64B3-4403-94B7-8D2284C38D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DEF148-1770-458F-8F5B-C3D0A278AA97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Shapes presentation</Template>
  <TotalTime>194</TotalTime>
  <Words>380</Words>
  <Application>Microsoft Office PowerPoint</Application>
  <PresentationFormat>Widescreen</PresentationFormat>
  <Paragraphs>55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Avenir Next LT Pro</vt:lpstr>
      <vt:lpstr>Calibri</vt:lpstr>
      <vt:lpstr>Calibri Light</vt:lpstr>
      <vt:lpstr>Open Sans</vt:lpstr>
      <vt:lpstr>Tw Cen MT</vt:lpstr>
      <vt:lpstr>ShapesVTI</vt:lpstr>
      <vt:lpstr>Office Theme</vt:lpstr>
      <vt:lpstr>And the Library</vt:lpstr>
      <vt:lpstr>What’s this about?</vt:lpstr>
      <vt:lpstr>PowerPoint Presentation</vt:lpstr>
      <vt:lpstr>Why we’re moving in this direction: </vt:lpstr>
      <vt:lpstr>PowerPoint Presentation</vt:lpstr>
      <vt:lpstr>What are we building on?</vt:lpstr>
      <vt:lpstr>Where do we contribute?</vt:lpstr>
      <vt:lpstr>Flexible and Blended Learning at the Library</vt:lpstr>
      <vt:lpstr>What next?!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Flexible and Blended Learning at the Library</dc:title>
  <dc:creator>Jennie Blake</dc:creator>
  <cp:lastModifiedBy>Jennie Blake</cp:lastModifiedBy>
  <cp:revision>1</cp:revision>
  <dcterms:created xsi:type="dcterms:W3CDTF">2021-11-29T10:31:17Z</dcterms:created>
  <dcterms:modified xsi:type="dcterms:W3CDTF">2022-02-15T13:19:30Z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