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4604"/>
  </p:normalViewPr>
  <p:slideViewPr>
    <p:cSldViewPr>
      <p:cViewPr varScale="1">
        <p:scale>
          <a:sx n="142" d="100"/>
          <a:sy n="142" d="100"/>
        </p:scale>
        <p:origin x="71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7F816-4E4C-4345-9C64-80546A95D0CB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08A05-E8E7-CE4D-B14A-537D353CA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40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108A05-E8E7-CE4D-B14A-537D353CAE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821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96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803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37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83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51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76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9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830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2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98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3A29-F301-4FE1-A176-DBC78E4BA830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14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33A29-F301-4FE1-A176-DBC78E4BA830}" type="datetimeFigureOut">
              <a:rPr lang="en-GB" smtClean="0"/>
              <a:t>25/08/2023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19C29-B473-4D45-B7F2-752F7C89E6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57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c.manchester.ac.uk/sustainabilit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c.manchester.ac.uk/sustainabilit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606436-87EE-FF42-9730-9479A4A1BB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630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124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545C3E-54EE-7D42-9677-7337D718D437}"/>
              </a:ext>
            </a:extLst>
          </p:cNvPr>
          <p:cNvSpPr txBox="1"/>
          <p:nvPr/>
        </p:nvSpPr>
        <p:spPr>
          <a:xfrm>
            <a:off x="971600" y="976928"/>
            <a:ext cx="7628806" cy="325217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Sustainability Challenge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Available to Year 1 and final year undergrads &amp; postgrads</a:t>
            </a: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Blackboard activity which introduces you to sustainability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Gain employability skills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Complete it as part of the Stellify Award</a:t>
            </a:r>
          </a:p>
        </p:txBody>
      </p:sp>
    </p:spTree>
    <p:extLst>
      <p:ext uri="{BB962C8B-B14F-4D97-AF65-F5344CB8AC3E}">
        <p14:creationId xmlns:p14="http://schemas.microsoft.com/office/powerpoint/2010/main" val="37794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124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545C3E-54EE-7D42-9677-7337D718D437}"/>
              </a:ext>
            </a:extLst>
          </p:cNvPr>
          <p:cNvSpPr txBox="1"/>
          <p:nvPr/>
        </p:nvSpPr>
        <p:spPr>
          <a:xfrm>
            <a:off x="1259632" y="1272869"/>
            <a:ext cx="6899238" cy="259776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This challenge will get you to think critically about sustainability in a real world context and empower you to take action on the issues that matter most to you.</a:t>
            </a:r>
          </a:p>
        </p:txBody>
      </p:sp>
    </p:spTree>
    <p:extLst>
      <p:ext uri="{BB962C8B-B14F-4D97-AF65-F5344CB8AC3E}">
        <p14:creationId xmlns:p14="http://schemas.microsoft.com/office/powerpoint/2010/main" val="939832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124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545C3E-54EE-7D42-9677-7337D718D437}"/>
              </a:ext>
            </a:extLst>
          </p:cNvPr>
          <p:cNvSpPr txBox="1"/>
          <p:nvPr/>
        </p:nvSpPr>
        <p:spPr>
          <a:xfrm>
            <a:off x="971600" y="1077515"/>
            <a:ext cx="7920880" cy="3604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How to complete it (Year 1 UG)</a:t>
            </a:r>
          </a:p>
          <a:p>
            <a:pPr marL="514350" indent="-51435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Login to Blackboard</a:t>
            </a:r>
          </a:p>
          <a:p>
            <a:pPr marL="514350" indent="-51435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Find it in the ‘My Communities’ section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Click ‘EGC: Sustainability Challenge’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www.egc.manchester.ac.uk/sustainability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AutoNum type="arabicPeriod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4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124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545C3E-54EE-7D42-9677-7337D718D437}"/>
              </a:ext>
            </a:extLst>
          </p:cNvPr>
          <p:cNvSpPr txBox="1"/>
          <p:nvPr/>
        </p:nvSpPr>
        <p:spPr>
          <a:xfrm>
            <a:off x="971600" y="1059582"/>
            <a:ext cx="7920880" cy="180382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How to complete it (Final year UG &amp; PGT)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Head to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egc.manchester.ac.uk/sustainability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Click the sign up link</a:t>
            </a:r>
          </a:p>
        </p:txBody>
      </p:sp>
    </p:spTree>
    <p:extLst>
      <p:ext uri="{BB962C8B-B14F-4D97-AF65-F5344CB8AC3E}">
        <p14:creationId xmlns:p14="http://schemas.microsoft.com/office/powerpoint/2010/main" val="2207969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127</Words>
  <Application>Microsoft Office PowerPoint</Application>
  <PresentationFormat>On-screen Show (16:9)</PresentationFormat>
  <Paragraphs>18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Swithenbank</dc:creator>
  <cp:lastModifiedBy>Sarah Swithenbank</cp:lastModifiedBy>
  <cp:revision>16</cp:revision>
  <dcterms:created xsi:type="dcterms:W3CDTF">2018-08-30T13:57:14Z</dcterms:created>
  <dcterms:modified xsi:type="dcterms:W3CDTF">2023-08-25T11:03:43Z</dcterms:modified>
</cp:coreProperties>
</file>