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5"/>
  </p:notesMasterIdLst>
  <p:sldIdLst>
    <p:sldId id="266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556" autoAdjust="0"/>
  </p:normalViewPr>
  <p:slideViewPr>
    <p:cSldViewPr snapToGrid="0">
      <p:cViewPr varScale="1">
        <p:scale>
          <a:sx n="57" d="100"/>
          <a:sy n="57" d="100"/>
        </p:scale>
        <p:origin x="144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4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4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In Gruppen </a:t>
          </a:r>
          <a:r>
            <a:rPr lang="en-US" dirty="0" err="1"/>
            <a:t>mit</a:t>
          </a:r>
          <a:r>
            <a:rPr lang="en-US" dirty="0"/>
            <a:t> </a:t>
          </a:r>
          <a:r>
            <a:rPr lang="en-US" dirty="0" err="1"/>
            <a:t>sechs</a:t>
          </a:r>
          <a:r>
            <a:rPr lang="en-US" dirty="0"/>
            <a:t> </a:t>
          </a:r>
          <a:r>
            <a:rPr lang="en-US" dirty="0" err="1"/>
            <a:t>oder</a:t>
          </a:r>
          <a:r>
            <a:rPr lang="en-US" dirty="0"/>
            <a:t> Sieben </a:t>
          </a:r>
          <a:r>
            <a:rPr lang="en-US" dirty="0" err="1"/>
            <a:t>personen</a:t>
          </a:r>
          <a:r>
            <a:rPr lang="en-US" dirty="0"/>
            <a:t>. </a:t>
          </a: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Finde</a:t>
          </a:r>
          <a:r>
            <a:rPr lang="en-US" dirty="0"/>
            <a:t> den code, um das schloss </a:t>
          </a:r>
          <a:r>
            <a:rPr lang="en-US" dirty="0" err="1"/>
            <a:t>zu</a:t>
          </a:r>
          <a:r>
            <a:rPr lang="en-US" dirty="0"/>
            <a:t> </a:t>
          </a:r>
          <a:r>
            <a:rPr lang="en-US" dirty="0" err="1">
              <a:latin typeface="+mn-lt"/>
              <a:cs typeface="Times New Roman" panose="02020603050405020304" pitchFamily="18" charset="0"/>
            </a:rPr>
            <a:t>Öffnen</a:t>
          </a:r>
          <a:r>
            <a:rPr lang="en-US" dirty="0">
              <a:latin typeface="+mn-lt"/>
            </a:rPr>
            <a:t>.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40 </a:t>
          </a:r>
          <a:r>
            <a:rPr lang="en-US" dirty="0" err="1"/>
            <a:t>minuteN</a:t>
          </a:r>
          <a:r>
            <a:rPr lang="en-US" dirty="0"/>
            <a:t>.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B6056BFB-47D7-4C5F-BA11-2CB63C56A52D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11B26C8-22B1-4363-B621-DD56FB7418C8}" type="pres">
      <dgm:prSet presAssocID="{40FC4FFE-8987-4A26-B7F4-8A516F18ADAE}" presName="compNode" presStyleCnt="0"/>
      <dgm:spPr/>
    </dgm:pt>
    <dgm:pt modelId="{A201D7A7-914C-4D24-8B82-EE40155AB0BE}" type="pres">
      <dgm:prSet presAssocID="{40FC4FFE-8987-4A26-B7F4-8A516F18ADAE}" presName="iconBgRect" presStyleLbl="bgShp" presStyleIdx="0" presStyleCnt="3"/>
      <dgm:spPr>
        <a:prstGeom prst="ellipse">
          <a:avLst/>
        </a:prstGeom>
      </dgm:spPr>
    </dgm:pt>
    <dgm:pt modelId="{8FA2F131-CD01-4CBD-B7A5-1B9B5E7F0402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 chart"/>
        </a:ext>
      </dgm:extLst>
    </dgm:pt>
    <dgm:pt modelId="{F755F00C-B2DB-4097-B4BC-8F1BACC938B7}" type="pres">
      <dgm:prSet presAssocID="{40FC4FFE-8987-4A26-B7F4-8A516F18ADAE}" presName="spaceRect" presStyleCnt="0"/>
      <dgm:spPr/>
    </dgm:pt>
    <dgm:pt modelId="{08F4E96D-0DB6-4476-8C51-7CC7EC2F227B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5AB3C10D-885E-4522-AB39-7ED4318D191A}" type="pres">
      <dgm:prSet presAssocID="{5B62599A-5C9B-48E7-896E-EA782AC60C8B}" presName="sibTrans" presStyleCnt="0"/>
      <dgm:spPr/>
    </dgm:pt>
    <dgm:pt modelId="{2F278BF9-E1B2-4A1C-B065-C19A7B904219}" type="pres">
      <dgm:prSet presAssocID="{49225C73-1633-42F1-AB3B-7CB183E5F8B8}" presName="compNode" presStyleCnt="0"/>
      <dgm:spPr/>
    </dgm:pt>
    <dgm:pt modelId="{543C18BC-1989-44B2-9862-C670C61D3452}" type="pres">
      <dgm:prSet presAssocID="{49225C73-1633-42F1-AB3B-7CB183E5F8B8}" presName="iconBgRect" presStyleLbl="bgShp" presStyleIdx="1" presStyleCnt="3"/>
      <dgm:spPr>
        <a:prstGeom prst="ellipse">
          <a:avLst/>
        </a:prstGeom>
      </dgm:spPr>
    </dgm:pt>
    <dgm:pt modelId="{E94F35BC-9C76-400A-BBCA-0032259E2E5A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503A6D04-9ADD-43CC-9847-497CD48F2D11}" type="pres">
      <dgm:prSet presAssocID="{49225C73-1633-42F1-AB3B-7CB183E5F8B8}" presName="spaceRect" presStyleCnt="0"/>
      <dgm:spPr/>
    </dgm:pt>
    <dgm:pt modelId="{20363298-B2A6-463D-A7BE-F9F67404E389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A47947BB-708D-4F7E-B072-3C2E42B34B24}" type="pres">
      <dgm:prSet presAssocID="{9646853A-8964-4519-A5B1-0B7D18B2983D}" presName="sibTrans" presStyleCnt="0"/>
      <dgm:spPr/>
    </dgm:pt>
    <dgm:pt modelId="{BDCD0AC9-D564-4025-AD8A-36664A6CBE31}" type="pres">
      <dgm:prSet presAssocID="{1C383F32-22E8-4F62-A3E0-BDC3D5F48992}" presName="compNode" presStyleCnt="0"/>
      <dgm:spPr/>
    </dgm:pt>
    <dgm:pt modelId="{5BDDFF18-9AEC-4E5E-B9AA-33D86F01A63E}" type="pres">
      <dgm:prSet presAssocID="{1C383F32-22E8-4F62-A3E0-BDC3D5F48992}" presName="iconBgRect" presStyleLbl="bgShp" presStyleIdx="2" presStyleCnt="3"/>
      <dgm:spPr>
        <a:prstGeom prst="ellipse">
          <a:avLst/>
        </a:prstGeom>
      </dgm:spPr>
    </dgm:pt>
    <dgm:pt modelId="{F09AEBFF-D2D3-4FFF-AD65-C3CEAEEB10F2}" type="pres">
      <dgm:prSet presAssocID="{1C383F32-22E8-4F62-A3E0-BDC3D5F489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F2EBFBCF-0520-415A-A886-3C4F90D208EF}" type="pres">
      <dgm:prSet presAssocID="{1C383F32-22E8-4F62-A3E0-BDC3D5F48992}" presName="spaceRect" presStyleCnt="0"/>
      <dgm:spPr/>
    </dgm:pt>
    <dgm:pt modelId="{AB9CAFAA-6939-48A6-A89B-19D1A94B9EA1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5983B4-FADF-419C-BC71-B5F0871C3055}" type="presOf" srcId="{40FC4FFE-8987-4A26-B7F4-8A516F18ADAE}" destId="{08F4E96D-0DB6-4476-8C51-7CC7EC2F227B}" srcOrd="0" destOrd="0" presId="urn:microsoft.com/office/officeart/2018/5/layout/IconLeaf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BA953D32-2DFF-47FE-AF26-C6B9E63D38DF}" type="presOf" srcId="{49225C73-1633-42F1-AB3B-7CB183E5F8B8}" destId="{20363298-B2A6-463D-A7BE-F9F67404E389}" srcOrd="0" destOrd="0" presId="urn:microsoft.com/office/officeart/2018/5/layout/IconLeafLabelList"/>
    <dgm:cxn modelId="{D55FAE9C-CF3C-44F3-9D1E-DE6DF574E6D9}" type="presOf" srcId="{1C383F32-22E8-4F62-A3E0-BDC3D5F48992}" destId="{AB9CAFAA-6939-48A6-A89B-19D1A94B9EA1}" srcOrd="0" destOrd="0" presId="urn:microsoft.com/office/officeart/2018/5/layout/IconLeaf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EC450542-0ED9-4BD6-9E85-5709B80794C5}" type="presOf" srcId="{01A66772-F185-4D58-B8BB-E9370D7A7A2B}" destId="{B6056BFB-47D7-4C5F-BA11-2CB63C56A52D}" srcOrd="0" destOrd="0" presId="urn:microsoft.com/office/officeart/2018/5/layout/IconLeafLabelList"/>
    <dgm:cxn modelId="{A3E74EE8-8900-4EBD-8983-3BF0AFD6DCC7}" type="presParOf" srcId="{B6056BFB-47D7-4C5F-BA11-2CB63C56A52D}" destId="{311B26C8-22B1-4363-B621-DD56FB7418C8}" srcOrd="0" destOrd="0" presId="urn:microsoft.com/office/officeart/2018/5/layout/IconLeafLabelList"/>
    <dgm:cxn modelId="{044EA9E0-B51B-492A-BE32-015CEAD0BAC9}" type="presParOf" srcId="{311B26C8-22B1-4363-B621-DD56FB7418C8}" destId="{A201D7A7-914C-4D24-8B82-EE40155AB0BE}" srcOrd="0" destOrd="0" presId="urn:microsoft.com/office/officeart/2018/5/layout/IconLeafLabelList"/>
    <dgm:cxn modelId="{08373EC6-14CB-429D-9495-F32683B931D7}" type="presParOf" srcId="{311B26C8-22B1-4363-B621-DD56FB7418C8}" destId="{8FA2F131-CD01-4CBD-B7A5-1B9B5E7F0402}" srcOrd="1" destOrd="0" presId="urn:microsoft.com/office/officeart/2018/5/layout/IconLeafLabelList"/>
    <dgm:cxn modelId="{9AB500F0-62A2-4E73-B4F4-5056804C8D6A}" type="presParOf" srcId="{311B26C8-22B1-4363-B621-DD56FB7418C8}" destId="{F755F00C-B2DB-4097-B4BC-8F1BACC938B7}" srcOrd="2" destOrd="0" presId="urn:microsoft.com/office/officeart/2018/5/layout/IconLeafLabelList"/>
    <dgm:cxn modelId="{676606A7-6564-4CEB-ACE0-4FF9A3A04E67}" type="presParOf" srcId="{311B26C8-22B1-4363-B621-DD56FB7418C8}" destId="{08F4E96D-0DB6-4476-8C51-7CC7EC2F227B}" srcOrd="3" destOrd="0" presId="urn:microsoft.com/office/officeart/2018/5/layout/IconLeafLabelList"/>
    <dgm:cxn modelId="{EAE0F94A-A454-4049-84F7-9EC90E847A03}" type="presParOf" srcId="{B6056BFB-47D7-4C5F-BA11-2CB63C56A52D}" destId="{5AB3C10D-885E-4522-AB39-7ED4318D191A}" srcOrd="1" destOrd="0" presId="urn:microsoft.com/office/officeart/2018/5/layout/IconLeafLabelList"/>
    <dgm:cxn modelId="{B0B5B21A-5ADD-4500-9A67-9B26AF543EBA}" type="presParOf" srcId="{B6056BFB-47D7-4C5F-BA11-2CB63C56A52D}" destId="{2F278BF9-E1B2-4A1C-B065-C19A7B904219}" srcOrd="2" destOrd="0" presId="urn:microsoft.com/office/officeart/2018/5/layout/IconLeafLabelList"/>
    <dgm:cxn modelId="{11FEAF2C-54F7-4E9C-A1D6-5FA0BF7F3665}" type="presParOf" srcId="{2F278BF9-E1B2-4A1C-B065-C19A7B904219}" destId="{543C18BC-1989-44B2-9862-C670C61D3452}" srcOrd="0" destOrd="0" presId="urn:microsoft.com/office/officeart/2018/5/layout/IconLeafLabelList"/>
    <dgm:cxn modelId="{92C17ECB-A80D-4A0E-95CF-40A53D32275F}" type="presParOf" srcId="{2F278BF9-E1B2-4A1C-B065-C19A7B904219}" destId="{E94F35BC-9C76-400A-BBCA-0032259E2E5A}" srcOrd="1" destOrd="0" presId="urn:microsoft.com/office/officeart/2018/5/layout/IconLeafLabelList"/>
    <dgm:cxn modelId="{54E5AE33-4BE6-44E7-871B-1103A0BA7A56}" type="presParOf" srcId="{2F278BF9-E1B2-4A1C-B065-C19A7B904219}" destId="{503A6D04-9ADD-43CC-9847-497CD48F2D11}" srcOrd="2" destOrd="0" presId="urn:microsoft.com/office/officeart/2018/5/layout/IconLeafLabelList"/>
    <dgm:cxn modelId="{3575FCA0-4FCE-460A-8D84-2C767D311A20}" type="presParOf" srcId="{2F278BF9-E1B2-4A1C-B065-C19A7B904219}" destId="{20363298-B2A6-463D-A7BE-F9F67404E389}" srcOrd="3" destOrd="0" presId="urn:microsoft.com/office/officeart/2018/5/layout/IconLeafLabelList"/>
    <dgm:cxn modelId="{4FD22448-C17B-4C43-BAB3-A0B7AA9BCE0D}" type="presParOf" srcId="{B6056BFB-47D7-4C5F-BA11-2CB63C56A52D}" destId="{A47947BB-708D-4F7E-B072-3C2E42B34B24}" srcOrd="3" destOrd="0" presId="urn:microsoft.com/office/officeart/2018/5/layout/IconLeafLabelList"/>
    <dgm:cxn modelId="{75E30F4F-0E76-457B-9D4F-CDE27C2F7F77}" type="presParOf" srcId="{B6056BFB-47D7-4C5F-BA11-2CB63C56A52D}" destId="{BDCD0AC9-D564-4025-AD8A-36664A6CBE31}" srcOrd="4" destOrd="0" presId="urn:microsoft.com/office/officeart/2018/5/layout/IconLeafLabelList"/>
    <dgm:cxn modelId="{C6A367E7-6A7C-42CB-94E4-8EA78AEF87BF}" type="presParOf" srcId="{BDCD0AC9-D564-4025-AD8A-36664A6CBE31}" destId="{5BDDFF18-9AEC-4E5E-B9AA-33D86F01A63E}" srcOrd="0" destOrd="0" presId="urn:microsoft.com/office/officeart/2018/5/layout/IconLeafLabelList"/>
    <dgm:cxn modelId="{B180CBEB-FA9F-4E52-8CA3-A65CB80BB91B}" type="presParOf" srcId="{BDCD0AC9-D564-4025-AD8A-36664A6CBE31}" destId="{F09AEBFF-D2D3-4FFF-AD65-C3CEAEEB10F2}" srcOrd="1" destOrd="0" presId="urn:microsoft.com/office/officeart/2018/5/layout/IconLeafLabelList"/>
    <dgm:cxn modelId="{170B020E-1E19-4EB4-A72C-4FCF01A7DD7E}" type="presParOf" srcId="{BDCD0AC9-D564-4025-AD8A-36664A6CBE31}" destId="{F2EBFBCF-0520-415A-A886-3C4F90D208EF}" srcOrd="2" destOrd="0" presId="urn:microsoft.com/office/officeart/2018/5/layout/IconLeafLabelList"/>
    <dgm:cxn modelId="{CADD8F7D-722C-42A0-AF21-39A3559F8D7B}" type="presParOf" srcId="{BDCD0AC9-D564-4025-AD8A-36664A6CBE31}" destId="{AB9CAFAA-6939-48A6-A89B-19D1A94B9EA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1D7A7-914C-4D24-8B82-EE40155AB0BE}">
      <dsp:nvSpPr>
        <dsp:cNvPr id="0" name=""/>
        <dsp:cNvSpPr/>
      </dsp:nvSpPr>
      <dsp:spPr>
        <a:xfrm>
          <a:off x="616949" y="340539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F131-CD01-4CBD-B7A5-1B9B5E7F0402}">
      <dsp:nvSpPr>
        <dsp:cNvPr id="0" name=""/>
        <dsp:cNvSpPr/>
      </dsp:nvSpPr>
      <dsp:spPr>
        <a:xfrm>
          <a:off x="1004512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4E96D-0DB6-4476-8C51-7CC7EC2F227B}">
      <dsp:nvSpPr>
        <dsp:cNvPr id="0" name=""/>
        <dsp:cNvSpPr/>
      </dsp:nvSpPr>
      <dsp:spPr>
        <a:xfrm>
          <a:off x="35606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100" kern="1200" dirty="0"/>
            <a:t>In Gruppen </a:t>
          </a:r>
          <a:r>
            <a:rPr lang="en-US" sz="2100" kern="1200" dirty="0" err="1"/>
            <a:t>mit</a:t>
          </a:r>
          <a:r>
            <a:rPr lang="en-US" sz="2100" kern="1200" dirty="0"/>
            <a:t> </a:t>
          </a:r>
          <a:r>
            <a:rPr lang="en-US" sz="2100" kern="1200" dirty="0" err="1"/>
            <a:t>sechs</a:t>
          </a:r>
          <a:r>
            <a:rPr lang="en-US" sz="2100" kern="1200" dirty="0"/>
            <a:t> </a:t>
          </a:r>
          <a:r>
            <a:rPr lang="en-US" sz="2100" kern="1200" dirty="0" err="1"/>
            <a:t>oder</a:t>
          </a:r>
          <a:r>
            <a:rPr lang="en-US" sz="2100" kern="1200" dirty="0"/>
            <a:t> Sieben </a:t>
          </a:r>
          <a:r>
            <a:rPr lang="en-US" sz="2100" kern="1200" dirty="0" err="1"/>
            <a:t>personen</a:t>
          </a:r>
          <a:r>
            <a:rPr lang="en-US" sz="2100" kern="1200" dirty="0"/>
            <a:t>. </a:t>
          </a:r>
        </a:p>
      </dsp:txBody>
      <dsp:txXfrm>
        <a:off x="35606" y="2725540"/>
        <a:ext cx="2981250" cy="720000"/>
      </dsp:txXfrm>
    </dsp:sp>
    <dsp:sp modelId="{543C18BC-1989-44B2-9862-C670C61D3452}">
      <dsp:nvSpPr>
        <dsp:cNvPr id="0" name=""/>
        <dsp:cNvSpPr/>
      </dsp:nvSpPr>
      <dsp:spPr>
        <a:xfrm>
          <a:off x="4119918" y="340539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F35BC-9C76-400A-BBCA-0032259E2E5A}">
      <dsp:nvSpPr>
        <dsp:cNvPr id="0" name=""/>
        <dsp:cNvSpPr/>
      </dsp:nvSpPr>
      <dsp:spPr>
        <a:xfrm>
          <a:off x="4507481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3298-B2A6-463D-A7BE-F9F67404E389}">
      <dsp:nvSpPr>
        <dsp:cNvPr id="0" name=""/>
        <dsp:cNvSpPr/>
      </dsp:nvSpPr>
      <dsp:spPr>
        <a:xfrm>
          <a:off x="3538574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100" kern="1200" dirty="0" err="1"/>
            <a:t>Finde</a:t>
          </a:r>
          <a:r>
            <a:rPr lang="en-US" sz="2100" kern="1200" dirty="0"/>
            <a:t> den code, um das schloss </a:t>
          </a:r>
          <a:r>
            <a:rPr lang="en-US" sz="2100" kern="1200" dirty="0" err="1"/>
            <a:t>zu</a:t>
          </a:r>
          <a:r>
            <a:rPr lang="en-US" sz="2100" kern="1200" dirty="0"/>
            <a:t> </a:t>
          </a:r>
          <a:r>
            <a:rPr lang="en-US" sz="2100" kern="1200" dirty="0" err="1">
              <a:latin typeface="+mn-lt"/>
              <a:cs typeface="Times New Roman" panose="02020603050405020304" pitchFamily="18" charset="0"/>
            </a:rPr>
            <a:t>Öffnen</a:t>
          </a:r>
          <a:r>
            <a:rPr lang="en-US" sz="2100" kern="1200" dirty="0">
              <a:latin typeface="+mn-lt"/>
            </a:rPr>
            <a:t>.</a:t>
          </a:r>
        </a:p>
      </dsp:txBody>
      <dsp:txXfrm>
        <a:off x="3538574" y="2725540"/>
        <a:ext cx="2981250" cy="720000"/>
      </dsp:txXfrm>
    </dsp:sp>
    <dsp:sp modelId="{5BDDFF18-9AEC-4E5E-B9AA-33D86F01A63E}">
      <dsp:nvSpPr>
        <dsp:cNvPr id="0" name=""/>
        <dsp:cNvSpPr/>
      </dsp:nvSpPr>
      <dsp:spPr>
        <a:xfrm>
          <a:off x="7622887" y="340539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EBFF-D2D3-4FFF-AD65-C3CEAEEB10F2}">
      <dsp:nvSpPr>
        <dsp:cNvPr id="0" name=""/>
        <dsp:cNvSpPr/>
      </dsp:nvSpPr>
      <dsp:spPr>
        <a:xfrm>
          <a:off x="8010450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CAFAA-6939-48A6-A89B-19D1A94B9EA1}">
      <dsp:nvSpPr>
        <dsp:cNvPr id="0" name=""/>
        <dsp:cNvSpPr/>
      </dsp:nvSpPr>
      <dsp:spPr>
        <a:xfrm>
          <a:off x="7041543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2100" kern="1200" dirty="0"/>
            <a:t>40 </a:t>
          </a:r>
          <a:r>
            <a:rPr lang="en-US" sz="2100" kern="1200" dirty="0" err="1"/>
            <a:t>minuteN</a:t>
          </a:r>
          <a:r>
            <a:rPr lang="en-US" sz="2100" kern="1200" dirty="0"/>
            <a:t>.</a:t>
          </a:r>
        </a:p>
      </dsp:txBody>
      <dsp:txXfrm>
        <a:off x="7041543" y="2725540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 xmlns="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F3C84-A004-484A-B457-C273A5FB5D39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11D8E-8860-4D34-B91E-46A94D2C89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5645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https://youtu.be/wcFt96oqluQ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A11D8E-8860-4D34-B91E-46A94D2C89C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88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https://forms.gle/A74mTC9cnQxt8Wnv8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11D8E-8860-4D34-B91E-46A94D2C89C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657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https://www.youtube.com/watch?v=sVz-ugOE_Tc  </a:t>
            </a:r>
          </a:p>
          <a:p>
            <a:endParaRPr lang="en-GB" dirty="0"/>
          </a:p>
          <a:p>
            <a:r>
              <a:rPr lang="en-GB" dirty="0"/>
              <a:t>The video has lyrics only – no need to enlarge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A11D8E-8860-4D34-B91E-46A94D2C89C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9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8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33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1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08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771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701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02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26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2/11/2022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014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cFt96oqluQ?feature=oembed" TargetMode="External"/><Relationship Id="rId5" Type="http://schemas.openxmlformats.org/officeDocument/2006/relationships/hyperlink" Target="https://youtu.be/wcFt96oqluQ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e/1FAIpQLSdA6mWuYWghu7VvdbxxwJMC0cLpLGY9dXYonTBqoTEhLgDKoA/viewform?usp=sf_lin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Vz-ugOE_Tc?feature=oembed" TargetMode="External"/><Relationship Id="rId6" Type="http://schemas.openxmlformats.org/officeDocument/2006/relationships/hyperlink" Target="https://www.youtube.com/watch?v=sVz-ugOE_Tc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F452A527-3631-41ED-858D-3777A7D149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peak Pro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000" y="639097"/>
            <a:ext cx="4813072" cy="3494791"/>
          </a:xfrm>
        </p:spPr>
        <p:txBody>
          <a:bodyPr>
            <a:normAutofit/>
          </a:bodyPr>
          <a:lstStyle/>
          <a:p>
            <a:r>
              <a:rPr lang="en-US" dirty="0"/>
              <a:t>Escape room challenge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9999" y="4455621"/>
            <a:ext cx="4829101" cy="123861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Das Exit </a:t>
            </a:r>
            <a:r>
              <a:rPr lang="en-US" dirty="0" smtClean="0"/>
              <a:t>Spiel</a:t>
            </a:r>
          </a:p>
          <a:p>
            <a:r>
              <a:rPr lang="en-US" dirty="0" smtClean="0"/>
              <a:t>Based on the French original by Durham County Council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40CBE3-3F91-419A-A649-32AB388ECA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05053" y="4294754"/>
            <a:ext cx="43891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971" y="5694237"/>
            <a:ext cx="2185101" cy="9705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053" y="5855103"/>
            <a:ext cx="1655064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1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DD2D-40C4-4A89-9090-B59211E05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Aber </a:t>
            </a:r>
            <a:r>
              <a:rPr lang="en-GB" dirty="0" err="1"/>
              <a:t>wer</a:t>
            </a:r>
            <a:r>
              <a:rPr lang="en-GB" dirty="0"/>
              <a:t> hat </a:t>
            </a:r>
            <a:r>
              <a:rPr lang="en-GB" dirty="0" err="1"/>
              <a:t>sie</a:t>
            </a:r>
            <a:r>
              <a:rPr lang="en-GB" dirty="0"/>
              <a:t> </a:t>
            </a:r>
            <a:r>
              <a:rPr lang="en-GB" dirty="0" err="1"/>
              <a:t>eingesperrt</a:t>
            </a:r>
            <a:r>
              <a:rPr lang="en-GB" dirty="0"/>
              <a:t>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86F2AB8-597F-4211-9703-25C403125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5475" y="2502694"/>
            <a:ext cx="33813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84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/>
              <a:t>Das Exit Spiel</a:t>
            </a:r>
          </a:p>
        </p:txBody>
      </p:sp>
      <p:graphicFrame>
        <p:nvGraphicFramePr>
          <p:cNvPr id="4" name="Content Placeholder 2" descr="SmartArt graphic">
            <a:extLst>
              <a:ext uri="{FF2B5EF4-FFF2-40B4-BE49-F238E27FC236}">
                <a16:creationId xmlns:a16="http://schemas.microsoft.com/office/drawing/2014/main" id="{59F5A1AC-D08D-42AE-B94A-1CAFB517D8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089249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552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9D505-8016-45B4-9C46-4B174C614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Das </a:t>
            </a:r>
            <a:r>
              <a:rPr lang="en-GB" dirty="0" err="1"/>
              <a:t>Supertalent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9C6E9-96CB-4FCB-AD49-FA773158B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2"/>
            <a:ext cx="10058400" cy="3415144"/>
          </a:xfrm>
        </p:spPr>
        <p:txBody>
          <a:bodyPr/>
          <a:lstStyle/>
          <a:p>
            <a:endParaRPr lang="en-GB" dirty="0"/>
          </a:p>
          <a:p>
            <a:r>
              <a:rPr lang="en-GB" dirty="0" err="1"/>
              <a:t>Eure</a:t>
            </a:r>
            <a:r>
              <a:rPr lang="en-GB" dirty="0"/>
              <a:t> Gruppe </a:t>
            </a:r>
            <a:r>
              <a:rPr lang="en-GB" dirty="0" err="1"/>
              <a:t>ist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Finale.</a:t>
            </a:r>
          </a:p>
          <a:p>
            <a:r>
              <a:rPr lang="en-GB" dirty="0" err="1"/>
              <a:t>Ihr</a:t>
            </a:r>
            <a:r>
              <a:rPr lang="en-GB" dirty="0"/>
              <a:t> </a:t>
            </a:r>
            <a:r>
              <a:rPr lang="en-GB" dirty="0" err="1"/>
              <a:t>seid</a:t>
            </a:r>
            <a:r>
              <a:rPr lang="en-GB" dirty="0"/>
              <a:t> die </a:t>
            </a:r>
            <a:r>
              <a:rPr lang="en-GB" dirty="0" err="1"/>
              <a:t>Favoriten</a:t>
            </a:r>
            <a:r>
              <a:rPr lang="en-GB" dirty="0"/>
              <a:t>. </a:t>
            </a:r>
          </a:p>
          <a:p>
            <a:r>
              <a:rPr lang="en-GB" dirty="0" err="1"/>
              <a:t>Jemand</a:t>
            </a:r>
            <a:r>
              <a:rPr lang="en-GB" dirty="0"/>
              <a:t> </a:t>
            </a:r>
            <a:r>
              <a:rPr lang="en-GB" dirty="0" err="1" smtClean="0"/>
              <a:t>ist</a:t>
            </a:r>
            <a:r>
              <a:rPr lang="en-GB" dirty="0" smtClean="0"/>
              <a:t> 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zufrieden</a:t>
            </a:r>
            <a:r>
              <a:rPr lang="en-GB" dirty="0"/>
              <a:t>…</a:t>
            </a:r>
          </a:p>
          <a:p>
            <a:endParaRPr lang="en-GB" dirty="0"/>
          </a:p>
        </p:txBody>
      </p:sp>
      <p:pic>
        <p:nvPicPr>
          <p:cNvPr id="4" name="Online Media 3" title="DAS SUPERTALENT 2018 / Germany's Got Talent - Intro/Vorspann (FULL MUSIC/VIDEO) | INTRO GERMANY">
            <a:hlinkClick r:id="" action="ppaction://media"/>
            <a:extLst>
              <a:ext uri="{FF2B5EF4-FFF2-40B4-BE49-F238E27FC236}">
                <a16:creationId xmlns:a16="http://schemas.microsoft.com/office/drawing/2014/main" id="{5A372192-0E6D-49EB-A351-897C2A15C8D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213927" y="2249632"/>
            <a:ext cx="5794182" cy="32737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62273" y="5894188"/>
            <a:ext cx="3320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5"/>
              </a:rPr>
              <a:t>https://youtu.be/wcFt96oqluQ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85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2CB09-4239-4E3B-8E00-943E1791E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Die </a:t>
            </a:r>
            <a:r>
              <a:rPr lang="en-GB" dirty="0" err="1"/>
              <a:t>Briten</a:t>
            </a:r>
            <a:r>
              <a:rPr lang="en-GB" dirty="0"/>
              <a:t>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535E4-2026-455C-81CA-BC7218A36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6144029" cy="3760891"/>
          </a:xfrm>
        </p:spPr>
        <p:txBody>
          <a:bodyPr>
            <a:normAutofit lnSpcReduction="10000"/>
          </a:bodyPr>
          <a:lstStyle/>
          <a:p>
            <a:r>
              <a:rPr lang="en-GB" dirty="0"/>
              <a:t>Wie </a:t>
            </a:r>
            <a:r>
              <a:rPr lang="en-GB" dirty="0" err="1"/>
              <a:t>kann</a:t>
            </a:r>
            <a:r>
              <a:rPr lang="en-GB" dirty="0"/>
              <a:t> </a:t>
            </a:r>
            <a:r>
              <a:rPr lang="en-GB" dirty="0" err="1"/>
              <a:t>eine</a:t>
            </a:r>
            <a:r>
              <a:rPr lang="en-GB" dirty="0"/>
              <a:t> Gruppe </a:t>
            </a:r>
            <a:r>
              <a:rPr lang="en-GB" dirty="0" err="1"/>
              <a:t>aus</a:t>
            </a:r>
            <a:r>
              <a:rPr lang="en-GB" dirty="0"/>
              <a:t> England die Show </a:t>
            </a:r>
            <a:r>
              <a:rPr lang="en-GB" dirty="0" err="1"/>
              <a:t>gewinnen</a:t>
            </a:r>
            <a:r>
              <a:rPr lang="en-GB" dirty="0"/>
              <a:t>!</a:t>
            </a:r>
          </a:p>
          <a:p>
            <a:r>
              <a:rPr lang="en-GB" dirty="0"/>
              <a:t>Deutschland hat </a:t>
            </a:r>
            <a:r>
              <a:rPr lang="en-GB" b="1" i="1" dirty="0"/>
              <a:t>Das </a:t>
            </a:r>
            <a:r>
              <a:rPr lang="en-GB" b="1" i="1" dirty="0" err="1"/>
              <a:t>Supertalent</a:t>
            </a:r>
            <a:r>
              <a:rPr lang="en-GB" b="1" i="1" dirty="0"/>
              <a:t> </a:t>
            </a:r>
            <a:r>
              <a:rPr lang="en-GB" dirty="0"/>
              <a:t>... 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Gro</a:t>
            </a:r>
            <a:r>
              <a:rPr lang="en-GB" dirty="0" err="1">
                <a:cs typeface="Times New Roman" panose="02020603050405020304" pitchFamily="18" charset="0"/>
              </a:rPr>
              <a:t>ßbritannien</a:t>
            </a:r>
            <a:r>
              <a:rPr lang="en-GB" dirty="0"/>
              <a:t>!</a:t>
            </a:r>
          </a:p>
          <a:p>
            <a:r>
              <a:rPr lang="en-GB" dirty="0"/>
              <a:t>Die </a:t>
            </a:r>
            <a:r>
              <a:rPr lang="en-GB" dirty="0" err="1"/>
              <a:t>anderen</a:t>
            </a:r>
            <a:r>
              <a:rPr lang="en-GB" dirty="0"/>
              <a:t> 5 </a:t>
            </a:r>
            <a:r>
              <a:rPr lang="en-GB" dirty="0" err="1"/>
              <a:t>Teilnehmer</a:t>
            </a:r>
            <a:r>
              <a:rPr lang="en-GB" dirty="0"/>
              <a:t> </a:t>
            </a:r>
            <a:r>
              <a:rPr lang="en-GB" dirty="0" err="1"/>
              <a:t>sind</a:t>
            </a:r>
            <a:r>
              <a:rPr lang="en-GB" dirty="0"/>
              <a:t> </a:t>
            </a:r>
            <a:r>
              <a:rPr lang="en-GB" dirty="0" err="1"/>
              <a:t>w</a:t>
            </a:r>
            <a:r>
              <a:rPr lang="en-GB" dirty="0" err="1">
                <a:cs typeface="Times New Roman" panose="02020603050405020304" pitchFamily="18" charset="0"/>
              </a:rPr>
              <a:t>ü</a:t>
            </a:r>
            <a:r>
              <a:rPr lang="en-GB" dirty="0" err="1"/>
              <a:t>tend</a:t>
            </a:r>
            <a:r>
              <a:rPr lang="en-GB" dirty="0"/>
              <a:t>. </a:t>
            </a:r>
          </a:p>
          <a:p>
            <a:r>
              <a:rPr lang="en-GB" dirty="0"/>
              <a:t>Die </a:t>
            </a:r>
            <a:r>
              <a:rPr lang="en-GB" dirty="0" err="1"/>
              <a:t>englische</a:t>
            </a:r>
            <a:r>
              <a:rPr lang="en-GB" dirty="0"/>
              <a:t> Gruppe </a:t>
            </a:r>
            <a:r>
              <a:rPr lang="en-GB" dirty="0" err="1"/>
              <a:t>ist</a:t>
            </a:r>
            <a:r>
              <a:rPr lang="en-GB" dirty="0"/>
              <a:t> in </a:t>
            </a:r>
            <a:r>
              <a:rPr lang="en-GB" dirty="0" err="1"/>
              <a:t>ihre</a:t>
            </a:r>
            <a:r>
              <a:rPr lang="en-GB" dirty="0"/>
              <a:t> </a:t>
            </a:r>
            <a:r>
              <a:rPr lang="en-GB" dirty="0" err="1"/>
              <a:t>Gaderobe</a:t>
            </a:r>
            <a:r>
              <a:rPr lang="en-GB" dirty="0"/>
              <a:t> </a:t>
            </a:r>
            <a:r>
              <a:rPr lang="en-GB" dirty="0" err="1"/>
              <a:t>eingesperrt</a:t>
            </a:r>
            <a:r>
              <a:rPr lang="en-GB" dirty="0"/>
              <a:t>. Ein </a:t>
            </a:r>
            <a:r>
              <a:rPr lang="en-GB" dirty="0" err="1"/>
              <a:t>gro</a:t>
            </a:r>
            <a:r>
              <a:rPr lang="en-GB" dirty="0" err="1">
                <a:cs typeface="Times New Roman" panose="02020603050405020304" pitchFamily="18" charset="0"/>
              </a:rPr>
              <a:t>ß</a:t>
            </a:r>
            <a:r>
              <a:rPr lang="en-GB" dirty="0" err="1"/>
              <a:t>es</a:t>
            </a:r>
            <a:r>
              <a:rPr lang="en-GB" dirty="0"/>
              <a:t> </a:t>
            </a:r>
            <a:r>
              <a:rPr lang="en-GB" dirty="0" err="1"/>
              <a:t>Zahlenschloss</a:t>
            </a:r>
            <a:r>
              <a:rPr lang="en-GB" dirty="0"/>
              <a:t> </a:t>
            </a:r>
            <a:r>
              <a:rPr lang="en-GB" dirty="0" err="1"/>
              <a:t>versperrt</a:t>
            </a:r>
            <a:r>
              <a:rPr lang="en-GB" dirty="0"/>
              <a:t> die </a:t>
            </a:r>
            <a:r>
              <a:rPr lang="en-GB" dirty="0" err="1"/>
              <a:t>T</a:t>
            </a:r>
            <a:r>
              <a:rPr lang="en-GB" dirty="0" err="1">
                <a:cs typeface="Times New Roman" panose="02020603050405020304" pitchFamily="18" charset="0"/>
              </a:rPr>
              <a:t>ü</a:t>
            </a:r>
            <a:r>
              <a:rPr lang="en-GB" dirty="0" err="1"/>
              <a:t>r</a:t>
            </a:r>
            <a:r>
              <a:rPr lang="en-GB" dirty="0"/>
              <a:t>.</a:t>
            </a:r>
          </a:p>
          <a:p>
            <a:r>
              <a:rPr lang="en-GB" dirty="0" err="1"/>
              <a:t>Wenn</a:t>
            </a:r>
            <a:r>
              <a:rPr lang="en-GB" dirty="0"/>
              <a:t> die Gruppe </a:t>
            </a:r>
            <a:r>
              <a:rPr lang="en-GB" dirty="0" err="1"/>
              <a:t>nicht</a:t>
            </a:r>
            <a:r>
              <a:rPr lang="en-GB" dirty="0"/>
              <a:t> in 40 </a:t>
            </a:r>
            <a:r>
              <a:rPr lang="en-GB" dirty="0" err="1"/>
              <a:t>Minuten</a:t>
            </a:r>
            <a:r>
              <a:rPr lang="en-GB" dirty="0"/>
              <a:t> </a:t>
            </a:r>
            <a:r>
              <a:rPr lang="en-GB" dirty="0" err="1"/>
              <a:t>vor</a:t>
            </a:r>
            <a:r>
              <a:rPr lang="en-GB" dirty="0"/>
              <a:t> die </a:t>
            </a:r>
            <a:r>
              <a:rPr lang="en-GB" dirty="0" err="1"/>
              <a:t>Kamera</a:t>
            </a:r>
            <a:r>
              <a:rPr lang="en-GB" dirty="0"/>
              <a:t> </a:t>
            </a:r>
            <a:r>
              <a:rPr lang="en-GB" dirty="0" err="1"/>
              <a:t>tritt</a:t>
            </a:r>
            <a:r>
              <a:rPr lang="en-GB" dirty="0"/>
              <a:t>, </a:t>
            </a:r>
            <a:r>
              <a:rPr lang="en-GB" dirty="0" err="1"/>
              <a:t>ist</a:t>
            </a:r>
            <a:r>
              <a:rPr lang="en-GB" dirty="0"/>
              <a:t> </a:t>
            </a:r>
            <a:r>
              <a:rPr lang="en-GB" dirty="0" err="1"/>
              <a:t>sie</a:t>
            </a:r>
            <a:r>
              <a:rPr lang="en-GB" dirty="0"/>
              <a:t> </a:t>
            </a:r>
            <a:r>
              <a:rPr lang="en-GB" dirty="0" err="1"/>
              <a:t>disqualifiziert</a:t>
            </a:r>
            <a:r>
              <a:rPr lang="en-GB" dirty="0"/>
              <a:t>. </a:t>
            </a:r>
          </a:p>
          <a:p>
            <a:r>
              <a:rPr lang="en-GB" dirty="0"/>
              <a:t>Die Gruppe muss alle </a:t>
            </a:r>
            <a:r>
              <a:rPr lang="en-GB" dirty="0" err="1"/>
              <a:t>R</a:t>
            </a:r>
            <a:r>
              <a:rPr lang="en-GB" dirty="0" err="1">
                <a:cs typeface="Times New Roman" panose="02020603050405020304" pitchFamily="18" charset="0"/>
              </a:rPr>
              <a:t>ätsel</a:t>
            </a:r>
            <a:r>
              <a:rPr lang="en-GB" dirty="0">
                <a:cs typeface="Times New Roman" panose="02020603050405020304" pitchFamily="18" charset="0"/>
              </a:rPr>
              <a:t> </a:t>
            </a:r>
            <a:r>
              <a:rPr lang="en-GB" dirty="0" err="1">
                <a:cs typeface="Times New Roman" panose="02020603050405020304" pitchFamily="18" charset="0"/>
              </a:rPr>
              <a:t>lösen</a:t>
            </a:r>
            <a:r>
              <a:rPr lang="en-GB" dirty="0">
                <a:cs typeface="Times New Roman" panose="02020603050405020304" pitchFamily="18" charset="0"/>
              </a:rPr>
              <a:t>, um die </a:t>
            </a:r>
            <a:r>
              <a:rPr lang="en-GB" dirty="0" err="1">
                <a:cs typeface="Times New Roman" panose="02020603050405020304" pitchFamily="18" charset="0"/>
              </a:rPr>
              <a:t>Bühne</a:t>
            </a:r>
            <a:r>
              <a:rPr lang="en-GB" dirty="0">
                <a:cs typeface="Times New Roman" panose="02020603050405020304" pitchFamily="18" charset="0"/>
              </a:rPr>
              <a:t> </a:t>
            </a:r>
            <a:r>
              <a:rPr lang="en-GB" dirty="0" err="1">
                <a:cs typeface="Times New Roman" panose="02020603050405020304" pitchFamily="18" charset="0"/>
              </a:rPr>
              <a:t>zu</a:t>
            </a:r>
            <a:r>
              <a:rPr lang="en-GB" dirty="0">
                <a:cs typeface="Times New Roman" panose="02020603050405020304" pitchFamily="18" charset="0"/>
              </a:rPr>
              <a:t> </a:t>
            </a:r>
            <a:r>
              <a:rPr lang="en-GB" dirty="0" err="1">
                <a:cs typeface="Times New Roman" panose="02020603050405020304" pitchFamily="18" charset="0"/>
              </a:rPr>
              <a:t>finden</a:t>
            </a:r>
            <a:r>
              <a:rPr lang="en-GB" dirty="0">
                <a:cs typeface="Times New Roman" panose="02020603050405020304" pitchFamily="18" charset="0"/>
              </a:rPr>
              <a:t>...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8ED3C8-5A27-41B0-8804-A52953A44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371" y="2108201"/>
            <a:ext cx="4569287" cy="342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16D6AF-DBA4-42C8-AADC-9C6F911B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341" y="1688972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Jan Jongleur</a:t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hlinkClick r:id="rId3"/>
              </a:rPr>
              <a:t>Google form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19FC7D-FF0F-47CA-B69C-42C05085D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5029200" y="-191473"/>
            <a:ext cx="10058400" cy="376089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9AFEB0-DFD0-49DE-9465-5163EE05A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7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83C88B-EF7F-4EB7-AE26-1D0C40E5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Maja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Mauermaler</a:t>
            </a:r>
            <a:endParaRPr lang="en-US" sz="8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ACB18753-AF3D-4EEE-81B4-092F74886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974"/>
            <a:ext cx="4968671" cy="3279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B28F0C-52D6-42DD-A1CC-267C51F20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399906"/>
            <a:ext cx="4968671" cy="372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0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954E7-BD40-48A5-B065-385E1D12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Florian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Fahne</a:t>
            </a:r>
            <a:endParaRPr lang="en-US" sz="8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2F3341D-5DAA-4370-826A-C781487579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9409" y="1"/>
            <a:ext cx="5488572" cy="6857999"/>
          </a:xfrm>
        </p:spPr>
      </p:pic>
    </p:spTree>
    <p:extLst>
      <p:ext uri="{BB962C8B-B14F-4D97-AF65-F5344CB8AC3E}">
        <p14:creationId xmlns:p14="http://schemas.microsoft.com/office/powerpoint/2010/main" val="306817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E9080F-3E9F-4743-9D50-8102506B4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8414" y="2115686"/>
            <a:ext cx="6253317" cy="220666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Nena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Nett-Aberschuldig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2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Nenas</a:t>
            </a:r>
            <a:r>
              <a:rPr lang="en-US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Lied – </a:t>
            </a:r>
            <a:r>
              <a:rPr lang="en-US" sz="2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Leuchtturm</a:t>
            </a:r>
            <a:r>
              <a:rPr lang="en-US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(Lighthouse):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Nena PICTURES, LYRICS, PHOTOS, CHORDS">
            <a:extLst>
              <a:ext uri="{FF2B5EF4-FFF2-40B4-BE49-F238E27FC236}">
                <a16:creationId xmlns:a16="http://schemas.microsoft.com/office/drawing/2014/main" id="{3F9388D2-B9F0-4EAD-A5FB-6E4DBA552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5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nline Media 5" title="Leuchtturm">
            <a:hlinkClick r:id="" action="ppaction://media"/>
            <a:extLst>
              <a:ext uri="{FF2B5EF4-FFF2-40B4-BE49-F238E27FC236}">
                <a16:creationId xmlns:a16="http://schemas.microsoft.com/office/drawing/2014/main" id="{BBD4EF8A-987A-4FF5-9B8A-0865B7BF77F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975807" y="4572304"/>
            <a:ext cx="2540000" cy="190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45418" y="6532135"/>
            <a:ext cx="5431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6"/>
              </a:rPr>
              <a:t>https</a:t>
            </a:r>
            <a:r>
              <a:rPr lang="en-GB">
                <a:hlinkClick r:id="rId6"/>
              </a:rPr>
              <a:t>://</a:t>
            </a:r>
            <a:r>
              <a:rPr lang="en-GB" smtClean="0">
                <a:hlinkClick r:id="rId6"/>
              </a:rPr>
              <a:t>www.youtube.com/watch?v=sVz-ugOE_Tc</a:t>
            </a:r>
            <a:r>
              <a:rPr lang="en-GB" smtClean="0"/>
              <a:t>   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4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0EBE8-A730-4940-AE48-B1CBD1549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Zarah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8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Zauberin</a:t>
            </a:r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2FD9B9-14FB-4044-8D4C-69451EC24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54" y="5127183"/>
            <a:ext cx="10058400" cy="376089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4BF752-3B6A-4CDA-8F75-05352992C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" y="38100"/>
            <a:ext cx="5286375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VTI">
  <a:themeElements>
    <a:clrScheme name="">
      <a:dk1>
        <a:srgbClr val="000000"/>
      </a:dk1>
      <a:lt1>
        <a:srgbClr val="FFFFFF"/>
      </a:lt1>
      <a:dk2>
        <a:srgbClr val="243541"/>
      </a:dk2>
      <a:lt2>
        <a:srgbClr val="E2E5E8"/>
      </a:lt2>
      <a:accent1>
        <a:srgbClr val="E88B33"/>
      </a:accent1>
      <a:accent2>
        <a:srgbClr val="AEA33A"/>
      </a:accent2>
      <a:accent3>
        <a:srgbClr val="8CAB4A"/>
      </a:accent3>
      <a:accent4>
        <a:srgbClr val="57B636"/>
      </a:accent4>
      <a:accent5>
        <a:srgbClr val="2EBA43"/>
      </a:accent5>
      <a:accent6>
        <a:srgbClr val="33B67D"/>
      </a:accent6>
      <a:hlink>
        <a:srgbClr val="5F84A8"/>
      </a:hlink>
      <a:folHlink>
        <a:srgbClr val="7F7F7F"/>
      </a:folHlink>
    </a:clrScheme>
    <a:fontScheme name="Retrospect">
      <a:majorFont>
        <a:latin typeface="Georgia Pro Cond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peak Pro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ppt/theme/themeOverride2.xml><?xml version="1.0" encoding="utf-8"?>
<a:themeOverride xmlns:a="http://schemas.openxmlformats.org/drawingml/2006/main">
  <a:clrScheme name="Custom 40">
    <a:dk1>
      <a:sysClr val="windowText" lastClr="000000"/>
    </a:dk1>
    <a:lt1>
      <a:sysClr val="window" lastClr="FFFFFF"/>
    </a:lt1>
    <a:dk2>
      <a:srgbClr val="545D57"/>
    </a:dk2>
    <a:lt2>
      <a:srgbClr val="EBEBE8"/>
    </a:lt2>
    <a:accent1>
      <a:srgbClr val="579858"/>
    </a:accent1>
    <a:accent2>
      <a:srgbClr val="ED583E"/>
    </a:accent2>
    <a:accent3>
      <a:srgbClr val="D3BA59"/>
    </a:accent3>
    <a:accent4>
      <a:srgbClr val="4C94AC"/>
    </a:accent4>
    <a:accent5>
      <a:srgbClr val="A09E84"/>
    </a:accent5>
    <a:accent6>
      <a:srgbClr val="FC7D4A"/>
    </a:accent6>
    <a:hlink>
      <a:srgbClr val="04A2DA"/>
    </a:hlink>
    <a:folHlink>
      <a:srgbClr val="808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3CD65D-61A5-43C9-A837-6EC73C7DA8AB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16c05727-aa75-4e4a-9b5f-8a80a1165891"/>
    <ds:schemaRef ds:uri="71af3243-3dd4-4a8d-8c0d-dd76da1f02a5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1F006B4-A9E1-4F39-85C8-FB836F9193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377351-63A1-4C2E-8C9A-66CDD70F1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Widescreen</PresentationFormat>
  <Paragraphs>35</Paragraphs>
  <Slides>10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Georgia Pro Cond Light</vt:lpstr>
      <vt:lpstr>Speak Pro</vt:lpstr>
      <vt:lpstr>Times New Roman</vt:lpstr>
      <vt:lpstr>RetrospectVTI</vt:lpstr>
      <vt:lpstr>Escape room challenge</vt:lpstr>
      <vt:lpstr>Das Exit Spiel</vt:lpstr>
      <vt:lpstr>Das Supertalent</vt:lpstr>
      <vt:lpstr>Die Briten!</vt:lpstr>
      <vt:lpstr>Jan Jongleur  Google form</vt:lpstr>
      <vt:lpstr>Maja Mauermaler</vt:lpstr>
      <vt:lpstr> Florian Fahne</vt:lpstr>
      <vt:lpstr>Nena Nett-Aberschuldig  Nenas Lied – Leuchtturm (Lighthouse):</vt:lpstr>
      <vt:lpstr>Zarah Zauberin </vt:lpstr>
      <vt:lpstr>Aber wer hat sie eingesperrt?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2020-10-12T10:31:52Z</dcterms:created>
  <dcterms:modified xsi:type="dcterms:W3CDTF">2022-02-11T19:07:51Z</dcterms:modified>
</cp:coreProperties>
</file>