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 id="2147483689" r:id="rId5"/>
    <p:sldMasterId id="2147483658" r:id="rId6"/>
  </p:sldMasterIdLst>
  <p:notesMasterIdLst>
    <p:notesMasterId r:id="rId74"/>
  </p:notesMasterIdLst>
  <p:sldIdLst>
    <p:sldId id="296" r:id="rId7"/>
    <p:sldId id="313" r:id="rId8"/>
    <p:sldId id="343" r:id="rId9"/>
    <p:sldId id="451" r:id="rId10"/>
    <p:sldId id="453" r:id="rId11"/>
    <p:sldId id="454" r:id="rId12"/>
    <p:sldId id="345" r:id="rId13"/>
    <p:sldId id="437" r:id="rId14"/>
    <p:sldId id="349" r:id="rId15"/>
    <p:sldId id="270" r:id="rId16"/>
    <p:sldId id="433" r:id="rId17"/>
    <p:sldId id="450" r:id="rId18"/>
    <p:sldId id="354" r:id="rId19"/>
    <p:sldId id="389" r:id="rId20"/>
    <p:sldId id="368" r:id="rId21"/>
    <p:sldId id="370" r:id="rId22"/>
    <p:sldId id="371" r:id="rId23"/>
    <p:sldId id="373" r:id="rId24"/>
    <p:sldId id="387" r:id="rId25"/>
    <p:sldId id="380" r:id="rId26"/>
    <p:sldId id="452" r:id="rId27"/>
    <p:sldId id="382" r:id="rId28"/>
    <p:sldId id="381" r:id="rId29"/>
    <p:sldId id="402" r:id="rId30"/>
    <p:sldId id="355" r:id="rId31"/>
    <p:sldId id="384" r:id="rId32"/>
    <p:sldId id="353" r:id="rId33"/>
    <p:sldId id="385" r:id="rId34"/>
    <p:sldId id="424" r:id="rId35"/>
    <p:sldId id="423" r:id="rId36"/>
    <p:sldId id="421" r:id="rId37"/>
    <p:sldId id="422" r:id="rId38"/>
    <p:sldId id="420" r:id="rId39"/>
    <p:sldId id="419" r:id="rId40"/>
    <p:sldId id="432" r:id="rId41"/>
    <p:sldId id="431" r:id="rId42"/>
    <p:sldId id="430" r:id="rId43"/>
    <p:sldId id="429" r:id="rId44"/>
    <p:sldId id="428" r:id="rId45"/>
    <p:sldId id="427" r:id="rId46"/>
    <p:sldId id="426" r:id="rId47"/>
    <p:sldId id="425" r:id="rId48"/>
    <p:sldId id="388" r:id="rId49"/>
    <p:sldId id="2147480477" r:id="rId50"/>
    <p:sldId id="2147480479" r:id="rId51"/>
    <p:sldId id="2147480341" r:id="rId52"/>
    <p:sldId id="2147480475" r:id="rId53"/>
    <p:sldId id="2147480480" r:id="rId54"/>
    <p:sldId id="2147480478" r:id="rId55"/>
    <p:sldId id="2147480504" r:id="rId56"/>
    <p:sldId id="405" r:id="rId57"/>
    <p:sldId id="409" r:id="rId58"/>
    <p:sldId id="444" r:id="rId59"/>
    <p:sldId id="445" r:id="rId60"/>
    <p:sldId id="350" r:id="rId61"/>
    <p:sldId id="446" r:id="rId62"/>
    <p:sldId id="403" r:id="rId63"/>
    <p:sldId id="259" r:id="rId64"/>
    <p:sldId id="260" r:id="rId65"/>
    <p:sldId id="263" r:id="rId66"/>
    <p:sldId id="265" r:id="rId67"/>
    <p:sldId id="271" r:id="rId68"/>
    <p:sldId id="268" r:id="rId69"/>
    <p:sldId id="269" r:id="rId70"/>
    <p:sldId id="448" r:id="rId71"/>
    <p:sldId id="267" r:id="rId72"/>
    <p:sldId id="295" r:id="rId73"/>
  </p:sldIdLst>
  <p:sldSz cx="12192000" cy="6858000"/>
  <p:notesSz cx="6797675" cy="9928225"/>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521415D9-36F7-43E2-AB2F-B90AF26B5E84}">
      <p14:sectionLst xmlns:p14="http://schemas.microsoft.com/office/powerpoint/2010/main">
        <p14:section name="Introduction" id="{AA3B5002-0AFA-5843-A9C4-BE05B172F5D7}">
          <p14:sldIdLst>
            <p14:sldId id="296"/>
            <p14:sldId id="313"/>
            <p14:sldId id="343"/>
            <p14:sldId id="451"/>
            <p14:sldId id="453"/>
            <p14:sldId id="454"/>
            <p14:sldId id="345"/>
            <p14:sldId id="437"/>
            <p14:sldId id="349"/>
            <p14:sldId id="270"/>
          </p14:sldIdLst>
        </p14:section>
        <p14:section name="Org Charts" id="{27C70D9B-9369-4CA9-96FA-68C49D33DC88}">
          <p14:sldIdLst>
            <p14:sldId id="433"/>
            <p14:sldId id="450"/>
            <p14:sldId id="354"/>
          </p14:sldIdLst>
        </p14:section>
        <p14:section name="Intro" id="{4E7D0EA1-95ED-471B-8D81-F8F9FA6DA03C}">
          <p14:sldIdLst>
            <p14:sldId id="389"/>
            <p14:sldId id="368"/>
            <p14:sldId id="370"/>
            <p14:sldId id="371"/>
            <p14:sldId id="373"/>
          </p14:sldIdLst>
        </p14:section>
        <p14:section name="TLSE" id="{4F835062-D7E2-4A7A-852C-D9CFA2534859}">
          <p14:sldIdLst>
            <p14:sldId id="387"/>
            <p14:sldId id="380"/>
            <p14:sldId id="452"/>
            <p14:sldId id="382"/>
            <p14:sldId id="381"/>
            <p14:sldId id="402"/>
            <p14:sldId id="355"/>
            <p14:sldId id="384"/>
            <p14:sldId id="353"/>
            <p14:sldId id="385"/>
          </p14:sldIdLst>
        </p14:section>
        <p14:section name="Research" id="{F0006FE8-71B4-4F9B-9E82-B3894F3E9120}">
          <p14:sldIdLst>
            <p14:sldId id="424"/>
            <p14:sldId id="423"/>
            <p14:sldId id="421"/>
            <p14:sldId id="422"/>
            <p14:sldId id="420"/>
            <p14:sldId id="419"/>
          </p14:sldIdLst>
        </p14:section>
        <p14:section name="H&amp;S" id="{E42B37D5-A8E0-4D3D-8EBC-B65B37B0990E}">
          <p14:sldIdLst>
            <p14:sldId id="432"/>
            <p14:sldId id="431"/>
            <p14:sldId id="430"/>
            <p14:sldId id="429"/>
            <p14:sldId id="428"/>
            <p14:sldId id="427"/>
            <p14:sldId id="426"/>
            <p14:sldId id="425"/>
          </p14:sldIdLst>
        </p14:section>
        <p14:section name="POD" id="{FDB5C720-B9C0-404A-801C-AF1B9A5B04CE}">
          <p14:sldIdLst>
            <p14:sldId id="388"/>
            <p14:sldId id="2147480477"/>
            <p14:sldId id="2147480479"/>
            <p14:sldId id="2147480341"/>
            <p14:sldId id="2147480475"/>
            <p14:sldId id="2147480480"/>
            <p14:sldId id="2147480478"/>
            <p14:sldId id="2147480504"/>
          </p14:sldIdLst>
        </p14:section>
        <p14:section name="Comms" id="{85DAB508-66BF-4032-BB8E-E36662CA2BA4}">
          <p14:sldIdLst>
            <p14:sldId id="405"/>
            <p14:sldId id="409"/>
            <p14:sldId id="444"/>
            <p14:sldId id="445"/>
            <p14:sldId id="350"/>
            <p14:sldId id="446"/>
          </p14:sldIdLst>
        </p14:section>
        <p14:section name="EDI" id="{1E85F559-9ABD-46E7-88DA-3427E0D9D9FE}">
          <p14:sldIdLst>
            <p14:sldId id="403"/>
            <p14:sldId id="259"/>
            <p14:sldId id="260"/>
            <p14:sldId id="263"/>
            <p14:sldId id="265"/>
            <p14:sldId id="271"/>
            <p14:sldId id="268"/>
            <p14:sldId id="269"/>
            <p14:sldId id="448"/>
            <p14:sldId id="267"/>
            <p14:sldId id="29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BACD11-68D8-0656-7612-7878E2C30F57}" name="Fidel Peacock" initials="FP" userId="S::fidel.peacock@manchester.ac.uk::9b03527f-f18b-448a-90ac-f07729bcff40" providerId="AD"/>
  <p188:author id="{ACD1C51F-F287-BF1A-5F44-EF76B449540A}" name="Ming-Feng Chen" initials="MC" userId="S::ming-feng.chen@manchester.ac.uk::e99dfc33-1d16-48c9-84ee-17f87dbe99e4" providerId="AD"/>
  <p188:author id="{4785DD3D-5C9F-9B04-2A79-9B0CB1DB9E02}" name="Kelly Osgood" initials="KO" userId="S::kelly.osgood@manchester.ac.uk::26eaa78b-439a-438c-84c9-f23eb595d20a" providerId="AD"/>
  <p188:author id="{D08FC86E-8B5C-4E1C-9876-9FA72BC02881}" name="Andy Milne" initials="AM" userId="S::Andy.Milne@manchester.ac.uk::4cdaadab-d7e3-46b9-b965-5ebad839cbb3" providerId="AD"/>
  <p188:author id="{C486D372-4E9E-BAFD-904B-F757AE85C76D}" name="Kelly Burgess" initials="KB" userId="S::kelly.burgess@manchester.ac.uk::abc040f0-e35a-4d51-af7f-b91ed126ae79" providerId="AD"/>
  <p188:author id="{0621A09B-27AE-ACB2-B092-C4BA0BD226C7}" name="Lucy Adams" initials="LA" userId="S::lucy.adams@manchester.ac.uk::64c3893c-a9d7-4c67-8722-1bd2709611c1" providerId="AD"/>
  <p188:author id="{F5868DF1-30E6-4DAB-0C0F-6008DAC808E3}" name="Ceri Roberts" initials="CR" userId="S::ceri.roberts@manchester.ac.uk::c7c5dc3f-7cb2-4ffa-bc8d-6b0a0c558aa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ynda Mcintosh" initials="LM" lastIdx="16" clrIdx="0">
    <p:extLst>
      <p:ext uri="{19B8F6BF-5375-455C-9EA6-DF929625EA0E}">
        <p15:presenceInfo xmlns:p15="http://schemas.microsoft.com/office/powerpoint/2012/main" userId="S-1-5-21-1715567821-1957994488-725345543-73453" providerId="AD"/>
      </p:ext>
    </p:extLst>
  </p:cmAuthor>
  <p:cmAuthor id="2" name="Lauren Tempelman" initials="LT" lastIdx="2" clrIdx="1">
    <p:extLst>
      <p:ext uri="{19B8F6BF-5375-455C-9EA6-DF929625EA0E}">
        <p15:presenceInfo xmlns:p15="http://schemas.microsoft.com/office/powerpoint/2012/main" userId="S-1-5-21-1715567821-1957994488-725345543-123384" providerId="AD"/>
      </p:ext>
    </p:extLst>
  </p:cmAuthor>
  <p:cmAuthor id="3" name="Vicky Taylor-Plane" initials="VTP" lastIdx="3" clrIdx="2">
    <p:extLst>
      <p:ext uri="{19B8F6BF-5375-455C-9EA6-DF929625EA0E}">
        <p15:presenceInfo xmlns:p15="http://schemas.microsoft.com/office/powerpoint/2012/main" userId="Vicky Taylor-Plane" providerId="None"/>
      </p:ext>
    </p:extLst>
  </p:cmAuthor>
  <p:cmAuthor id="4" name="Vicky Taylor-Plane" initials="VTP [2]" lastIdx="22" clrIdx="3">
    <p:extLst>
      <p:ext uri="{19B8F6BF-5375-455C-9EA6-DF929625EA0E}">
        <p15:presenceInfo xmlns:p15="http://schemas.microsoft.com/office/powerpoint/2012/main" userId="S::vicky.taylor-plane@manchester.ac.uk::fde7917b-2cc1-47a9-b990-4000eb5a341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B822"/>
    <a:srgbClr val="660099"/>
    <a:srgbClr val="5D2979"/>
    <a:srgbClr val="595959"/>
    <a:srgbClr val="6A2382"/>
    <a:srgbClr val="D3C6E2"/>
    <a:srgbClr val="E7E8E8"/>
    <a:srgbClr val="8254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A1D6B8-10BF-4850-A1B4-1B72B4FECB12}" v="39" dt="2026-02-20T09:32:20.5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84" y="1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theme" Target="theme/theme1.xml"/><Relationship Id="rId8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Staff</c:v>
                </c:pt>
              </c:strCache>
            </c:strRef>
          </c:tx>
          <c:spPr>
            <a:effectLst>
              <a:outerShdw blurRad="50800" dist="38100" dir="2700000" algn="tl" rotWithShape="0">
                <a:prstClr val="black">
                  <a:alpha val="40000"/>
                </a:prstClr>
              </a:outerShdw>
            </a:effectLst>
          </c:spPr>
          <c:dPt>
            <c:idx val="0"/>
            <c:bubble3D val="0"/>
            <c:spPr>
              <a:solidFill>
                <a:schemeClr val="accent2"/>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430C-EE45-8E91-7C376DA6EDD6}"/>
              </c:ext>
            </c:extLst>
          </c:dPt>
          <c:dPt>
            <c:idx val="1"/>
            <c:bubble3D val="0"/>
            <c:spPr>
              <a:solidFill>
                <a:schemeClr val="accent4"/>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430C-EE45-8E91-7C376DA6EDD6}"/>
              </c:ext>
            </c:extLst>
          </c:dPt>
          <c:dPt>
            <c:idx val="2"/>
            <c:bubble3D val="0"/>
            <c:spPr>
              <a:solidFill>
                <a:schemeClr val="accent6"/>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430C-EE45-8E91-7C376DA6EDD6}"/>
              </c:ext>
            </c:extLst>
          </c:dPt>
          <c:dLbls>
            <c:dLbl>
              <c:idx val="0"/>
              <c:tx>
                <c:rich>
                  <a:bodyPr/>
                  <a:lstStyle/>
                  <a:p>
                    <a:r>
                      <a:rPr lang="en-US" dirty="0"/>
                      <a:t>1,845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430C-EE45-8E91-7C376DA6EDD6}"/>
                </c:ext>
              </c:extLst>
            </c:dLbl>
            <c:dLbl>
              <c:idx val="1"/>
              <c:tx>
                <c:rich>
                  <a:bodyPr/>
                  <a:lstStyle/>
                  <a:p>
                    <a:r>
                      <a:rPr lang="en-US" dirty="0"/>
                      <a:t>2,837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430C-EE45-8E91-7C376DA6EDD6}"/>
                </c:ext>
              </c:extLst>
            </c:dLbl>
            <c:dLbl>
              <c:idx val="2"/>
              <c:tx>
                <c:rich>
                  <a:bodyPr/>
                  <a:lstStyle/>
                  <a:p>
                    <a:r>
                      <a:rPr lang="en-US" dirty="0"/>
                      <a:t>347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430C-EE45-8E91-7C376DA6EDD6}"/>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Sheet1!$A$2:$A$4</c:f>
              <c:strCache>
                <c:ptCount val="3"/>
                <c:pt idx="0">
                  <c:v>Ug</c:v>
                </c:pt>
                <c:pt idx="1">
                  <c:v>pg</c:v>
                </c:pt>
                <c:pt idx="2">
                  <c:v>pgr</c:v>
                </c:pt>
              </c:strCache>
            </c:strRef>
          </c:cat>
          <c:val>
            <c:numRef>
              <c:f>Sheet1!$B$2:$B$4</c:f>
              <c:numCache>
                <c:formatCode>General</c:formatCode>
                <c:ptCount val="3"/>
                <c:pt idx="0">
                  <c:v>1659</c:v>
                </c:pt>
                <c:pt idx="1">
                  <c:v>2337</c:v>
                </c:pt>
                <c:pt idx="2">
                  <c:v>313</c:v>
                </c:pt>
              </c:numCache>
            </c:numRef>
          </c:val>
          <c:extLst>
            <c:ext xmlns:c16="http://schemas.microsoft.com/office/drawing/2014/chart" uri="{C3380CC4-5D6E-409C-BE32-E72D297353CC}">
              <c16:uniqueId val="{00000006-430C-EE45-8E91-7C376DA6EDD6}"/>
            </c:ext>
          </c:extLst>
        </c:ser>
        <c:dLbls>
          <c:showLegendKey val="0"/>
          <c:showVal val="0"/>
          <c:showCatName val="0"/>
          <c:showSerName val="0"/>
          <c:showPercent val="1"/>
          <c:showBubbleSize val="0"/>
          <c:showLeaderLines val="0"/>
        </c:dLbls>
        <c:firstSliceAng val="0"/>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Staff</c:v>
                </c:pt>
              </c:strCache>
            </c:strRef>
          </c:tx>
          <c:spPr>
            <a:effectLst>
              <a:outerShdw blurRad="50800" dist="38100" dir="2700000" algn="tl" rotWithShape="0">
                <a:prstClr val="black">
                  <a:alpha val="40000"/>
                </a:prstClr>
              </a:outerShdw>
            </a:effectLst>
          </c:spPr>
          <c:dPt>
            <c:idx val="0"/>
            <c:bubble3D val="0"/>
            <c:spPr>
              <a:solidFill>
                <a:schemeClr val="accent2"/>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A79B-5044-9BDD-1915E5C3CF49}"/>
              </c:ext>
            </c:extLst>
          </c:dPt>
          <c:dPt>
            <c:idx val="1"/>
            <c:bubble3D val="0"/>
            <c:spPr>
              <a:solidFill>
                <a:schemeClr val="accent4"/>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A79B-5044-9BDD-1915E5C3CF49}"/>
              </c:ext>
            </c:extLst>
          </c:dPt>
          <c:dPt>
            <c:idx val="2"/>
            <c:bubble3D val="0"/>
            <c:spPr>
              <a:solidFill>
                <a:schemeClr val="accent6"/>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A79B-5044-9BDD-1915E5C3CF49}"/>
              </c:ext>
            </c:extLst>
          </c:dPt>
          <c:dLbls>
            <c:dLbl>
              <c:idx val="0"/>
              <c:tx>
                <c:rich>
                  <a:bodyPr/>
                  <a:lstStyle/>
                  <a:p>
                    <a:r>
                      <a:rPr lang="en-US" dirty="0"/>
                      <a:t>319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A79B-5044-9BDD-1915E5C3CF49}"/>
                </c:ext>
              </c:extLst>
            </c:dLbl>
            <c:dLbl>
              <c:idx val="1"/>
              <c:tx>
                <c:rich>
                  <a:bodyPr/>
                  <a:lstStyle/>
                  <a:p>
                    <a:r>
                      <a:rPr lang="en-US" dirty="0"/>
                      <a:t>69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A79B-5044-9BDD-1915E5C3CF49}"/>
                </c:ext>
              </c:extLst>
            </c:dLbl>
            <c:dLbl>
              <c:idx val="2"/>
              <c:tx>
                <c:rich>
                  <a:bodyPr/>
                  <a:lstStyle/>
                  <a:p>
                    <a:r>
                      <a:rPr lang="en-US" dirty="0"/>
                      <a:t>97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A79B-5044-9BDD-1915E5C3CF49}"/>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Sheet1!$A$2:$A$4</c:f>
              <c:strCache>
                <c:ptCount val="3"/>
                <c:pt idx="0">
                  <c:v>Academic </c:v>
                </c:pt>
                <c:pt idx="1">
                  <c:v>Research staff/Research Fellows</c:v>
                </c:pt>
                <c:pt idx="2">
                  <c:v>Professional Services</c:v>
                </c:pt>
              </c:strCache>
            </c:strRef>
          </c:cat>
          <c:val>
            <c:numRef>
              <c:f>Sheet1!$B$2:$B$4</c:f>
              <c:numCache>
                <c:formatCode>General</c:formatCode>
                <c:ptCount val="3"/>
                <c:pt idx="0">
                  <c:v>318</c:v>
                </c:pt>
                <c:pt idx="1">
                  <c:v>63</c:v>
                </c:pt>
                <c:pt idx="2">
                  <c:v>98</c:v>
                </c:pt>
              </c:numCache>
            </c:numRef>
          </c:val>
          <c:extLst>
            <c:ext xmlns:c16="http://schemas.microsoft.com/office/drawing/2014/chart" uri="{C3380CC4-5D6E-409C-BE32-E72D297353CC}">
              <c16:uniqueId val="{00000006-A79B-5044-9BDD-1915E5C3CF49}"/>
            </c:ext>
          </c:extLst>
        </c:ser>
        <c:dLbls>
          <c:showLegendKey val="0"/>
          <c:showVal val="0"/>
          <c:showCatName val="0"/>
          <c:showSerName val="0"/>
          <c:showPercent val="1"/>
          <c:showBubbleSize val="0"/>
          <c:showLeaderLines val="0"/>
        </c:dLbls>
        <c:firstSliceAng val="0"/>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95FCCF-040D-42B6-A9AF-62A0B5649DD0}"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7AF49CD7-2787-475B-8CF8-651DBB0B525F}">
      <dgm:prSet/>
      <dgm:spPr/>
      <dgm:t>
        <a:bodyPr/>
        <a:lstStyle/>
        <a:p>
          <a:pPr>
            <a:lnSpc>
              <a:spcPct val="100000"/>
            </a:lnSpc>
          </a:pPr>
          <a:r>
            <a:rPr lang="en-US">
              <a:latin typeface="Open Sans" panose="020B0606030504020204" pitchFamily="34" charset="0"/>
              <a:ea typeface="Open Sans" panose="020B0606030504020204" pitchFamily="34" charset="0"/>
              <a:cs typeface="Open Sans" panose="020B0606030504020204" pitchFamily="34" charset="0"/>
            </a:rPr>
            <a:t>Welcome to the School of Environment, Education and Development (SEED) </a:t>
          </a:r>
        </a:p>
      </dgm:t>
    </dgm:pt>
    <dgm:pt modelId="{FDA5BCF2-1D49-4E8B-99E9-60DC977E88FB}" type="parTrans" cxnId="{62BC4D62-F77B-4F8F-8551-788904C2624E}">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0945DB4D-BF93-439A-9F86-93FD7E4551FC}" type="sibTrans" cxnId="{62BC4D62-F77B-4F8F-8551-788904C2624E}">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645544AE-691D-4676-9CDE-BF57CA644028}">
      <dgm:prSet/>
      <dgm:spPr/>
      <dgm:t>
        <a:bodyPr/>
        <a:lstStyle/>
        <a:p>
          <a:pPr>
            <a:lnSpc>
              <a:spcPct val="100000"/>
            </a:lnSpc>
          </a:pPr>
          <a:r>
            <a:rPr lang="en-US">
              <a:latin typeface="Open Sans" panose="020B0606030504020204" pitchFamily="34" charset="0"/>
              <a:ea typeface="Open Sans" panose="020B0606030504020204" pitchFamily="34" charset="0"/>
              <a:cs typeface="Open Sans" panose="020B0606030504020204" pitchFamily="34" charset="0"/>
            </a:rPr>
            <a:t>General School overview, highlights</a:t>
          </a:r>
        </a:p>
      </dgm:t>
    </dgm:pt>
    <dgm:pt modelId="{A78A4D31-DC10-442E-AD7E-20A81F4CB2DF}" type="parTrans" cxnId="{61E1FA72-DE71-4EB2-8B32-C0DEFD57419C}">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771DA78A-7719-4C26-A80B-FD62CD7601D4}" type="sibTrans" cxnId="{61E1FA72-DE71-4EB2-8B32-C0DEFD57419C}">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ADF4B8A4-2C88-406C-9CC0-4AFEC63070B6}">
      <dgm:prSet/>
      <dgm:spPr/>
      <dgm:t>
        <a:bodyPr/>
        <a:lstStyle/>
        <a:p>
          <a:pPr>
            <a:lnSpc>
              <a:spcPct val="100000"/>
            </a:lnSpc>
          </a:pPr>
          <a:r>
            <a:rPr lang="en-US">
              <a:latin typeface="Open Sans" panose="020B0606030504020204" pitchFamily="34" charset="0"/>
              <a:ea typeface="Open Sans" panose="020B0606030504020204" pitchFamily="34" charset="0"/>
              <a:cs typeface="Open Sans" panose="020B0606030504020204" pitchFamily="34" charset="0"/>
            </a:rPr>
            <a:t>Senior Leadership Team</a:t>
          </a:r>
        </a:p>
      </dgm:t>
    </dgm:pt>
    <dgm:pt modelId="{DA417411-149D-40BC-8011-6BE5E5416A22}" type="parTrans" cxnId="{E7FC2CEB-B126-40BC-BBA2-F7FB8C0D42C2}">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51AB83C4-6A67-4E7F-96CC-E59FBA163431}" type="sibTrans" cxnId="{E7FC2CEB-B126-40BC-BBA2-F7FB8C0D42C2}">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2325A57B-C27C-49CB-90F3-B84A2EFDE320}">
      <dgm:prSet/>
      <dgm:spPr/>
      <dgm:t>
        <a:bodyPr/>
        <a:lstStyle/>
        <a:p>
          <a:pPr>
            <a:lnSpc>
              <a:spcPct val="100000"/>
            </a:lnSpc>
          </a:pPr>
          <a:r>
            <a:rPr lang="en-US">
              <a:latin typeface="Open Sans" panose="020B0606030504020204" pitchFamily="34" charset="0"/>
              <a:ea typeface="Open Sans" panose="020B0606030504020204" pitchFamily="34" charset="0"/>
              <a:cs typeface="Open Sans" panose="020B0606030504020204" pitchFamily="34" charset="0"/>
            </a:rPr>
            <a:t>Professional Services Team overview (key contacts)</a:t>
          </a:r>
        </a:p>
      </dgm:t>
    </dgm:pt>
    <dgm:pt modelId="{5E8EC72A-DD05-4F01-9051-BD11C398FC2B}" type="parTrans" cxnId="{9559C7A9-F725-4F91-8BD7-CDCEEB780A3A}">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5855F6BA-E208-4B63-98B1-6305C8724816}" type="sibTrans" cxnId="{9559C7A9-F725-4F91-8BD7-CDCEEB780A3A}">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06D7366B-E455-4B3E-A2F5-A5D242EDE905}" type="pres">
      <dgm:prSet presAssocID="{6E95FCCF-040D-42B6-A9AF-62A0B5649DD0}" presName="root" presStyleCnt="0">
        <dgm:presLayoutVars>
          <dgm:dir/>
          <dgm:resizeHandles val="exact"/>
        </dgm:presLayoutVars>
      </dgm:prSet>
      <dgm:spPr/>
    </dgm:pt>
    <dgm:pt modelId="{6546CA39-7DAE-4A55-A4E6-DD9B8D422800}" type="pres">
      <dgm:prSet presAssocID="{7AF49CD7-2787-475B-8CF8-651DBB0B525F}" presName="compNode" presStyleCnt="0"/>
      <dgm:spPr/>
    </dgm:pt>
    <dgm:pt modelId="{F18BFF05-3474-4441-AD42-35306C2024E1}" type="pres">
      <dgm:prSet presAssocID="{7AF49CD7-2787-475B-8CF8-651DBB0B525F}" presName="bgRect" presStyleLbl="bgShp" presStyleIdx="0" presStyleCnt="4"/>
      <dgm:spPr/>
    </dgm:pt>
    <dgm:pt modelId="{329FD1C4-CA27-44DD-9A71-522DF300E3FB}" type="pres">
      <dgm:prSet presAssocID="{7AF49CD7-2787-475B-8CF8-651DBB0B525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eeds"/>
        </a:ext>
      </dgm:extLst>
    </dgm:pt>
    <dgm:pt modelId="{0A479E52-AD12-4A7B-ADB5-95EB9E266D7E}" type="pres">
      <dgm:prSet presAssocID="{7AF49CD7-2787-475B-8CF8-651DBB0B525F}" presName="spaceRect" presStyleCnt="0"/>
      <dgm:spPr/>
    </dgm:pt>
    <dgm:pt modelId="{CB08C8D5-A4E1-4F04-97E3-69794A1CD883}" type="pres">
      <dgm:prSet presAssocID="{7AF49CD7-2787-475B-8CF8-651DBB0B525F}" presName="parTx" presStyleLbl="revTx" presStyleIdx="0" presStyleCnt="4">
        <dgm:presLayoutVars>
          <dgm:chMax val="0"/>
          <dgm:chPref val="0"/>
        </dgm:presLayoutVars>
      </dgm:prSet>
      <dgm:spPr/>
    </dgm:pt>
    <dgm:pt modelId="{B9E1B861-EC13-4888-8A40-A7BCAE2B305A}" type="pres">
      <dgm:prSet presAssocID="{0945DB4D-BF93-439A-9F86-93FD7E4551FC}" presName="sibTrans" presStyleCnt="0"/>
      <dgm:spPr/>
    </dgm:pt>
    <dgm:pt modelId="{FFC98D40-6726-4C50-9A72-20FAAE2740C4}" type="pres">
      <dgm:prSet presAssocID="{645544AE-691D-4676-9CDE-BF57CA644028}" presName="compNode" presStyleCnt="0"/>
      <dgm:spPr/>
    </dgm:pt>
    <dgm:pt modelId="{51F34C51-A4AD-4E54-8E60-44674C36E2CD}" type="pres">
      <dgm:prSet presAssocID="{645544AE-691D-4676-9CDE-BF57CA644028}" presName="bgRect" presStyleLbl="bgShp" presStyleIdx="1" presStyleCnt="4"/>
      <dgm:spPr/>
    </dgm:pt>
    <dgm:pt modelId="{4B5225B1-8728-454B-B692-4D90805B89DB}" type="pres">
      <dgm:prSet presAssocID="{645544AE-691D-4676-9CDE-BF57CA64402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hoolhouse"/>
        </a:ext>
      </dgm:extLst>
    </dgm:pt>
    <dgm:pt modelId="{C22D6087-DC40-429B-8965-696DF9345843}" type="pres">
      <dgm:prSet presAssocID="{645544AE-691D-4676-9CDE-BF57CA644028}" presName="spaceRect" presStyleCnt="0"/>
      <dgm:spPr/>
    </dgm:pt>
    <dgm:pt modelId="{A9ED27AC-3EE6-4BA5-80C1-08A50A63123A}" type="pres">
      <dgm:prSet presAssocID="{645544AE-691D-4676-9CDE-BF57CA644028}" presName="parTx" presStyleLbl="revTx" presStyleIdx="1" presStyleCnt="4">
        <dgm:presLayoutVars>
          <dgm:chMax val="0"/>
          <dgm:chPref val="0"/>
        </dgm:presLayoutVars>
      </dgm:prSet>
      <dgm:spPr/>
    </dgm:pt>
    <dgm:pt modelId="{435D64AE-8896-4867-AF18-B4F131A552FB}" type="pres">
      <dgm:prSet presAssocID="{771DA78A-7719-4C26-A80B-FD62CD7601D4}" presName="sibTrans" presStyleCnt="0"/>
      <dgm:spPr/>
    </dgm:pt>
    <dgm:pt modelId="{BB3EAB95-B938-4740-B9C0-63A8B213AD10}" type="pres">
      <dgm:prSet presAssocID="{ADF4B8A4-2C88-406C-9CC0-4AFEC63070B6}" presName="compNode" presStyleCnt="0"/>
      <dgm:spPr/>
    </dgm:pt>
    <dgm:pt modelId="{B6E090A0-36C5-4717-89FC-3441DE5D3475}" type="pres">
      <dgm:prSet presAssocID="{ADF4B8A4-2C88-406C-9CC0-4AFEC63070B6}" presName="bgRect" presStyleLbl="bgShp" presStyleIdx="2" presStyleCnt="4"/>
      <dgm:spPr/>
    </dgm:pt>
    <dgm:pt modelId="{3FC16AB9-56D4-4348-91EF-2FAA57D6B7C9}" type="pres">
      <dgm:prSet presAssocID="{ADF4B8A4-2C88-406C-9CC0-4AFEC63070B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
        </a:ext>
      </dgm:extLst>
    </dgm:pt>
    <dgm:pt modelId="{2647665F-B5AC-4D5D-AE4A-F08A7547A4F6}" type="pres">
      <dgm:prSet presAssocID="{ADF4B8A4-2C88-406C-9CC0-4AFEC63070B6}" presName="spaceRect" presStyleCnt="0"/>
      <dgm:spPr/>
    </dgm:pt>
    <dgm:pt modelId="{7456D85C-F4BC-4F4A-A94D-307450CDF1BD}" type="pres">
      <dgm:prSet presAssocID="{ADF4B8A4-2C88-406C-9CC0-4AFEC63070B6}" presName="parTx" presStyleLbl="revTx" presStyleIdx="2" presStyleCnt="4">
        <dgm:presLayoutVars>
          <dgm:chMax val="0"/>
          <dgm:chPref val="0"/>
        </dgm:presLayoutVars>
      </dgm:prSet>
      <dgm:spPr/>
    </dgm:pt>
    <dgm:pt modelId="{95B0B069-DF33-4537-8D3A-BFEA22D78094}" type="pres">
      <dgm:prSet presAssocID="{51AB83C4-6A67-4E7F-96CC-E59FBA163431}" presName="sibTrans" presStyleCnt="0"/>
      <dgm:spPr/>
    </dgm:pt>
    <dgm:pt modelId="{89DDD51C-3C08-4A79-8653-1A69FC9A4AA8}" type="pres">
      <dgm:prSet presAssocID="{2325A57B-C27C-49CB-90F3-B84A2EFDE320}" presName="compNode" presStyleCnt="0"/>
      <dgm:spPr/>
    </dgm:pt>
    <dgm:pt modelId="{B37221BA-6643-4F35-AC08-3B4AF033BDE0}" type="pres">
      <dgm:prSet presAssocID="{2325A57B-C27C-49CB-90F3-B84A2EFDE320}" presName="bgRect" presStyleLbl="bgShp" presStyleIdx="3" presStyleCnt="4"/>
      <dgm:spPr/>
    </dgm:pt>
    <dgm:pt modelId="{20355472-27BD-4F1E-941F-7083F98EA5B3}" type="pres">
      <dgm:prSet presAssocID="{2325A57B-C27C-49CB-90F3-B84A2EFDE32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Employee Badge"/>
        </a:ext>
      </dgm:extLst>
    </dgm:pt>
    <dgm:pt modelId="{59C55C27-1B1F-449E-B428-EFE650B8F52E}" type="pres">
      <dgm:prSet presAssocID="{2325A57B-C27C-49CB-90F3-B84A2EFDE320}" presName="spaceRect" presStyleCnt="0"/>
      <dgm:spPr/>
    </dgm:pt>
    <dgm:pt modelId="{E4A1B637-5A5E-4AEE-91A8-ABDA9D8CE086}" type="pres">
      <dgm:prSet presAssocID="{2325A57B-C27C-49CB-90F3-B84A2EFDE320}" presName="parTx" presStyleLbl="revTx" presStyleIdx="3" presStyleCnt="4">
        <dgm:presLayoutVars>
          <dgm:chMax val="0"/>
          <dgm:chPref val="0"/>
        </dgm:presLayoutVars>
      </dgm:prSet>
      <dgm:spPr/>
    </dgm:pt>
  </dgm:ptLst>
  <dgm:cxnLst>
    <dgm:cxn modelId="{62BC4D62-F77B-4F8F-8551-788904C2624E}" srcId="{6E95FCCF-040D-42B6-A9AF-62A0B5649DD0}" destId="{7AF49CD7-2787-475B-8CF8-651DBB0B525F}" srcOrd="0" destOrd="0" parTransId="{FDA5BCF2-1D49-4E8B-99E9-60DC977E88FB}" sibTransId="{0945DB4D-BF93-439A-9F86-93FD7E4551FC}"/>
    <dgm:cxn modelId="{61E1FA72-DE71-4EB2-8B32-C0DEFD57419C}" srcId="{6E95FCCF-040D-42B6-A9AF-62A0B5649DD0}" destId="{645544AE-691D-4676-9CDE-BF57CA644028}" srcOrd="1" destOrd="0" parTransId="{A78A4D31-DC10-442E-AD7E-20A81F4CB2DF}" sibTransId="{771DA78A-7719-4C26-A80B-FD62CD7601D4}"/>
    <dgm:cxn modelId="{C068C675-1B05-48A2-84E3-56EEA7721D90}" type="presOf" srcId="{2325A57B-C27C-49CB-90F3-B84A2EFDE320}" destId="{E4A1B637-5A5E-4AEE-91A8-ABDA9D8CE086}" srcOrd="0" destOrd="0" presId="urn:microsoft.com/office/officeart/2018/2/layout/IconVerticalSolidList"/>
    <dgm:cxn modelId="{8D0D5D7A-6863-4867-AE11-FD601C6EED97}" type="presOf" srcId="{645544AE-691D-4676-9CDE-BF57CA644028}" destId="{A9ED27AC-3EE6-4BA5-80C1-08A50A63123A}" srcOrd="0" destOrd="0" presId="urn:microsoft.com/office/officeart/2018/2/layout/IconVerticalSolidList"/>
    <dgm:cxn modelId="{4B1EBB8C-62AC-49A0-BB72-E6DA1A768450}" type="presOf" srcId="{ADF4B8A4-2C88-406C-9CC0-4AFEC63070B6}" destId="{7456D85C-F4BC-4F4A-A94D-307450CDF1BD}" srcOrd="0" destOrd="0" presId="urn:microsoft.com/office/officeart/2018/2/layout/IconVerticalSolidList"/>
    <dgm:cxn modelId="{970BF294-B965-453C-A296-D22FAEBCC73A}" type="presOf" srcId="{6E95FCCF-040D-42B6-A9AF-62A0B5649DD0}" destId="{06D7366B-E455-4B3E-A2F5-A5D242EDE905}" srcOrd="0" destOrd="0" presId="urn:microsoft.com/office/officeart/2018/2/layout/IconVerticalSolidList"/>
    <dgm:cxn modelId="{9559C7A9-F725-4F91-8BD7-CDCEEB780A3A}" srcId="{6E95FCCF-040D-42B6-A9AF-62A0B5649DD0}" destId="{2325A57B-C27C-49CB-90F3-B84A2EFDE320}" srcOrd="3" destOrd="0" parTransId="{5E8EC72A-DD05-4F01-9051-BD11C398FC2B}" sibTransId="{5855F6BA-E208-4B63-98B1-6305C8724816}"/>
    <dgm:cxn modelId="{AF1D89E6-1BA0-4448-9D6E-EBC8D983C007}" type="presOf" srcId="{7AF49CD7-2787-475B-8CF8-651DBB0B525F}" destId="{CB08C8D5-A4E1-4F04-97E3-69794A1CD883}" srcOrd="0" destOrd="0" presId="urn:microsoft.com/office/officeart/2018/2/layout/IconVerticalSolidList"/>
    <dgm:cxn modelId="{E7FC2CEB-B126-40BC-BBA2-F7FB8C0D42C2}" srcId="{6E95FCCF-040D-42B6-A9AF-62A0B5649DD0}" destId="{ADF4B8A4-2C88-406C-9CC0-4AFEC63070B6}" srcOrd="2" destOrd="0" parTransId="{DA417411-149D-40BC-8011-6BE5E5416A22}" sibTransId="{51AB83C4-6A67-4E7F-96CC-E59FBA163431}"/>
    <dgm:cxn modelId="{250E52D3-A348-474C-A9AE-06F6A6D1453E}" type="presParOf" srcId="{06D7366B-E455-4B3E-A2F5-A5D242EDE905}" destId="{6546CA39-7DAE-4A55-A4E6-DD9B8D422800}" srcOrd="0" destOrd="0" presId="urn:microsoft.com/office/officeart/2018/2/layout/IconVerticalSolidList"/>
    <dgm:cxn modelId="{AAB53CC4-2483-45FC-BA85-7DE3F764184C}" type="presParOf" srcId="{6546CA39-7DAE-4A55-A4E6-DD9B8D422800}" destId="{F18BFF05-3474-4441-AD42-35306C2024E1}" srcOrd="0" destOrd="0" presId="urn:microsoft.com/office/officeart/2018/2/layout/IconVerticalSolidList"/>
    <dgm:cxn modelId="{A4430E76-8277-42A9-B283-F0467782E43C}" type="presParOf" srcId="{6546CA39-7DAE-4A55-A4E6-DD9B8D422800}" destId="{329FD1C4-CA27-44DD-9A71-522DF300E3FB}" srcOrd="1" destOrd="0" presId="urn:microsoft.com/office/officeart/2018/2/layout/IconVerticalSolidList"/>
    <dgm:cxn modelId="{69E4854C-9587-4B9C-988C-016593BB10D3}" type="presParOf" srcId="{6546CA39-7DAE-4A55-A4E6-DD9B8D422800}" destId="{0A479E52-AD12-4A7B-ADB5-95EB9E266D7E}" srcOrd="2" destOrd="0" presId="urn:microsoft.com/office/officeart/2018/2/layout/IconVerticalSolidList"/>
    <dgm:cxn modelId="{743BD14F-7B2E-4EDD-8D10-4FFE1CB705DB}" type="presParOf" srcId="{6546CA39-7DAE-4A55-A4E6-DD9B8D422800}" destId="{CB08C8D5-A4E1-4F04-97E3-69794A1CD883}" srcOrd="3" destOrd="0" presId="urn:microsoft.com/office/officeart/2018/2/layout/IconVerticalSolidList"/>
    <dgm:cxn modelId="{D203DAEE-F90A-4319-BE4E-5157CC4A9B34}" type="presParOf" srcId="{06D7366B-E455-4B3E-A2F5-A5D242EDE905}" destId="{B9E1B861-EC13-4888-8A40-A7BCAE2B305A}" srcOrd="1" destOrd="0" presId="urn:microsoft.com/office/officeart/2018/2/layout/IconVerticalSolidList"/>
    <dgm:cxn modelId="{E74460FD-4B96-4A59-A146-510ECBA1FC11}" type="presParOf" srcId="{06D7366B-E455-4B3E-A2F5-A5D242EDE905}" destId="{FFC98D40-6726-4C50-9A72-20FAAE2740C4}" srcOrd="2" destOrd="0" presId="urn:microsoft.com/office/officeart/2018/2/layout/IconVerticalSolidList"/>
    <dgm:cxn modelId="{21BE2644-BC84-47CB-A2DC-00225181AD5E}" type="presParOf" srcId="{FFC98D40-6726-4C50-9A72-20FAAE2740C4}" destId="{51F34C51-A4AD-4E54-8E60-44674C36E2CD}" srcOrd="0" destOrd="0" presId="urn:microsoft.com/office/officeart/2018/2/layout/IconVerticalSolidList"/>
    <dgm:cxn modelId="{DD075980-8AE8-48F7-9F67-041AE4ADD3F4}" type="presParOf" srcId="{FFC98D40-6726-4C50-9A72-20FAAE2740C4}" destId="{4B5225B1-8728-454B-B692-4D90805B89DB}" srcOrd="1" destOrd="0" presId="urn:microsoft.com/office/officeart/2018/2/layout/IconVerticalSolidList"/>
    <dgm:cxn modelId="{7F41FBCB-8E4F-4A20-9D8D-8429D36EEC43}" type="presParOf" srcId="{FFC98D40-6726-4C50-9A72-20FAAE2740C4}" destId="{C22D6087-DC40-429B-8965-696DF9345843}" srcOrd="2" destOrd="0" presId="urn:microsoft.com/office/officeart/2018/2/layout/IconVerticalSolidList"/>
    <dgm:cxn modelId="{3D029FEF-05A5-40C7-A6BA-555B63B004A8}" type="presParOf" srcId="{FFC98D40-6726-4C50-9A72-20FAAE2740C4}" destId="{A9ED27AC-3EE6-4BA5-80C1-08A50A63123A}" srcOrd="3" destOrd="0" presId="urn:microsoft.com/office/officeart/2018/2/layout/IconVerticalSolidList"/>
    <dgm:cxn modelId="{DA3F27B2-2C50-4E7C-AE9F-B0AAB3F8BB77}" type="presParOf" srcId="{06D7366B-E455-4B3E-A2F5-A5D242EDE905}" destId="{435D64AE-8896-4867-AF18-B4F131A552FB}" srcOrd="3" destOrd="0" presId="urn:microsoft.com/office/officeart/2018/2/layout/IconVerticalSolidList"/>
    <dgm:cxn modelId="{1DED9321-677D-46AC-92C2-CF218E97FFC7}" type="presParOf" srcId="{06D7366B-E455-4B3E-A2F5-A5D242EDE905}" destId="{BB3EAB95-B938-4740-B9C0-63A8B213AD10}" srcOrd="4" destOrd="0" presId="urn:microsoft.com/office/officeart/2018/2/layout/IconVerticalSolidList"/>
    <dgm:cxn modelId="{1BC957B4-EE52-401E-9B11-9C9C73710929}" type="presParOf" srcId="{BB3EAB95-B938-4740-B9C0-63A8B213AD10}" destId="{B6E090A0-36C5-4717-89FC-3441DE5D3475}" srcOrd="0" destOrd="0" presId="urn:microsoft.com/office/officeart/2018/2/layout/IconVerticalSolidList"/>
    <dgm:cxn modelId="{53F1B686-3BB7-4CEB-9BF0-515CA2A69557}" type="presParOf" srcId="{BB3EAB95-B938-4740-B9C0-63A8B213AD10}" destId="{3FC16AB9-56D4-4348-91EF-2FAA57D6B7C9}" srcOrd="1" destOrd="0" presId="urn:microsoft.com/office/officeart/2018/2/layout/IconVerticalSolidList"/>
    <dgm:cxn modelId="{9B37EB12-8E6E-41C0-8B95-0BDEED85D5DB}" type="presParOf" srcId="{BB3EAB95-B938-4740-B9C0-63A8B213AD10}" destId="{2647665F-B5AC-4D5D-AE4A-F08A7547A4F6}" srcOrd="2" destOrd="0" presId="urn:microsoft.com/office/officeart/2018/2/layout/IconVerticalSolidList"/>
    <dgm:cxn modelId="{1865CD31-798E-443B-940E-4C56DC375FD6}" type="presParOf" srcId="{BB3EAB95-B938-4740-B9C0-63A8B213AD10}" destId="{7456D85C-F4BC-4F4A-A94D-307450CDF1BD}" srcOrd="3" destOrd="0" presId="urn:microsoft.com/office/officeart/2018/2/layout/IconVerticalSolidList"/>
    <dgm:cxn modelId="{145EDAF0-D36C-4124-82BC-6E1D9214F3A1}" type="presParOf" srcId="{06D7366B-E455-4B3E-A2F5-A5D242EDE905}" destId="{95B0B069-DF33-4537-8D3A-BFEA22D78094}" srcOrd="5" destOrd="0" presId="urn:microsoft.com/office/officeart/2018/2/layout/IconVerticalSolidList"/>
    <dgm:cxn modelId="{A729EED3-3894-4654-87F8-A5F04637EEC7}" type="presParOf" srcId="{06D7366B-E455-4B3E-A2F5-A5D242EDE905}" destId="{89DDD51C-3C08-4A79-8653-1A69FC9A4AA8}" srcOrd="6" destOrd="0" presId="urn:microsoft.com/office/officeart/2018/2/layout/IconVerticalSolidList"/>
    <dgm:cxn modelId="{505BFF3C-C971-4A04-90C8-0C2C9C856706}" type="presParOf" srcId="{89DDD51C-3C08-4A79-8653-1A69FC9A4AA8}" destId="{B37221BA-6643-4F35-AC08-3B4AF033BDE0}" srcOrd="0" destOrd="0" presId="urn:microsoft.com/office/officeart/2018/2/layout/IconVerticalSolidList"/>
    <dgm:cxn modelId="{4292BF61-46B7-4757-A606-DABC29DA0446}" type="presParOf" srcId="{89DDD51C-3C08-4A79-8653-1A69FC9A4AA8}" destId="{20355472-27BD-4F1E-941F-7083F98EA5B3}" srcOrd="1" destOrd="0" presId="urn:microsoft.com/office/officeart/2018/2/layout/IconVerticalSolidList"/>
    <dgm:cxn modelId="{7D308F2D-E986-4472-A79C-51DD639C9CCF}" type="presParOf" srcId="{89DDD51C-3C08-4A79-8653-1A69FC9A4AA8}" destId="{59C55C27-1B1F-449E-B428-EFE650B8F52E}" srcOrd="2" destOrd="0" presId="urn:microsoft.com/office/officeart/2018/2/layout/IconVerticalSolidList"/>
    <dgm:cxn modelId="{10DE37B3-5967-435B-9ABA-ED7C13867A99}" type="presParOf" srcId="{89DDD51C-3C08-4A79-8653-1A69FC9A4AA8}" destId="{E4A1B637-5A5E-4AEE-91A8-ABDA9D8CE08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ED1E4C-EBCD-4F1C-8256-6A38C4808474}" type="doc">
      <dgm:prSet loTypeId="urn:microsoft.com/office/officeart/2005/8/layout/orgChart1" loCatId="hierarchy" qsTypeId="urn:microsoft.com/office/officeart/2005/8/quickstyle/simple1" qsCatId="simple" csTypeId="urn:microsoft.com/office/officeart/2005/8/colors/accent4_3" csCatId="accent4" phldr="1"/>
      <dgm:spPr/>
      <dgm:t>
        <a:bodyPr/>
        <a:lstStyle/>
        <a:p>
          <a:endParaRPr lang="en-GB"/>
        </a:p>
      </dgm:t>
    </dgm:pt>
    <dgm:pt modelId="{695A3CDA-9405-4C36-8EF6-F21692568310}">
      <dgm:prSet phldrT="[Text]" custT="1"/>
      <dgm:spPr>
        <a:solidFill>
          <a:schemeClr val="accent1">
            <a:lumMod val="20000"/>
            <a:lumOff val="80000"/>
          </a:schemeClr>
        </a:solidFill>
        <a:ln w="12700">
          <a:solidFill>
            <a:srgbClr val="660099"/>
          </a:solidFill>
        </a:ln>
        <a:effectLst>
          <a:outerShdw blurRad="50800" dist="38100" dir="2700000" algn="tl" rotWithShape="0">
            <a:prstClr val="black">
              <a:alpha val="40000"/>
            </a:prstClr>
          </a:outerShdw>
        </a:effectLst>
      </dgm:spPr>
      <dgm:t>
        <a:bodyPr/>
        <a:lstStyle/>
        <a:p>
          <a:r>
            <a:rPr lang="en-GB" sz="1000" b="0" kern="1200">
              <a:solidFill>
                <a:srgbClr val="000000"/>
              </a:solidFill>
              <a:latin typeface="Open Sans"/>
              <a:ea typeface="Open Sans"/>
              <a:cs typeface="Open Sans"/>
            </a:rPr>
            <a:t>Catriona Fraser</a:t>
          </a:r>
        </a:p>
        <a:p>
          <a:r>
            <a:rPr lang="en-GB" sz="1000" b="0" kern="1200">
              <a:solidFill>
                <a:srgbClr val="000000"/>
              </a:solidFill>
              <a:latin typeface="Open Sans"/>
              <a:ea typeface="Open Sans"/>
              <a:cs typeface="Open Sans"/>
            </a:rPr>
            <a:t>Teaching &amp; Learning Officer (Programmes and Curriculum)</a:t>
          </a:r>
        </a:p>
      </dgm:t>
    </dgm:pt>
    <dgm:pt modelId="{BEA26EC5-F72B-4C47-AD73-76CE5EF9750A}" type="parTrans" cxnId="{12BBEBDE-C9A9-4C22-9933-EDD5F4AE84FB}">
      <dgm:prSet/>
      <dgm:spPr/>
      <dgm:t>
        <a:bodyPr/>
        <a:lstStyle/>
        <a:p>
          <a:endParaRPr lang="en-GB"/>
        </a:p>
      </dgm:t>
    </dgm:pt>
    <dgm:pt modelId="{D19AE443-1226-4A2B-9C2E-76632A1874BE}" type="sibTrans" cxnId="{12BBEBDE-C9A9-4C22-9933-EDD5F4AE84FB}">
      <dgm:prSet/>
      <dgm:spPr/>
      <dgm:t>
        <a:bodyPr/>
        <a:lstStyle/>
        <a:p>
          <a:endParaRPr lang="en-GB"/>
        </a:p>
      </dgm:t>
    </dgm:pt>
    <dgm:pt modelId="{F0F0D3C4-2C51-48BC-9DAE-A86B035A1AF5}">
      <dgm:prSet phldrT="[Text]" custT="1"/>
      <dgm:spPr>
        <a:solidFill>
          <a:schemeClr val="accent1">
            <a:lumMod val="20000"/>
            <a:lumOff val="80000"/>
          </a:schemeClr>
        </a:solidFill>
        <a:ln w="12700">
          <a:solidFill>
            <a:srgbClr val="660099"/>
          </a:solidFill>
        </a:ln>
        <a:effectLst>
          <a:outerShdw blurRad="50800" dist="38100" dir="2700000" algn="tl" rotWithShape="0">
            <a:prstClr val="black">
              <a:alpha val="40000"/>
            </a:prstClr>
          </a:outerShdw>
        </a:effectLst>
      </dgm:spPr>
      <dgm:t>
        <a:bodyPr/>
        <a:lstStyle/>
        <a:p>
          <a:pPr marL="0" lvl="0" algn="ctr" defTabSz="444500">
            <a:lnSpc>
              <a:spcPct val="90000"/>
            </a:lnSpc>
            <a:spcBef>
              <a:spcPct val="0"/>
            </a:spcBef>
            <a:spcAft>
              <a:spcPct val="35000"/>
            </a:spcAft>
            <a:buNone/>
          </a:pPr>
          <a:r>
            <a:rPr lang="en-GB" sz="1000" b="0" kern="1200">
              <a:solidFill>
                <a:srgbClr val="000000"/>
              </a:solidFill>
              <a:latin typeface="Open Sans"/>
              <a:ea typeface="Open Sans"/>
              <a:cs typeface="Open Sans"/>
            </a:rPr>
            <a:t>Suzanne Nightingale</a:t>
          </a:r>
        </a:p>
        <a:p>
          <a:pPr marL="0" lvl="0" algn="ctr" defTabSz="444500">
            <a:lnSpc>
              <a:spcPct val="90000"/>
            </a:lnSpc>
            <a:spcBef>
              <a:spcPct val="0"/>
            </a:spcBef>
            <a:spcAft>
              <a:spcPct val="35000"/>
            </a:spcAft>
            <a:buNone/>
          </a:pPr>
          <a:r>
            <a:rPr lang="en-GB" sz="1000" b="0" kern="1200">
              <a:solidFill>
                <a:srgbClr val="000000"/>
              </a:solidFill>
              <a:latin typeface="Open Sans"/>
              <a:ea typeface="Open Sans"/>
              <a:cs typeface="Open Sans"/>
            </a:rPr>
            <a:t>Teaching &amp; Learning Officer (Assessment and Progression)</a:t>
          </a:r>
        </a:p>
      </dgm:t>
    </dgm:pt>
    <dgm:pt modelId="{B140E14F-D7E7-4397-BC34-AA9BA042B2D2}" type="parTrans" cxnId="{A56F4000-420A-41F8-AA70-98458F9C804F}">
      <dgm:prSet/>
      <dgm:spPr/>
      <dgm:t>
        <a:bodyPr/>
        <a:lstStyle/>
        <a:p>
          <a:endParaRPr lang="en-GB"/>
        </a:p>
      </dgm:t>
    </dgm:pt>
    <dgm:pt modelId="{9DFF890B-DD91-4FC2-8DB2-8C4F88393159}" type="sibTrans" cxnId="{A56F4000-420A-41F8-AA70-98458F9C804F}">
      <dgm:prSet/>
      <dgm:spPr/>
      <dgm:t>
        <a:bodyPr/>
        <a:lstStyle/>
        <a:p>
          <a:endParaRPr lang="en-GB"/>
        </a:p>
      </dgm:t>
    </dgm:pt>
    <dgm:pt modelId="{D4576988-ABFF-4CB8-AE3E-8AB60BA69B26}">
      <dgm:prSet phldrT="[Text]" custT="1"/>
      <dgm:spPr>
        <a:solidFill>
          <a:schemeClr val="accent2">
            <a:lumMod val="20000"/>
            <a:lumOff val="80000"/>
          </a:schemeClr>
        </a:solidFill>
        <a:ln w="12700">
          <a:solidFill>
            <a:srgbClr val="660099"/>
          </a:solidFill>
        </a:ln>
        <a:effectLst>
          <a:outerShdw blurRad="50800" dist="38100" dir="2700000" algn="tl" rotWithShape="0">
            <a:prstClr val="black">
              <a:alpha val="40000"/>
            </a:prstClr>
          </a:outerShdw>
        </a:effectLst>
      </dgm:spPr>
      <dgm:t>
        <a:bodyPr/>
        <a:lstStyle/>
        <a:p>
          <a:pPr marL="0" lvl="0" algn="ctr" defTabSz="444500" rtl="0">
            <a:lnSpc>
              <a:spcPct val="90000"/>
            </a:lnSpc>
            <a:spcBef>
              <a:spcPct val="0"/>
            </a:spcBef>
            <a:spcAft>
              <a:spcPct val="35000"/>
            </a:spcAft>
            <a:buNone/>
          </a:pPr>
          <a:r>
            <a:rPr lang="en-GB" sz="1000" b="0" kern="1200">
              <a:solidFill>
                <a:srgbClr val="000000"/>
              </a:solidFill>
              <a:latin typeface="Open Sans"/>
              <a:ea typeface="Open Sans"/>
              <a:cs typeface="Open Sans"/>
            </a:rPr>
            <a:t>Joe Wharton</a:t>
          </a:r>
        </a:p>
        <a:p>
          <a:pPr marL="0" lvl="0" algn="ctr" defTabSz="444500" rtl="0">
            <a:lnSpc>
              <a:spcPct val="90000"/>
            </a:lnSpc>
            <a:spcBef>
              <a:spcPct val="0"/>
            </a:spcBef>
            <a:spcAft>
              <a:spcPct val="35000"/>
            </a:spcAft>
            <a:buNone/>
          </a:pPr>
          <a:r>
            <a:rPr lang="en-GB" sz="1000" b="0" kern="1200">
              <a:solidFill>
                <a:srgbClr val="000000"/>
              </a:solidFill>
              <a:latin typeface="Open Sans"/>
              <a:ea typeface="Open Sans"/>
              <a:cs typeface="Open Sans"/>
            </a:rPr>
            <a:t>G6 Project and Service Improvement Officer (FTC)</a:t>
          </a:r>
        </a:p>
      </dgm:t>
    </dgm:pt>
    <dgm:pt modelId="{E4E9E962-FABC-4B31-80C8-EF7EA604E25A}" type="parTrans" cxnId="{806C8318-B10C-4A74-97DB-35B1BC64FC7B}">
      <dgm:prSet/>
      <dgm:spPr/>
      <dgm:t>
        <a:bodyPr/>
        <a:lstStyle/>
        <a:p>
          <a:endParaRPr lang="en-GB"/>
        </a:p>
      </dgm:t>
    </dgm:pt>
    <dgm:pt modelId="{023D334A-F360-4EE6-A7B3-97E6A986DCD1}" type="sibTrans" cxnId="{806C8318-B10C-4A74-97DB-35B1BC64FC7B}">
      <dgm:prSet/>
      <dgm:spPr/>
      <dgm:t>
        <a:bodyPr/>
        <a:lstStyle/>
        <a:p>
          <a:endParaRPr lang="en-GB"/>
        </a:p>
      </dgm:t>
    </dgm:pt>
    <dgm:pt modelId="{3C0800C6-34F8-4F7D-90D3-3FD9A198073F}">
      <dgm:prSet phldrT="[Text]" custT="1"/>
      <dgm:spPr>
        <a:solidFill>
          <a:schemeClr val="accent1">
            <a:lumMod val="20000"/>
            <a:lumOff val="80000"/>
          </a:schemeClr>
        </a:solidFill>
        <a:ln w="12700">
          <a:solidFill>
            <a:srgbClr val="660099"/>
          </a:solidFill>
        </a:ln>
        <a:effectLst>
          <a:outerShdw blurRad="50800" dist="38100" dir="2700000" algn="tl" rotWithShape="0">
            <a:prstClr val="black">
              <a:alpha val="40000"/>
            </a:prstClr>
          </a:outerShdw>
        </a:effectLst>
      </dgm:spPr>
      <dgm:t>
        <a:bodyPr/>
        <a:lstStyle/>
        <a:p>
          <a:pPr marL="0" lvl="0" algn="ctr" defTabSz="444500">
            <a:lnSpc>
              <a:spcPct val="90000"/>
            </a:lnSpc>
            <a:spcBef>
              <a:spcPct val="0"/>
            </a:spcBef>
            <a:spcAft>
              <a:spcPct val="35000"/>
            </a:spcAft>
            <a:buNone/>
          </a:pPr>
          <a:r>
            <a:rPr lang="en-GB" sz="1000" b="0" kern="1200">
              <a:solidFill>
                <a:srgbClr val="000000"/>
              </a:solidFill>
              <a:latin typeface="Open Sans"/>
              <a:ea typeface="Open Sans"/>
              <a:cs typeface="Open Sans"/>
            </a:rPr>
            <a:t>Kerry Jones</a:t>
          </a:r>
        </a:p>
        <a:p>
          <a:pPr marL="0" lvl="0" algn="ctr" defTabSz="444500">
            <a:lnSpc>
              <a:spcPct val="90000"/>
            </a:lnSpc>
            <a:spcBef>
              <a:spcPct val="0"/>
            </a:spcBef>
            <a:spcAft>
              <a:spcPct val="35000"/>
            </a:spcAft>
            <a:buNone/>
          </a:pPr>
          <a:r>
            <a:rPr lang="en-GB" sz="1000" b="0" kern="1200">
              <a:solidFill>
                <a:srgbClr val="000000"/>
              </a:solidFill>
              <a:latin typeface="Open Sans"/>
              <a:ea typeface="Open Sans"/>
              <a:cs typeface="Open Sans"/>
            </a:rPr>
            <a:t>Student Support and Development Officer (Information, Advice and Guidance)</a:t>
          </a:r>
        </a:p>
      </dgm:t>
    </dgm:pt>
    <dgm:pt modelId="{8802FCC4-3CBC-490A-B02A-3A6A2973EF46}" type="parTrans" cxnId="{4C96443E-44B6-462E-B8EA-BFE2931D4474}">
      <dgm:prSet/>
      <dgm:spPr/>
      <dgm:t>
        <a:bodyPr/>
        <a:lstStyle/>
        <a:p>
          <a:endParaRPr lang="en-GB"/>
        </a:p>
      </dgm:t>
    </dgm:pt>
    <dgm:pt modelId="{B12C5B02-91B9-49DE-9C86-10AEBD2C7FA2}" type="sibTrans" cxnId="{4C96443E-44B6-462E-B8EA-BFE2931D4474}">
      <dgm:prSet/>
      <dgm:spPr/>
      <dgm:t>
        <a:bodyPr/>
        <a:lstStyle/>
        <a:p>
          <a:endParaRPr lang="en-GB"/>
        </a:p>
      </dgm:t>
    </dgm:pt>
    <dgm:pt modelId="{8D19B897-6556-4D03-BE7D-911F08627EC7}">
      <dgm:prSet phldrT="[Text]" custT="1"/>
      <dgm:spPr>
        <a:solidFill>
          <a:schemeClr val="accent1">
            <a:lumMod val="20000"/>
            <a:lumOff val="80000"/>
          </a:schemeClr>
        </a:solidFill>
        <a:ln w="12700">
          <a:solidFill>
            <a:srgbClr val="660099"/>
          </a:solidFill>
        </a:ln>
        <a:effectLst>
          <a:outerShdw blurRad="50800" dist="38100" dir="2700000" algn="tl" rotWithShape="0">
            <a:prstClr val="black">
              <a:alpha val="40000"/>
            </a:prstClr>
          </a:outerShdw>
        </a:effectLst>
      </dgm:spPr>
      <dgm:t>
        <a:bodyPr/>
        <a:lstStyle/>
        <a:p>
          <a:pPr marL="0" lvl="0" algn="ctr" defTabSz="444500">
            <a:lnSpc>
              <a:spcPct val="90000"/>
            </a:lnSpc>
            <a:spcBef>
              <a:spcPct val="0"/>
            </a:spcBef>
            <a:spcAft>
              <a:spcPts val="600"/>
            </a:spcAft>
            <a:buNone/>
          </a:pPr>
          <a:r>
            <a:rPr lang="en-GB" sz="1000" b="0" kern="1200">
              <a:solidFill>
                <a:srgbClr val="000000"/>
              </a:solidFill>
              <a:latin typeface="Open Sans"/>
              <a:ea typeface="Open Sans"/>
              <a:cs typeface="Open Sans"/>
            </a:rPr>
            <a:t>Rachel Challinor</a:t>
          </a:r>
        </a:p>
        <a:p>
          <a:pPr marL="0" lvl="0" algn="ctr" defTabSz="444500">
            <a:lnSpc>
              <a:spcPct val="90000"/>
            </a:lnSpc>
            <a:spcBef>
              <a:spcPct val="0"/>
            </a:spcBef>
            <a:spcAft>
              <a:spcPts val="600"/>
            </a:spcAft>
            <a:buNone/>
          </a:pPr>
          <a:r>
            <a:rPr lang="en-GB" sz="1000" b="0" kern="1200">
              <a:solidFill>
                <a:srgbClr val="000000"/>
              </a:solidFill>
              <a:latin typeface="Open Sans"/>
              <a:ea typeface="Open Sans"/>
              <a:cs typeface="Open Sans"/>
            </a:rPr>
            <a:t>Student Support and Development Manager</a:t>
          </a:r>
        </a:p>
      </dgm:t>
    </dgm:pt>
    <dgm:pt modelId="{BF250864-D06B-41B6-8CAB-30131EF9B4A5}" type="parTrans" cxnId="{78B26D28-095A-4EB6-8BE8-092F75D8EFAE}">
      <dgm:prSet/>
      <dgm:spPr/>
      <dgm:t>
        <a:bodyPr/>
        <a:lstStyle/>
        <a:p>
          <a:endParaRPr lang="en-GB"/>
        </a:p>
      </dgm:t>
    </dgm:pt>
    <dgm:pt modelId="{6F516F4C-B84E-4008-BC33-AF4523FD7D3A}" type="sibTrans" cxnId="{78B26D28-095A-4EB6-8BE8-092F75D8EFAE}">
      <dgm:prSet/>
      <dgm:spPr/>
      <dgm:t>
        <a:bodyPr/>
        <a:lstStyle/>
        <a:p>
          <a:endParaRPr lang="en-GB"/>
        </a:p>
      </dgm:t>
    </dgm:pt>
    <dgm:pt modelId="{CAA6676B-4F34-4F8E-BC42-16757A846F3E}">
      <dgm:prSet phldrT="[Text]" custT="1"/>
      <dgm:spPr>
        <a:solidFill>
          <a:schemeClr val="accent1">
            <a:lumMod val="20000"/>
            <a:lumOff val="80000"/>
          </a:schemeClr>
        </a:solidFill>
        <a:ln w="12700">
          <a:solidFill>
            <a:srgbClr val="660099"/>
          </a:solidFill>
        </a:ln>
        <a:effectLst>
          <a:outerShdw blurRad="50800" dist="38100" dir="2700000" algn="tl" rotWithShape="0">
            <a:prstClr val="black">
              <a:alpha val="40000"/>
            </a:prstClr>
          </a:outerShdw>
        </a:effectLst>
      </dgm:spPr>
      <dgm:t>
        <a:bodyPr/>
        <a:lstStyle/>
        <a:p>
          <a:pPr>
            <a:spcAft>
              <a:spcPts val="600"/>
            </a:spcAft>
          </a:pPr>
          <a:r>
            <a:rPr lang="en-GB" sz="1000" b="0">
              <a:solidFill>
                <a:schemeClr val="tx1"/>
              </a:solidFill>
              <a:latin typeface="Open Sans"/>
              <a:ea typeface="Open Sans"/>
              <a:cs typeface="Open Sans"/>
            </a:rPr>
            <a:t>Laura Ingleby</a:t>
          </a:r>
        </a:p>
        <a:p>
          <a:pPr>
            <a:spcAft>
              <a:spcPts val="600"/>
            </a:spcAft>
          </a:pPr>
          <a:r>
            <a:rPr lang="en-GB" sz="1000" b="0">
              <a:solidFill>
                <a:schemeClr val="tx1"/>
              </a:solidFill>
              <a:latin typeface="Open Sans"/>
              <a:ea typeface="Open Sans"/>
              <a:cs typeface="Open Sans"/>
            </a:rPr>
            <a:t>Teaching &amp; Learning Manager</a:t>
          </a:r>
        </a:p>
      </dgm:t>
    </dgm:pt>
    <dgm:pt modelId="{121C5CCA-6F76-4D11-AE46-94986FE21F80}" type="parTrans" cxnId="{8F3ADD82-F750-4D38-8BF5-8C64CDDE9419}">
      <dgm:prSet/>
      <dgm:spPr/>
      <dgm:t>
        <a:bodyPr/>
        <a:lstStyle/>
        <a:p>
          <a:endParaRPr lang="en-GB"/>
        </a:p>
      </dgm:t>
    </dgm:pt>
    <dgm:pt modelId="{103BB5DB-B0BE-4AA6-A7A8-25FBAF57D80B}" type="sibTrans" cxnId="{8F3ADD82-F750-4D38-8BF5-8C64CDDE9419}">
      <dgm:prSet/>
      <dgm:spPr/>
      <dgm:t>
        <a:bodyPr/>
        <a:lstStyle/>
        <a:p>
          <a:endParaRPr lang="en-GB"/>
        </a:p>
      </dgm:t>
    </dgm:pt>
    <dgm:pt modelId="{33E630D2-EC21-5046-A8EC-E070C03EEBD3}">
      <dgm:prSet phldrT="[Text]" custT="1"/>
      <dgm:spPr>
        <a:solidFill>
          <a:schemeClr val="accent1">
            <a:lumMod val="20000"/>
            <a:lumOff val="80000"/>
          </a:schemeClr>
        </a:solidFill>
        <a:ln w="12700">
          <a:solidFill>
            <a:srgbClr val="660099"/>
          </a:solidFill>
        </a:ln>
        <a:effectLst>
          <a:outerShdw blurRad="50800" dist="38100" dir="2700000" algn="tl" rotWithShape="0">
            <a:prstClr val="black">
              <a:alpha val="40000"/>
            </a:prstClr>
          </a:outerShdw>
        </a:effectLst>
      </dgm:spPr>
      <dgm:t>
        <a:bodyPr lIns="0"/>
        <a:lstStyle/>
        <a:p>
          <a:r>
            <a:rPr lang="en-GB" sz="1000" b="0">
              <a:solidFill>
                <a:schemeClr val="tx1"/>
              </a:solidFill>
              <a:latin typeface="Open Sans"/>
              <a:ea typeface="Open Sans"/>
              <a:cs typeface="Open Sans"/>
            </a:rPr>
            <a:t>Kelly Osgood</a:t>
          </a:r>
        </a:p>
        <a:p>
          <a:r>
            <a:rPr lang="en-GB" sz="1000" b="0">
              <a:solidFill>
                <a:schemeClr val="tx1"/>
              </a:solidFill>
              <a:latin typeface="Open Sans"/>
              <a:ea typeface="Open Sans"/>
              <a:cs typeface="Open Sans"/>
            </a:rPr>
            <a:t>Head of Teaching, Learning &amp; Student Experience</a:t>
          </a:r>
        </a:p>
      </dgm:t>
    </dgm:pt>
    <dgm:pt modelId="{B82DE919-FCC1-1B4C-9380-950CD5F77EB8}" type="parTrans" cxnId="{4E412CA9-32AD-694D-A2E7-8587A73240BE}">
      <dgm:prSet/>
      <dgm:spPr/>
      <dgm:t>
        <a:bodyPr/>
        <a:lstStyle/>
        <a:p>
          <a:endParaRPr lang="en-GB"/>
        </a:p>
      </dgm:t>
    </dgm:pt>
    <dgm:pt modelId="{3A552B3E-F959-F944-B2C0-9E33CA4B07E3}" type="sibTrans" cxnId="{4E412CA9-32AD-694D-A2E7-8587A73240BE}">
      <dgm:prSet/>
      <dgm:spPr/>
      <dgm:t>
        <a:bodyPr/>
        <a:lstStyle/>
        <a:p>
          <a:endParaRPr lang="en-GB"/>
        </a:p>
      </dgm:t>
    </dgm:pt>
    <dgm:pt modelId="{87C524B3-C7D6-A746-9C83-C8D94091272D}">
      <dgm:prSet custT="1"/>
      <dgm:spPr>
        <a:solidFill>
          <a:schemeClr val="accent1">
            <a:lumMod val="20000"/>
            <a:lumOff val="80000"/>
          </a:schemeClr>
        </a:solidFill>
        <a:ln w="12700">
          <a:solidFill>
            <a:srgbClr val="660099"/>
          </a:solidFill>
        </a:ln>
      </dgm:spPr>
      <dgm:t>
        <a:bodyPr/>
        <a:lstStyle/>
        <a:p>
          <a:pPr marL="0" lvl="0" algn="ctr" defTabSz="444500">
            <a:lnSpc>
              <a:spcPct val="90000"/>
            </a:lnSpc>
            <a:spcBef>
              <a:spcPct val="0"/>
            </a:spcBef>
            <a:spcAft>
              <a:spcPct val="35000"/>
            </a:spcAft>
            <a:buNone/>
          </a:pPr>
          <a:r>
            <a:rPr lang="en-GB" sz="1000" b="0" kern="1200">
              <a:solidFill>
                <a:srgbClr val="000000"/>
              </a:solidFill>
              <a:latin typeface="Open Sans"/>
              <a:ea typeface="Open Sans"/>
              <a:cs typeface="Open Sans"/>
            </a:rPr>
            <a:t>Janice Dodds</a:t>
          </a:r>
        </a:p>
        <a:p>
          <a:pPr marL="0" lvl="0" algn="ctr" defTabSz="444500">
            <a:lnSpc>
              <a:spcPct val="90000"/>
            </a:lnSpc>
            <a:spcBef>
              <a:spcPct val="0"/>
            </a:spcBef>
            <a:spcAft>
              <a:spcPct val="35000"/>
            </a:spcAft>
            <a:buNone/>
          </a:pPr>
          <a:r>
            <a:rPr lang="en-GB" sz="1000" b="0" kern="1200">
              <a:solidFill>
                <a:srgbClr val="000000"/>
              </a:solidFill>
              <a:latin typeface="Open Sans"/>
              <a:ea typeface="Open Sans"/>
              <a:cs typeface="Open Sans"/>
            </a:rPr>
            <a:t>Student Support and Development Officer (Student Support and Wellbeing)</a:t>
          </a:r>
        </a:p>
      </dgm:t>
    </dgm:pt>
    <dgm:pt modelId="{C47E94C7-F8FA-9743-91D7-4ED7F42D3568}" type="parTrans" cxnId="{326A354A-933B-054B-AC8A-C0E599A853FB}">
      <dgm:prSet/>
      <dgm:spPr/>
      <dgm:t>
        <a:bodyPr/>
        <a:lstStyle/>
        <a:p>
          <a:endParaRPr lang="en-GB"/>
        </a:p>
      </dgm:t>
    </dgm:pt>
    <dgm:pt modelId="{4FF092E1-8990-254A-9150-1E7D430CDED2}" type="sibTrans" cxnId="{326A354A-933B-054B-AC8A-C0E599A853FB}">
      <dgm:prSet/>
      <dgm:spPr/>
      <dgm:t>
        <a:bodyPr/>
        <a:lstStyle/>
        <a:p>
          <a:endParaRPr lang="en-GB"/>
        </a:p>
      </dgm:t>
    </dgm:pt>
    <dgm:pt modelId="{E8B1F915-8C8B-4880-9BAC-AA1257B05062}" type="pres">
      <dgm:prSet presAssocID="{2EED1E4C-EBCD-4F1C-8256-6A38C4808474}" presName="hierChild1" presStyleCnt="0">
        <dgm:presLayoutVars>
          <dgm:orgChart val="1"/>
          <dgm:chPref val="1"/>
          <dgm:dir/>
          <dgm:animOne val="branch"/>
          <dgm:animLvl val="lvl"/>
          <dgm:resizeHandles/>
        </dgm:presLayoutVars>
      </dgm:prSet>
      <dgm:spPr/>
    </dgm:pt>
    <dgm:pt modelId="{7A0350B9-1A46-974C-99F4-EEEB697452F9}" type="pres">
      <dgm:prSet presAssocID="{33E630D2-EC21-5046-A8EC-E070C03EEBD3}" presName="hierRoot1" presStyleCnt="0">
        <dgm:presLayoutVars>
          <dgm:hierBranch val="init"/>
        </dgm:presLayoutVars>
      </dgm:prSet>
      <dgm:spPr/>
    </dgm:pt>
    <dgm:pt modelId="{1650EA63-97CD-B843-BE2D-866F37D5341C}" type="pres">
      <dgm:prSet presAssocID="{33E630D2-EC21-5046-A8EC-E070C03EEBD3}" presName="rootComposite1" presStyleCnt="0"/>
      <dgm:spPr/>
    </dgm:pt>
    <dgm:pt modelId="{79DCF364-CF93-914F-80FF-AB29CCCE802F}" type="pres">
      <dgm:prSet presAssocID="{33E630D2-EC21-5046-A8EC-E070C03EEBD3}" presName="rootText1" presStyleLbl="node0" presStyleIdx="0" presStyleCnt="1" custScaleX="228024">
        <dgm:presLayoutVars>
          <dgm:chPref val="3"/>
        </dgm:presLayoutVars>
      </dgm:prSet>
      <dgm:spPr/>
    </dgm:pt>
    <dgm:pt modelId="{72F57406-69D5-DC4D-B16E-7A6191E0679A}" type="pres">
      <dgm:prSet presAssocID="{33E630D2-EC21-5046-A8EC-E070C03EEBD3}" presName="rootConnector1" presStyleLbl="node1" presStyleIdx="0" presStyleCnt="0"/>
      <dgm:spPr/>
    </dgm:pt>
    <dgm:pt modelId="{D22DEA46-CF9B-C64F-A16D-6C2E82C261C2}" type="pres">
      <dgm:prSet presAssocID="{33E630D2-EC21-5046-A8EC-E070C03EEBD3}" presName="hierChild2" presStyleCnt="0"/>
      <dgm:spPr/>
    </dgm:pt>
    <dgm:pt modelId="{C4FCDF7B-BA24-452C-A564-F87132EF8ABE}" type="pres">
      <dgm:prSet presAssocID="{121C5CCA-6F76-4D11-AE46-94986FE21F80}" presName="Name37" presStyleLbl="parChTrans1D2" presStyleIdx="0" presStyleCnt="2"/>
      <dgm:spPr/>
    </dgm:pt>
    <dgm:pt modelId="{2D86F1F2-5153-4036-8524-04CB7E07C704}" type="pres">
      <dgm:prSet presAssocID="{CAA6676B-4F34-4F8E-BC42-16757A846F3E}" presName="hierRoot2" presStyleCnt="0">
        <dgm:presLayoutVars>
          <dgm:hierBranch val="init"/>
        </dgm:presLayoutVars>
      </dgm:prSet>
      <dgm:spPr/>
    </dgm:pt>
    <dgm:pt modelId="{4BFC0D3C-4F6D-4EC1-961B-D520F0943238}" type="pres">
      <dgm:prSet presAssocID="{CAA6676B-4F34-4F8E-BC42-16757A846F3E}" presName="rootComposite" presStyleCnt="0"/>
      <dgm:spPr/>
    </dgm:pt>
    <dgm:pt modelId="{9DD07BD6-0664-459F-80F8-0B84C95EE13D}" type="pres">
      <dgm:prSet presAssocID="{CAA6676B-4F34-4F8E-BC42-16757A846F3E}" presName="rootText" presStyleLbl="node2" presStyleIdx="0" presStyleCnt="2">
        <dgm:presLayoutVars>
          <dgm:chPref val="3"/>
        </dgm:presLayoutVars>
      </dgm:prSet>
      <dgm:spPr/>
    </dgm:pt>
    <dgm:pt modelId="{D61423C3-F555-4B06-9D6C-BF57093D2307}" type="pres">
      <dgm:prSet presAssocID="{CAA6676B-4F34-4F8E-BC42-16757A846F3E}" presName="rootConnector" presStyleLbl="node2" presStyleIdx="0" presStyleCnt="2"/>
      <dgm:spPr/>
    </dgm:pt>
    <dgm:pt modelId="{C1393B62-825D-4DB1-B38D-F914D199D71E}" type="pres">
      <dgm:prSet presAssocID="{CAA6676B-4F34-4F8E-BC42-16757A846F3E}" presName="hierChild4" presStyleCnt="0"/>
      <dgm:spPr/>
    </dgm:pt>
    <dgm:pt modelId="{898A1291-F00C-41DE-B7B1-C6DBAEB57ED8}" type="pres">
      <dgm:prSet presAssocID="{B140E14F-D7E7-4397-BC34-AA9BA042B2D2}" presName="Name37" presStyleLbl="parChTrans1D3" presStyleIdx="0" presStyleCnt="5"/>
      <dgm:spPr/>
    </dgm:pt>
    <dgm:pt modelId="{762EC63A-E792-4F94-94E4-1DD6D78F7B21}" type="pres">
      <dgm:prSet presAssocID="{F0F0D3C4-2C51-48BC-9DAE-A86B035A1AF5}" presName="hierRoot2" presStyleCnt="0">
        <dgm:presLayoutVars>
          <dgm:hierBranch val="init"/>
        </dgm:presLayoutVars>
      </dgm:prSet>
      <dgm:spPr/>
    </dgm:pt>
    <dgm:pt modelId="{462590D7-FB85-4196-9B75-F666BC8E74FF}" type="pres">
      <dgm:prSet presAssocID="{F0F0D3C4-2C51-48BC-9DAE-A86B035A1AF5}" presName="rootComposite" presStyleCnt="0"/>
      <dgm:spPr/>
    </dgm:pt>
    <dgm:pt modelId="{60FAFED7-517D-4847-8456-6C473D4F9B44}" type="pres">
      <dgm:prSet presAssocID="{F0F0D3C4-2C51-48BC-9DAE-A86B035A1AF5}" presName="rootText" presStyleLbl="node3" presStyleIdx="0" presStyleCnt="5">
        <dgm:presLayoutVars>
          <dgm:chPref val="3"/>
        </dgm:presLayoutVars>
      </dgm:prSet>
      <dgm:spPr/>
    </dgm:pt>
    <dgm:pt modelId="{EF2F7051-E22F-4C0E-9D00-160B97DE1B94}" type="pres">
      <dgm:prSet presAssocID="{F0F0D3C4-2C51-48BC-9DAE-A86B035A1AF5}" presName="rootConnector" presStyleLbl="node3" presStyleIdx="0" presStyleCnt="5"/>
      <dgm:spPr/>
    </dgm:pt>
    <dgm:pt modelId="{9E3E2C47-328E-4BD3-990B-0D9EE9D9906D}" type="pres">
      <dgm:prSet presAssocID="{F0F0D3C4-2C51-48BC-9DAE-A86B035A1AF5}" presName="hierChild4" presStyleCnt="0"/>
      <dgm:spPr/>
    </dgm:pt>
    <dgm:pt modelId="{65B161A8-B905-48B2-A817-03BD617BD7F8}" type="pres">
      <dgm:prSet presAssocID="{F0F0D3C4-2C51-48BC-9DAE-A86B035A1AF5}" presName="hierChild5" presStyleCnt="0"/>
      <dgm:spPr/>
    </dgm:pt>
    <dgm:pt modelId="{C66FFA0C-A1BA-42EA-A32B-BA9F24E2FDD9}" type="pres">
      <dgm:prSet presAssocID="{BEA26EC5-F72B-4C47-AD73-76CE5EF9750A}" presName="Name37" presStyleLbl="parChTrans1D3" presStyleIdx="1" presStyleCnt="5"/>
      <dgm:spPr/>
    </dgm:pt>
    <dgm:pt modelId="{CDCDDA01-63EF-493D-B706-4015F3353833}" type="pres">
      <dgm:prSet presAssocID="{695A3CDA-9405-4C36-8EF6-F21692568310}" presName="hierRoot2" presStyleCnt="0">
        <dgm:presLayoutVars>
          <dgm:hierBranch val="init"/>
        </dgm:presLayoutVars>
      </dgm:prSet>
      <dgm:spPr/>
    </dgm:pt>
    <dgm:pt modelId="{97F6151C-D22A-414E-99C0-DE5F6E1D8417}" type="pres">
      <dgm:prSet presAssocID="{695A3CDA-9405-4C36-8EF6-F21692568310}" presName="rootComposite" presStyleCnt="0"/>
      <dgm:spPr/>
    </dgm:pt>
    <dgm:pt modelId="{5DA2DC71-DB61-456F-95A4-555504EA09F7}" type="pres">
      <dgm:prSet presAssocID="{695A3CDA-9405-4C36-8EF6-F21692568310}" presName="rootText" presStyleLbl="node3" presStyleIdx="1" presStyleCnt="5" custLinFactX="-28317" custLinFactNeighborX="-100000" custLinFactNeighborY="-75811">
        <dgm:presLayoutVars>
          <dgm:chPref val="3"/>
        </dgm:presLayoutVars>
      </dgm:prSet>
      <dgm:spPr/>
    </dgm:pt>
    <dgm:pt modelId="{BF4DA846-932A-45B7-8604-2C13F3BCD03A}" type="pres">
      <dgm:prSet presAssocID="{695A3CDA-9405-4C36-8EF6-F21692568310}" presName="rootConnector" presStyleLbl="node3" presStyleIdx="1" presStyleCnt="5"/>
      <dgm:spPr/>
    </dgm:pt>
    <dgm:pt modelId="{2F94E7BD-3ECF-4986-87C8-D91515E2F906}" type="pres">
      <dgm:prSet presAssocID="{695A3CDA-9405-4C36-8EF6-F21692568310}" presName="hierChild4" presStyleCnt="0"/>
      <dgm:spPr/>
    </dgm:pt>
    <dgm:pt modelId="{284990D3-DC50-4586-80F6-8512C5760A06}" type="pres">
      <dgm:prSet presAssocID="{695A3CDA-9405-4C36-8EF6-F21692568310}" presName="hierChild5" presStyleCnt="0"/>
      <dgm:spPr/>
    </dgm:pt>
    <dgm:pt modelId="{CF3B2CBC-8EC7-4FE4-BB64-8B74A73B91DE}" type="pres">
      <dgm:prSet presAssocID="{E4E9E962-FABC-4B31-80C8-EF7EA604E25A}" presName="Name37" presStyleLbl="parChTrans1D3" presStyleIdx="2" presStyleCnt="5"/>
      <dgm:spPr/>
    </dgm:pt>
    <dgm:pt modelId="{01EC59E5-D936-4B9B-A22D-7DE0009E865B}" type="pres">
      <dgm:prSet presAssocID="{D4576988-ABFF-4CB8-AE3E-8AB60BA69B26}" presName="hierRoot2" presStyleCnt="0">
        <dgm:presLayoutVars>
          <dgm:hierBranch val="init"/>
        </dgm:presLayoutVars>
      </dgm:prSet>
      <dgm:spPr/>
    </dgm:pt>
    <dgm:pt modelId="{3EE9754F-D219-48EE-8F4C-6192F04E6C91}" type="pres">
      <dgm:prSet presAssocID="{D4576988-ABFF-4CB8-AE3E-8AB60BA69B26}" presName="rootComposite" presStyleCnt="0"/>
      <dgm:spPr/>
    </dgm:pt>
    <dgm:pt modelId="{C15ADB3D-FD0E-4F4C-BB0E-2A562A01F3FA}" type="pres">
      <dgm:prSet presAssocID="{D4576988-ABFF-4CB8-AE3E-8AB60BA69B26}" presName="rootText" presStyleLbl="node3" presStyleIdx="2" presStyleCnt="5" custLinFactY="-45951" custLinFactNeighborX="1928" custLinFactNeighborY="-100000">
        <dgm:presLayoutVars>
          <dgm:chPref val="3"/>
        </dgm:presLayoutVars>
      </dgm:prSet>
      <dgm:spPr/>
    </dgm:pt>
    <dgm:pt modelId="{B9FA11A1-A03B-44B8-AA7A-FDD6BFD3BDE6}" type="pres">
      <dgm:prSet presAssocID="{D4576988-ABFF-4CB8-AE3E-8AB60BA69B26}" presName="rootConnector" presStyleLbl="node3" presStyleIdx="2" presStyleCnt="5"/>
      <dgm:spPr/>
    </dgm:pt>
    <dgm:pt modelId="{FD4B9F13-A885-4319-AA06-6AE874028B76}" type="pres">
      <dgm:prSet presAssocID="{D4576988-ABFF-4CB8-AE3E-8AB60BA69B26}" presName="hierChild4" presStyleCnt="0"/>
      <dgm:spPr/>
    </dgm:pt>
    <dgm:pt modelId="{2D0DB904-C513-4D88-B789-C8B736071096}" type="pres">
      <dgm:prSet presAssocID="{D4576988-ABFF-4CB8-AE3E-8AB60BA69B26}" presName="hierChild5" presStyleCnt="0"/>
      <dgm:spPr/>
    </dgm:pt>
    <dgm:pt modelId="{DCD30E5A-4EEC-478B-ACD5-3D890BCD95A5}" type="pres">
      <dgm:prSet presAssocID="{CAA6676B-4F34-4F8E-BC42-16757A846F3E}" presName="hierChild5" presStyleCnt="0"/>
      <dgm:spPr/>
    </dgm:pt>
    <dgm:pt modelId="{A386822A-03A4-4399-A15A-51BFFB7A9CEB}" type="pres">
      <dgm:prSet presAssocID="{BF250864-D06B-41B6-8CAB-30131EF9B4A5}" presName="Name37" presStyleLbl="parChTrans1D2" presStyleIdx="1" presStyleCnt="2"/>
      <dgm:spPr/>
    </dgm:pt>
    <dgm:pt modelId="{C400B131-E236-4556-843C-0F6BDEE92F0E}" type="pres">
      <dgm:prSet presAssocID="{8D19B897-6556-4D03-BE7D-911F08627EC7}" presName="hierRoot2" presStyleCnt="0">
        <dgm:presLayoutVars>
          <dgm:hierBranch val="init"/>
        </dgm:presLayoutVars>
      </dgm:prSet>
      <dgm:spPr/>
    </dgm:pt>
    <dgm:pt modelId="{9971DB1E-674B-4EA7-BB11-E3B4F683798C}" type="pres">
      <dgm:prSet presAssocID="{8D19B897-6556-4D03-BE7D-911F08627EC7}" presName="rootComposite" presStyleCnt="0"/>
      <dgm:spPr/>
    </dgm:pt>
    <dgm:pt modelId="{0CDAC853-5FC3-45B3-8C33-FB7D7FC7F9C8}" type="pres">
      <dgm:prSet presAssocID="{8D19B897-6556-4D03-BE7D-911F08627EC7}" presName="rootText" presStyleLbl="node2" presStyleIdx="1" presStyleCnt="2">
        <dgm:presLayoutVars>
          <dgm:chPref val="3"/>
        </dgm:presLayoutVars>
      </dgm:prSet>
      <dgm:spPr/>
    </dgm:pt>
    <dgm:pt modelId="{BD9CF5C9-CC09-41AC-96BA-BCE171D39C2B}" type="pres">
      <dgm:prSet presAssocID="{8D19B897-6556-4D03-BE7D-911F08627EC7}" presName="rootConnector" presStyleLbl="node2" presStyleIdx="1" presStyleCnt="2"/>
      <dgm:spPr/>
    </dgm:pt>
    <dgm:pt modelId="{EAF288AA-A641-404E-B117-EAB8192EE1B4}" type="pres">
      <dgm:prSet presAssocID="{8D19B897-6556-4D03-BE7D-911F08627EC7}" presName="hierChild4" presStyleCnt="0"/>
      <dgm:spPr/>
    </dgm:pt>
    <dgm:pt modelId="{219EC40C-3527-400F-9C3D-9F4B891091DB}" type="pres">
      <dgm:prSet presAssocID="{8802FCC4-3CBC-490A-B02A-3A6A2973EF46}" presName="Name37" presStyleLbl="parChTrans1D3" presStyleIdx="3" presStyleCnt="5"/>
      <dgm:spPr/>
    </dgm:pt>
    <dgm:pt modelId="{579F0DE3-3B03-4DD5-9B37-8BD064F1F343}" type="pres">
      <dgm:prSet presAssocID="{3C0800C6-34F8-4F7D-90D3-3FD9A198073F}" presName="hierRoot2" presStyleCnt="0">
        <dgm:presLayoutVars>
          <dgm:hierBranch val="init"/>
        </dgm:presLayoutVars>
      </dgm:prSet>
      <dgm:spPr/>
    </dgm:pt>
    <dgm:pt modelId="{CEF0FCB1-0555-4FBA-8DC7-4152956E5C00}" type="pres">
      <dgm:prSet presAssocID="{3C0800C6-34F8-4F7D-90D3-3FD9A198073F}" presName="rootComposite" presStyleCnt="0"/>
      <dgm:spPr/>
    </dgm:pt>
    <dgm:pt modelId="{DFD33E17-2B83-4945-AAE7-3CD473CCE8FC}" type="pres">
      <dgm:prSet presAssocID="{3C0800C6-34F8-4F7D-90D3-3FD9A198073F}" presName="rootText" presStyleLbl="node3" presStyleIdx="3" presStyleCnt="5" custScaleX="146909">
        <dgm:presLayoutVars>
          <dgm:chPref val="3"/>
        </dgm:presLayoutVars>
      </dgm:prSet>
      <dgm:spPr/>
    </dgm:pt>
    <dgm:pt modelId="{B0190EEC-40FF-4A76-9B8D-2551F78B190C}" type="pres">
      <dgm:prSet presAssocID="{3C0800C6-34F8-4F7D-90D3-3FD9A198073F}" presName="rootConnector" presStyleLbl="node3" presStyleIdx="3" presStyleCnt="5"/>
      <dgm:spPr/>
    </dgm:pt>
    <dgm:pt modelId="{4CE43FBF-C4A6-418D-93D2-EAD8E8BECC49}" type="pres">
      <dgm:prSet presAssocID="{3C0800C6-34F8-4F7D-90D3-3FD9A198073F}" presName="hierChild4" presStyleCnt="0"/>
      <dgm:spPr/>
    </dgm:pt>
    <dgm:pt modelId="{7B20393F-0BBE-4703-BD38-55BCF772BABB}" type="pres">
      <dgm:prSet presAssocID="{3C0800C6-34F8-4F7D-90D3-3FD9A198073F}" presName="hierChild5" presStyleCnt="0"/>
      <dgm:spPr/>
    </dgm:pt>
    <dgm:pt modelId="{8C49AE25-7E81-034F-A357-210E3DFAD46F}" type="pres">
      <dgm:prSet presAssocID="{C47E94C7-F8FA-9743-91D7-4ED7F42D3568}" presName="Name37" presStyleLbl="parChTrans1D3" presStyleIdx="4" presStyleCnt="5"/>
      <dgm:spPr/>
    </dgm:pt>
    <dgm:pt modelId="{6C2FB191-2DE1-E546-BE0D-F2AC534A2BE3}" type="pres">
      <dgm:prSet presAssocID="{87C524B3-C7D6-A746-9C83-C8D94091272D}" presName="hierRoot2" presStyleCnt="0">
        <dgm:presLayoutVars>
          <dgm:hierBranch val="init"/>
        </dgm:presLayoutVars>
      </dgm:prSet>
      <dgm:spPr/>
    </dgm:pt>
    <dgm:pt modelId="{285C9ED9-B0DB-E44D-9AFF-CD91A241CBED}" type="pres">
      <dgm:prSet presAssocID="{87C524B3-C7D6-A746-9C83-C8D94091272D}" presName="rootComposite" presStyleCnt="0"/>
      <dgm:spPr/>
    </dgm:pt>
    <dgm:pt modelId="{E2BF0F23-03B2-8948-8F92-56699D4FE470}" type="pres">
      <dgm:prSet presAssocID="{87C524B3-C7D6-A746-9C83-C8D94091272D}" presName="rootText" presStyleLbl="node3" presStyleIdx="4" presStyleCnt="5" custScaleX="146909">
        <dgm:presLayoutVars>
          <dgm:chPref val="3"/>
        </dgm:presLayoutVars>
      </dgm:prSet>
      <dgm:spPr/>
    </dgm:pt>
    <dgm:pt modelId="{5E767F41-0F22-C341-9E64-7CFB201B0A61}" type="pres">
      <dgm:prSet presAssocID="{87C524B3-C7D6-A746-9C83-C8D94091272D}" presName="rootConnector" presStyleLbl="node3" presStyleIdx="4" presStyleCnt="5"/>
      <dgm:spPr/>
    </dgm:pt>
    <dgm:pt modelId="{5E70C82C-2C25-E84A-A2F1-FA90B352614E}" type="pres">
      <dgm:prSet presAssocID="{87C524B3-C7D6-A746-9C83-C8D94091272D}" presName="hierChild4" presStyleCnt="0"/>
      <dgm:spPr/>
    </dgm:pt>
    <dgm:pt modelId="{681CE8CE-18DE-1E49-9C9B-604D4845A3B4}" type="pres">
      <dgm:prSet presAssocID="{87C524B3-C7D6-A746-9C83-C8D94091272D}" presName="hierChild5" presStyleCnt="0"/>
      <dgm:spPr/>
    </dgm:pt>
    <dgm:pt modelId="{456A539D-07C3-41F9-BA6E-B9717FF459B7}" type="pres">
      <dgm:prSet presAssocID="{8D19B897-6556-4D03-BE7D-911F08627EC7}" presName="hierChild5" presStyleCnt="0"/>
      <dgm:spPr/>
    </dgm:pt>
    <dgm:pt modelId="{57111439-908E-4942-8BE2-A79255FF29BD}" type="pres">
      <dgm:prSet presAssocID="{33E630D2-EC21-5046-A8EC-E070C03EEBD3}" presName="hierChild3" presStyleCnt="0"/>
      <dgm:spPr/>
    </dgm:pt>
  </dgm:ptLst>
  <dgm:cxnLst>
    <dgm:cxn modelId="{A56F4000-420A-41F8-AA70-98458F9C804F}" srcId="{CAA6676B-4F34-4F8E-BC42-16757A846F3E}" destId="{F0F0D3C4-2C51-48BC-9DAE-A86B035A1AF5}" srcOrd="0" destOrd="0" parTransId="{B140E14F-D7E7-4397-BC34-AA9BA042B2D2}" sibTransId="{9DFF890B-DD91-4FC2-8DB2-8C4F88393159}"/>
    <dgm:cxn modelId="{41AD230F-6C37-6F4E-AC82-92B2F99B8B3B}" type="presOf" srcId="{3C0800C6-34F8-4F7D-90D3-3FD9A198073F}" destId="{DFD33E17-2B83-4945-AAE7-3CD473CCE8FC}" srcOrd="0" destOrd="0" presId="urn:microsoft.com/office/officeart/2005/8/layout/orgChart1"/>
    <dgm:cxn modelId="{03878D11-99E4-194D-879C-A374A1ABC9C4}" type="presOf" srcId="{8D19B897-6556-4D03-BE7D-911F08627EC7}" destId="{0CDAC853-5FC3-45B3-8C33-FB7D7FC7F9C8}" srcOrd="0" destOrd="0" presId="urn:microsoft.com/office/officeart/2005/8/layout/orgChart1"/>
    <dgm:cxn modelId="{9D08DE14-32F4-C345-BC72-883BD8F013A6}" type="presOf" srcId="{E4E9E962-FABC-4B31-80C8-EF7EA604E25A}" destId="{CF3B2CBC-8EC7-4FE4-BB64-8B74A73B91DE}" srcOrd="0" destOrd="0" presId="urn:microsoft.com/office/officeart/2005/8/layout/orgChart1"/>
    <dgm:cxn modelId="{145B1D16-6436-634C-AA97-78480B3DA3AD}" type="presOf" srcId="{87C524B3-C7D6-A746-9C83-C8D94091272D}" destId="{5E767F41-0F22-C341-9E64-7CFB201B0A61}" srcOrd="1" destOrd="0" presId="urn:microsoft.com/office/officeart/2005/8/layout/orgChart1"/>
    <dgm:cxn modelId="{806C8318-B10C-4A74-97DB-35B1BC64FC7B}" srcId="{CAA6676B-4F34-4F8E-BC42-16757A846F3E}" destId="{D4576988-ABFF-4CB8-AE3E-8AB60BA69B26}" srcOrd="2" destOrd="0" parTransId="{E4E9E962-FABC-4B31-80C8-EF7EA604E25A}" sibTransId="{023D334A-F360-4EE6-A7B3-97E6A986DCD1}"/>
    <dgm:cxn modelId="{78B26D28-095A-4EB6-8BE8-092F75D8EFAE}" srcId="{33E630D2-EC21-5046-A8EC-E070C03EEBD3}" destId="{8D19B897-6556-4D03-BE7D-911F08627EC7}" srcOrd="1" destOrd="0" parTransId="{BF250864-D06B-41B6-8CAB-30131EF9B4A5}" sibTransId="{6F516F4C-B84E-4008-BC33-AF4523FD7D3A}"/>
    <dgm:cxn modelId="{B1E3122F-9F00-F641-8007-003E93868884}" type="presOf" srcId="{121C5CCA-6F76-4D11-AE46-94986FE21F80}" destId="{C4FCDF7B-BA24-452C-A564-F87132EF8ABE}" srcOrd="0" destOrd="0" presId="urn:microsoft.com/office/officeart/2005/8/layout/orgChart1"/>
    <dgm:cxn modelId="{4C96443E-44B6-462E-B8EA-BFE2931D4474}" srcId="{8D19B897-6556-4D03-BE7D-911F08627EC7}" destId="{3C0800C6-34F8-4F7D-90D3-3FD9A198073F}" srcOrd="0" destOrd="0" parTransId="{8802FCC4-3CBC-490A-B02A-3A6A2973EF46}" sibTransId="{B12C5B02-91B9-49DE-9C86-10AEBD2C7FA2}"/>
    <dgm:cxn modelId="{3929B765-7C0E-0442-AD41-DB3B854859A7}" type="presOf" srcId="{695A3CDA-9405-4C36-8EF6-F21692568310}" destId="{BF4DA846-932A-45B7-8604-2C13F3BCD03A}" srcOrd="1" destOrd="0" presId="urn:microsoft.com/office/officeart/2005/8/layout/orgChart1"/>
    <dgm:cxn modelId="{326A354A-933B-054B-AC8A-C0E599A853FB}" srcId="{8D19B897-6556-4D03-BE7D-911F08627EC7}" destId="{87C524B3-C7D6-A746-9C83-C8D94091272D}" srcOrd="1" destOrd="0" parTransId="{C47E94C7-F8FA-9743-91D7-4ED7F42D3568}" sibTransId="{4FF092E1-8990-254A-9150-1E7D430CDED2}"/>
    <dgm:cxn modelId="{57600D4C-D1B6-CF44-A315-7DEA3A8137BB}" type="presOf" srcId="{CAA6676B-4F34-4F8E-BC42-16757A846F3E}" destId="{D61423C3-F555-4B06-9D6C-BF57093D2307}" srcOrd="1" destOrd="0" presId="urn:microsoft.com/office/officeart/2005/8/layout/orgChart1"/>
    <dgm:cxn modelId="{A5291354-B4AA-9447-B870-30CF851C7047}" type="presOf" srcId="{33E630D2-EC21-5046-A8EC-E070C03EEBD3}" destId="{72F57406-69D5-DC4D-B16E-7A6191E0679A}" srcOrd="1" destOrd="0" presId="urn:microsoft.com/office/officeart/2005/8/layout/orgChart1"/>
    <dgm:cxn modelId="{8E739B75-AAF1-8C49-B3A2-2DEF46E1DB50}" type="presOf" srcId="{BF250864-D06B-41B6-8CAB-30131EF9B4A5}" destId="{A386822A-03A4-4399-A15A-51BFFB7A9CEB}" srcOrd="0" destOrd="0" presId="urn:microsoft.com/office/officeart/2005/8/layout/orgChart1"/>
    <dgm:cxn modelId="{F2300E7D-F1C5-254F-A51C-76706C1C77E0}" type="presOf" srcId="{D4576988-ABFF-4CB8-AE3E-8AB60BA69B26}" destId="{B9FA11A1-A03B-44B8-AA7A-FDD6BFD3BDE6}" srcOrd="1" destOrd="0" presId="urn:microsoft.com/office/officeart/2005/8/layout/orgChart1"/>
    <dgm:cxn modelId="{8F3ADD82-F750-4D38-8BF5-8C64CDDE9419}" srcId="{33E630D2-EC21-5046-A8EC-E070C03EEBD3}" destId="{CAA6676B-4F34-4F8E-BC42-16757A846F3E}" srcOrd="0" destOrd="0" parTransId="{121C5CCA-6F76-4D11-AE46-94986FE21F80}" sibTransId="{103BB5DB-B0BE-4AA6-A7A8-25FBAF57D80B}"/>
    <dgm:cxn modelId="{569AA285-E5D9-E645-82DB-38B3E9BF362E}" type="presOf" srcId="{BEA26EC5-F72B-4C47-AD73-76CE5EF9750A}" destId="{C66FFA0C-A1BA-42EA-A32B-BA9F24E2FDD9}" srcOrd="0" destOrd="0" presId="urn:microsoft.com/office/officeart/2005/8/layout/orgChart1"/>
    <dgm:cxn modelId="{F038EF91-DD45-DB4C-8D64-0257A102F627}" type="presOf" srcId="{8802FCC4-3CBC-490A-B02A-3A6A2973EF46}" destId="{219EC40C-3527-400F-9C3D-9F4B891091DB}" srcOrd="0" destOrd="0" presId="urn:microsoft.com/office/officeart/2005/8/layout/orgChart1"/>
    <dgm:cxn modelId="{E3190E99-E1B2-874E-B2F0-E1A1966E5AD0}" type="presOf" srcId="{F0F0D3C4-2C51-48BC-9DAE-A86B035A1AF5}" destId="{60FAFED7-517D-4847-8456-6C473D4F9B44}" srcOrd="0" destOrd="0" presId="urn:microsoft.com/office/officeart/2005/8/layout/orgChart1"/>
    <dgm:cxn modelId="{2620E19D-AC44-0A43-8948-E822512C53BA}" type="presOf" srcId="{33E630D2-EC21-5046-A8EC-E070C03EEBD3}" destId="{79DCF364-CF93-914F-80FF-AB29CCCE802F}" srcOrd="0" destOrd="0" presId="urn:microsoft.com/office/officeart/2005/8/layout/orgChart1"/>
    <dgm:cxn modelId="{F2E37BA5-EBCF-AF49-9FAB-A2F43C39626D}" type="presOf" srcId="{F0F0D3C4-2C51-48BC-9DAE-A86B035A1AF5}" destId="{EF2F7051-E22F-4C0E-9D00-160B97DE1B94}" srcOrd="1" destOrd="0" presId="urn:microsoft.com/office/officeart/2005/8/layout/orgChart1"/>
    <dgm:cxn modelId="{4E412CA9-32AD-694D-A2E7-8587A73240BE}" srcId="{2EED1E4C-EBCD-4F1C-8256-6A38C4808474}" destId="{33E630D2-EC21-5046-A8EC-E070C03EEBD3}" srcOrd="0" destOrd="0" parTransId="{B82DE919-FCC1-1B4C-9380-950CD5F77EB8}" sibTransId="{3A552B3E-F959-F944-B2C0-9E33CA4B07E3}"/>
    <dgm:cxn modelId="{DAC84FB6-DD63-8D49-9C79-F2884C029E61}" type="presOf" srcId="{695A3CDA-9405-4C36-8EF6-F21692568310}" destId="{5DA2DC71-DB61-456F-95A4-555504EA09F7}" srcOrd="0" destOrd="0" presId="urn:microsoft.com/office/officeart/2005/8/layout/orgChart1"/>
    <dgm:cxn modelId="{C2E7FCCB-A890-664F-B0FF-42AD4C8ADAEE}" type="presOf" srcId="{CAA6676B-4F34-4F8E-BC42-16757A846F3E}" destId="{9DD07BD6-0664-459F-80F8-0B84C95EE13D}" srcOrd="0" destOrd="0" presId="urn:microsoft.com/office/officeart/2005/8/layout/orgChart1"/>
    <dgm:cxn modelId="{F02938CC-A9D1-7C43-AD60-DC7A08E296B0}" type="presOf" srcId="{C47E94C7-F8FA-9743-91D7-4ED7F42D3568}" destId="{8C49AE25-7E81-034F-A357-210E3DFAD46F}" srcOrd="0" destOrd="0" presId="urn:microsoft.com/office/officeart/2005/8/layout/orgChart1"/>
    <dgm:cxn modelId="{E9503BCF-5C5A-314B-9D61-C88947547246}" type="presOf" srcId="{8D19B897-6556-4D03-BE7D-911F08627EC7}" destId="{BD9CF5C9-CC09-41AC-96BA-BCE171D39C2B}" srcOrd="1" destOrd="0" presId="urn:microsoft.com/office/officeart/2005/8/layout/orgChart1"/>
    <dgm:cxn modelId="{517B71DC-0567-3542-A70D-381F5D90DC0D}" type="presOf" srcId="{B140E14F-D7E7-4397-BC34-AA9BA042B2D2}" destId="{898A1291-F00C-41DE-B7B1-C6DBAEB57ED8}" srcOrd="0" destOrd="0" presId="urn:microsoft.com/office/officeart/2005/8/layout/orgChart1"/>
    <dgm:cxn modelId="{12BBEBDE-C9A9-4C22-9933-EDD5F4AE84FB}" srcId="{CAA6676B-4F34-4F8E-BC42-16757A846F3E}" destId="{695A3CDA-9405-4C36-8EF6-F21692568310}" srcOrd="1" destOrd="0" parTransId="{BEA26EC5-F72B-4C47-AD73-76CE5EF9750A}" sibTransId="{D19AE443-1226-4A2B-9C2E-76632A1874BE}"/>
    <dgm:cxn modelId="{6D4269ED-D524-CF40-A9DE-D6FB6575E7CA}" type="presOf" srcId="{87C524B3-C7D6-A746-9C83-C8D94091272D}" destId="{E2BF0F23-03B2-8948-8F92-56699D4FE470}" srcOrd="0" destOrd="0" presId="urn:microsoft.com/office/officeart/2005/8/layout/orgChart1"/>
    <dgm:cxn modelId="{465830EE-0ADA-431A-A50B-3586F3B087DF}" type="presOf" srcId="{2EED1E4C-EBCD-4F1C-8256-6A38C4808474}" destId="{E8B1F915-8C8B-4880-9BAC-AA1257B05062}" srcOrd="0" destOrd="0" presId="urn:microsoft.com/office/officeart/2005/8/layout/orgChart1"/>
    <dgm:cxn modelId="{8FE341F3-A817-9141-B7FB-A85BA35E0CF3}" type="presOf" srcId="{D4576988-ABFF-4CB8-AE3E-8AB60BA69B26}" destId="{C15ADB3D-FD0E-4F4C-BB0E-2A562A01F3FA}" srcOrd="0" destOrd="0" presId="urn:microsoft.com/office/officeart/2005/8/layout/orgChart1"/>
    <dgm:cxn modelId="{266906FD-A0A0-4A40-A344-2E40F678139C}" type="presOf" srcId="{3C0800C6-34F8-4F7D-90D3-3FD9A198073F}" destId="{B0190EEC-40FF-4A76-9B8D-2551F78B190C}" srcOrd="1" destOrd="0" presId="urn:microsoft.com/office/officeart/2005/8/layout/orgChart1"/>
    <dgm:cxn modelId="{FF25DEB3-1869-B64A-B49F-CE9D23C013D0}" type="presParOf" srcId="{E8B1F915-8C8B-4880-9BAC-AA1257B05062}" destId="{7A0350B9-1A46-974C-99F4-EEEB697452F9}" srcOrd="0" destOrd="0" presId="urn:microsoft.com/office/officeart/2005/8/layout/orgChart1"/>
    <dgm:cxn modelId="{CC8A0588-1084-2F41-8D41-E5BA82BC52D3}" type="presParOf" srcId="{7A0350B9-1A46-974C-99F4-EEEB697452F9}" destId="{1650EA63-97CD-B843-BE2D-866F37D5341C}" srcOrd="0" destOrd="0" presId="urn:microsoft.com/office/officeart/2005/8/layout/orgChart1"/>
    <dgm:cxn modelId="{2119E1A8-555F-774D-8403-BDDC0B3BDF4E}" type="presParOf" srcId="{1650EA63-97CD-B843-BE2D-866F37D5341C}" destId="{79DCF364-CF93-914F-80FF-AB29CCCE802F}" srcOrd="0" destOrd="0" presId="urn:microsoft.com/office/officeart/2005/8/layout/orgChart1"/>
    <dgm:cxn modelId="{47BA2B1A-8E35-1E40-A804-77FD1CC635AA}" type="presParOf" srcId="{1650EA63-97CD-B843-BE2D-866F37D5341C}" destId="{72F57406-69D5-DC4D-B16E-7A6191E0679A}" srcOrd="1" destOrd="0" presId="urn:microsoft.com/office/officeart/2005/8/layout/orgChart1"/>
    <dgm:cxn modelId="{0F4C2138-51E8-EF4F-A32E-FECDEDDA9E68}" type="presParOf" srcId="{7A0350B9-1A46-974C-99F4-EEEB697452F9}" destId="{D22DEA46-CF9B-C64F-A16D-6C2E82C261C2}" srcOrd="1" destOrd="0" presId="urn:microsoft.com/office/officeart/2005/8/layout/orgChart1"/>
    <dgm:cxn modelId="{AA41D285-6C3E-3F4B-BD74-5C60590022D0}" type="presParOf" srcId="{D22DEA46-CF9B-C64F-A16D-6C2E82C261C2}" destId="{C4FCDF7B-BA24-452C-A564-F87132EF8ABE}" srcOrd="0" destOrd="0" presId="urn:microsoft.com/office/officeart/2005/8/layout/orgChart1"/>
    <dgm:cxn modelId="{75AF9557-A4EB-8048-9DC4-1472484DD170}" type="presParOf" srcId="{D22DEA46-CF9B-C64F-A16D-6C2E82C261C2}" destId="{2D86F1F2-5153-4036-8524-04CB7E07C704}" srcOrd="1" destOrd="0" presId="urn:microsoft.com/office/officeart/2005/8/layout/orgChart1"/>
    <dgm:cxn modelId="{AB927995-7278-2742-8995-3BE85F61BD6D}" type="presParOf" srcId="{2D86F1F2-5153-4036-8524-04CB7E07C704}" destId="{4BFC0D3C-4F6D-4EC1-961B-D520F0943238}" srcOrd="0" destOrd="0" presId="urn:microsoft.com/office/officeart/2005/8/layout/orgChart1"/>
    <dgm:cxn modelId="{AFCA27EB-8E1D-484C-B62D-4544378A4C38}" type="presParOf" srcId="{4BFC0D3C-4F6D-4EC1-961B-D520F0943238}" destId="{9DD07BD6-0664-459F-80F8-0B84C95EE13D}" srcOrd="0" destOrd="0" presId="urn:microsoft.com/office/officeart/2005/8/layout/orgChart1"/>
    <dgm:cxn modelId="{A00E39E6-3D33-9047-8845-EECBACF194F1}" type="presParOf" srcId="{4BFC0D3C-4F6D-4EC1-961B-D520F0943238}" destId="{D61423C3-F555-4B06-9D6C-BF57093D2307}" srcOrd="1" destOrd="0" presId="urn:microsoft.com/office/officeart/2005/8/layout/orgChart1"/>
    <dgm:cxn modelId="{284371D7-3398-C74F-BC28-715B0D79C2F7}" type="presParOf" srcId="{2D86F1F2-5153-4036-8524-04CB7E07C704}" destId="{C1393B62-825D-4DB1-B38D-F914D199D71E}" srcOrd="1" destOrd="0" presId="urn:microsoft.com/office/officeart/2005/8/layout/orgChart1"/>
    <dgm:cxn modelId="{94B63D2D-D7A1-F44D-9B50-E197B73674D1}" type="presParOf" srcId="{C1393B62-825D-4DB1-B38D-F914D199D71E}" destId="{898A1291-F00C-41DE-B7B1-C6DBAEB57ED8}" srcOrd="0" destOrd="0" presId="urn:microsoft.com/office/officeart/2005/8/layout/orgChart1"/>
    <dgm:cxn modelId="{62434240-48A0-BF40-8824-F09EF801F978}" type="presParOf" srcId="{C1393B62-825D-4DB1-B38D-F914D199D71E}" destId="{762EC63A-E792-4F94-94E4-1DD6D78F7B21}" srcOrd="1" destOrd="0" presId="urn:microsoft.com/office/officeart/2005/8/layout/orgChart1"/>
    <dgm:cxn modelId="{0700722D-FB22-EB49-B323-B8DBAFF82249}" type="presParOf" srcId="{762EC63A-E792-4F94-94E4-1DD6D78F7B21}" destId="{462590D7-FB85-4196-9B75-F666BC8E74FF}" srcOrd="0" destOrd="0" presId="urn:microsoft.com/office/officeart/2005/8/layout/orgChart1"/>
    <dgm:cxn modelId="{937B092D-18A8-4B44-AA4E-B7E062666FB5}" type="presParOf" srcId="{462590D7-FB85-4196-9B75-F666BC8E74FF}" destId="{60FAFED7-517D-4847-8456-6C473D4F9B44}" srcOrd="0" destOrd="0" presId="urn:microsoft.com/office/officeart/2005/8/layout/orgChart1"/>
    <dgm:cxn modelId="{DEBC3DD5-EAF5-E549-B9EA-A54D073AA2F5}" type="presParOf" srcId="{462590D7-FB85-4196-9B75-F666BC8E74FF}" destId="{EF2F7051-E22F-4C0E-9D00-160B97DE1B94}" srcOrd="1" destOrd="0" presId="urn:microsoft.com/office/officeart/2005/8/layout/orgChart1"/>
    <dgm:cxn modelId="{1C37B537-C43D-8F4D-83B0-67FEFF338A28}" type="presParOf" srcId="{762EC63A-E792-4F94-94E4-1DD6D78F7B21}" destId="{9E3E2C47-328E-4BD3-990B-0D9EE9D9906D}" srcOrd="1" destOrd="0" presId="urn:microsoft.com/office/officeart/2005/8/layout/orgChart1"/>
    <dgm:cxn modelId="{F326BAA8-5769-D64F-932E-6CF29C305BEA}" type="presParOf" srcId="{762EC63A-E792-4F94-94E4-1DD6D78F7B21}" destId="{65B161A8-B905-48B2-A817-03BD617BD7F8}" srcOrd="2" destOrd="0" presId="urn:microsoft.com/office/officeart/2005/8/layout/orgChart1"/>
    <dgm:cxn modelId="{20CF549F-149E-E64D-A6BB-78C2CEF83349}" type="presParOf" srcId="{C1393B62-825D-4DB1-B38D-F914D199D71E}" destId="{C66FFA0C-A1BA-42EA-A32B-BA9F24E2FDD9}" srcOrd="2" destOrd="0" presId="urn:microsoft.com/office/officeart/2005/8/layout/orgChart1"/>
    <dgm:cxn modelId="{36147ABC-FC37-0C4E-A79E-C2BD18400963}" type="presParOf" srcId="{C1393B62-825D-4DB1-B38D-F914D199D71E}" destId="{CDCDDA01-63EF-493D-B706-4015F3353833}" srcOrd="3" destOrd="0" presId="urn:microsoft.com/office/officeart/2005/8/layout/orgChart1"/>
    <dgm:cxn modelId="{41C0AD3C-DA23-8948-8FDF-E687EADFD985}" type="presParOf" srcId="{CDCDDA01-63EF-493D-B706-4015F3353833}" destId="{97F6151C-D22A-414E-99C0-DE5F6E1D8417}" srcOrd="0" destOrd="0" presId="urn:microsoft.com/office/officeart/2005/8/layout/orgChart1"/>
    <dgm:cxn modelId="{F4DF4E8D-16FE-A14D-A13E-DAF1FB1EAD70}" type="presParOf" srcId="{97F6151C-D22A-414E-99C0-DE5F6E1D8417}" destId="{5DA2DC71-DB61-456F-95A4-555504EA09F7}" srcOrd="0" destOrd="0" presId="urn:microsoft.com/office/officeart/2005/8/layout/orgChart1"/>
    <dgm:cxn modelId="{E1104926-CD6B-5D4C-8571-F2F0AE692684}" type="presParOf" srcId="{97F6151C-D22A-414E-99C0-DE5F6E1D8417}" destId="{BF4DA846-932A-45B7-8604-2C13F3BCD03A}" srcOrd="1" destOrd="0" presId="urn:microsoft.com/office/officeart/2005/8/layout/orgChart1"/>
    <dgm:cxn modelId="{A0254738-C193-3D48-8819-63F4D70BBE95}" type="presParOf" srcId="{CDCDDA01-63EF-493D-B706-4015F3353833}" destId="{2F94E7BD-3ECF-4986-87C8-D91515E2F906}" srcOrd="1" destOrd="0" presId="urn:microsoft.com/office/officeart/2005/8/layout/orgChart1"/>
    <dgm:cxn modelId="{CDB6B418-0E61-7B46-95B8-FA8C0EC0255C}" type="presParOf" srcId="{CDCDDA01-63EF-493D-B706-4015F3353833}" destId="{284990D3-DC50-4586-80F6-8512C5760A06}" srcOrd="2" destOrd="0" presId="urn:microsoft.com/office/officeart/2005/8/layout/orgChart1"/>
    <dgm:cxn modelId="{A6643639-0890-414B-9AFB-17604B3E63ED}" type="presParOf" srcId="{C1393B62-825D-4DB1-B38D-F914D199D71E}" destId="{CF3B2CBC-8EC7-4FE4-BB64-8B74A73B91DE}" srcOrd="4" destOrd="0" presId="urn:microsoft.com/office/officeart/2005/8/layout/orgChart1"/>
    <dgm:cxn modelId="{5998B566-C21D-4F4B-B34C-5C4518238501}" type="presParOf" srcId="{C1393B62-825D-4DB1-B38D-F914D199D71E}" destId="{01EC59E5-D936-4B9B-A22D-7DE0009E865B}" srcOrd="5" destOrd="0" presId="urn:microsoft.com/office/officeart/2005/8/layout/orgChart1"/>
    <dgm:cxn modelId="{C9A6B435-74B1-D440-A99C-A8AF2277A330}" type="presParOf" srcId="{01EC59E5-D936-4B9B-A22D-7DE0009E865B}" destId="{3EE9754F-D219-48EE-8F4C-6192F04E6C91}" srcOrd="0" destOrd="0" presId="urn:microsoft.com/office/officeart/2005/8/layout/orgChart1"/>
    <dgm:cxn modelId="{8A105C57-627A-1D4B-9A04-955CD72C40C6}" type="presParOf" srcId="{3EE9754F-D219-48EE-8F4C-6192F04E6C91}" destId="{C15ADB3D-FD0E-4F4C-BB0E-2A562A01F3FA}" srcOrd="0" destOrd="0" presId="urn:microsoft.com/office/officeart/2005/8/layout/orgChart1"/>
    <dgm:cxn modelId="{4B4602A3-00B9-8C4D-8DE5-302D00B082B6}" type="presParOf" srcId="{3EE9754F-D219-48EE-8F4C-6192F04E6C91}" destId="{B9FA11A1-A03B-44B8-AA7A-FDD6BFD3BDE6}" srcOrd="1" destOrd="0" presId="urn:microsoft.com/office/officeart/2005/8/layout/orgChart1"/>
    <dgm:cxn modelId="{4E6B9C86-C40B-174C-84C0-6243267C043B}" type="presParOf" srcId="{01EC59E5-D936-4B9B-A22D-7DE0009E865B}" destId="{FD4B9F13-A885-4319-AA06-6AE874028B76}" srcOrd="1" destOrd="0" presId="urn:microsoft.com/office/officeart/2005/8/layout/orgChart1"/>
    <dgm:cxn modelId="{A27D06A8-64FD-EA45-9270-0676E1EB1A93}" type="presParOf" srcId="{01EC59E5-D936-4B9B-A22D-7DE0009E865B}" destId="{2D0DB904-C513-4D88-B789-C8B736071096}" srcOrd="2" destOrd="0" presId="urn:microsoft.com/office/officeart/2005/8/layout/orgChart1"/>
    <dgm:cxn modelId="{FDB3F6F8-B4ED-D441-9F19-1BB7412F1B74}" type="presParOf" srcId="{2D86F1F2-5153-4036-8524-04CB7E07C704}" destId="{DCD30E5A-4EEC-478B-ACD5-3D890BCD95A5}" srcOrd="2" destOrd="0" presId="urn:microsoft.com/office/officeart/2005/8/layout/orgChart1"/>
    <dgm:cxn modelId="{72EB6633-A92C-024C-A3DB-7CDFB6C71EBB}" type="presParOf" srcId="{D22DEA46-CF9B-C64F-A16D-6C2E82C261C2}" destId="{A386822A-03A4-4399-A15A-51BFFB7A9CEB}" srcOrd="2" destOrd="0" presId="urn:microsoft.com/office/officeart/2005/8/layout/orgChart1"/>
    <dgm:cxn modelId="{55E55140-E88D-A147-99A1-E1C53F563E77}" type="presParOf" srcId="{D22DEA46-CF9B-C64F-A16D-6C2E82C261C2}" destId="{C400B131-E236-4556-843C-0F6BDEE92F0E}" srcOrd="3" destOrd="0" presId="urn:microsoft.com/office/officeart/2005/8/layout/orgChart1"/>
    <dgm:cxn modelId="{8BF22EF6-5B37-454C-A8A7-09233FBC3AA4}" type="presParOf" srcId="{C400B131-E236-4556-843C-0F6BDEE92F0E}" destId="{9971DB1E-674B-4EA7-BB11-E3B4F683798C}" srcOrd="0" destOrd="0" presId="urn:microsoft.com/office/officeart/2005/8/layout/orgChart1"/>
    <dgm:cxn modelId="{07EDBB80-FB42-A841-89CC-653D7FCA8E25}" type="presParOf" srcId="{9971DB1E-674B-4EA7-BB11-E3B4F683798C}" destId="{0CDAC853-5FC3-45B3-8C33-FB7D7FC7F9C8}" srcOrd="0" destOrd="0" presId="urn:microsoft.com/office/officeart/2005/8/layout/orgChart1"/>
    <dgm:cxn modelId="{543AF5B8-45FF-9F48-BD61-782540D628AD}" type="presParOf" srcId="{9971DB1E-674B-4EA7-BB11-E3B4F683798C}" destId="{BD9CF5C9-CC09-41AC-96BA-BCE171D39C2B}" srcOrd="1" destOrd="0" presId="urn:microsoft.com/office/officeart/2005/8/layout/orgChart1"/>
    <dgm:cxn modelId="{E2D3B32F-EBEF-8444-A6A2-8BAE6105C50F}" type="presParOf" srcId="{C400B131-E236-4556-843C-0F6BDEE92F0E}" destId="{EAF288AA-A641-404E-B117-EAB8192EE1B4}" srcOrd="1" destOrd="0" presId="urn:microsoft.com/office/officeart/2005/8/layout/orgChart1"/>
    <dgm:cxn modelId="{BED2612A-7542-164A-820A-7648759DB017}" type="presParOf" srcId="{EAF288AA-A641-404E-B117-EAB8192EE1B4}" destId="{219EC40C-3527-400F-9C3D-9F4B891091DB}" srcOrd="0" destOrd="0" presId="urn:microsoft.com/office/officeart/2005/8/layout/orgChart1"/>
    <dgm:cxn modelId="{50AAFED4-A046-5846-AD04-8A075FF2DC73}" type="presParOf" srcId="{EAF288AA-A641-404E-B117-EAB8192EE1B4}" destId="{579F0DE3-3B03-4DD5-9B37-8BD064F1F343}" srcOrd="1" destOrd="0" presId="urn:microsoft.com/office/officeart/2005/8/layout/orgChart1"/>
    <dgm:cxn modelId="{71141FB6-1601-FD4D-AFE7-996685BE68A7}" type="presParOf" srcId="{579F0DE3-3B03-4DD5-9B37-8BD064F1F343}" destId="{CEF0FCB1-0555-4FBA-8DC7-4152956E5C00}" srcOrd="0" destOrd="0" presId="urn:microsoft.com/office/officeart/2005/8/layout/orgChart1"/>
    <dgm:cxn modelId="{2B0F1EE5-CB73-2A42-B809-B05D60551640}" type="presParOf" srcId="{CEF0FCB1-0555-4FBA-8DC7-4152956E5C00}" destId="{DFD33E17-2B83-4945-AAE7-3CD473CCE8FC}" srcOrd="0" destOrd="0" presId="urn:microsoft.com/office/officeart/2005/8/layout/orgChart1"/>
    <dgm:cxn modelId="{74C48380-0628-FB4F-855F-88E11935C198}" type="presParOf" srcId="{CEF0FCB1-0555-4FBA-8DC7-4152956E5C00}" destId="{B0190EEC-40FF-4A76-9B8D-2551F78B190C}" srcOrd="1" destOrd="0" presId="urn:microsoft.com/office/officeart/2005/8/layout/orgChart1"/>
    <dgm:cxn modelId="{EA97A957-F4C6-DB4E-A4CC-CDD034D218A5}" type="presParOf" srcId="{579F0DE3-3B03-4DD5-9B37-8BD064F1F343}" destId="{4CE43FBF-C4A6-418D-93D2-EAD8E8BECC49}" srcOrd="1" destOrd="0" presId="urn:microsoft.com/office/officeart/2005/8/layout/orgChart1"/>
    <dgm:cxn modelId="{399DD843-AE53-1140-A40B-765AB52A2019}" type="presParOf" srcId="{579F0DE3-3B03-4DD5-9B37-8BD064F1F343}" destId="{7B20393F-0BBE-4703-BD38-55BCF772BABB}" srcOrd="2" destOrd="0" presId="urn:microsoft.com/office/officeart/2005/8/layout/orgChart1"/>
    <dgm:cxn modelId="{85E90CF7-5AEA-5A4B-90EB-6AB7CCD1FFCC}" type="presParOf" srcId="{EAF288AA-A641-404E-B117-EAB8192EE1B4}" destId="{8C49AE25-7E81-034F-A357-210E3DFAD46F}" srcOrd="2" destOrd="0" presId="urn:microsoft.com/office/officeart/2005/8/layout/orgChart1"/>
    <dgm:cxn modelId="{15580169-1074-744C-91E4-BA6F4A931981}" type="presParOf" srcId="{EAF288AA-A641-404E-B117-EAB8192EE1B4}" destId="{6C2FB191-2DE1-E546-BE0D-F2AC534A2BE3}" srcOrd="3" destOrd="0" presId="urn:microsoft.com/office/officeart/2005/8/layout/orgChart1"/>
    <dgm:cxn modelId="{F99CB9F5-39F3-624E-B63F-9A2D41E10945}" type="presParOf" srcId="{6C2FB191-2DE1-E546-BE0D-F2AC534A2BE3}" destId="{285C9ED9-B0DB-E44D-9AFF-CD91A241CBED}" srcOrd="0" destOrd="0" presId="urn:microsoft.com/office/officeart/2005/8/layout/orgChart1"/>
    <dgm:cxn modelId="{7B75803C-FBAB-2A46-B701-7FB708A2F39F}" type="presParOf" srcId="{285C9ED9-B0DB-E44D-9AFF-CD91A241CBED}" destId="{E2BF0F23-03B2-8948-8F92-56699D4FE470}" srcOrd="0" destOrd="0" presId="urn:microsoft.com/office/officeart/2005/8/layout/orgChart1"/>
    <dgm:cxn modelId="{2209BBD3-077D-C145-B3C1-6CB21E7285F2}" type="presParOf" srcId="{285C9ED9-B0DB-E44D-9AFF-CD91A241CBED}" destId="{5E767F41-0F22-C341-9E64-7CFB201B0A61}" srcOrd="1" destOrd="0" presId="urn:microsoft.com/office/officeart/2005/8/layout/orgChart1"/>
    <dgm:cxn modelId="{22B9A67F-980B-7542-B378-8B72D702DC32}" type="presParOf" srcId="{6C2FB191-2DE1-E546-BE0D-F2AC534A2BE3}" destId="{5E70C82C-2C25-E84A-A2F1-FA90B352614E}" srcOrd="1" destOrd="0" presId="urn:microsoft.com/office/officeart/2005/8/layout/orgChart1"/>
    <dgm:cxn modelId="{ED26B033-2F43-9043-9207-400A0E40F610}" type="presParOf" srcId="{6C2FB191-2DE1-E546-BE0D-F2AC534A2BE3}" destId="{681CE8CE-18DE-1E49-9C9B-604D4845A3B4}" srcOrd="2" destOrd="0" presId="urn:microsoft.com/office/officeart/2005/8/layout/orgChart1"/>
    <dgm:cxn modelId="{1CB526B1-7B70-BC42-80BA-EB0813DF1E4D}" type="presParOf" srcId="{C400B131-E236-4556-843C-0F6BDEE92F0E}" destId="{456A539D-07C3-41F9-BA6E-B9717FF459B7}" srcOrd="2" destOrd="0" presId="urn:microsoft.com/office/officeart/2005/8/layout/orgChart1"/>
    <dgm:cxn modelId="{0F3C847F-C0F3-AF41-B016-4AD9E4B64971}" type="presParOf" srcId="{7A0350B9-1A46-974C-99F4-EEEB697452F9}" destId="{57111439-908E-4942-8BE2-A79255FF29BD}"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26D0EFE8-CA42-41D0-9236-8F1AEEBDD9D4}" type="doc">
      <dgm:prSet loTypeId="urn:microsoft.com/office/officeart/2005/8/layout/process4" loCatId="process" qsTypeId="urn:microsoft.com/office/officeart/2005/8/quickstyle/simple1" qsCatId="simple" csTypeId="urn:microsoft.com/office/officeart/2005/8/colors/accent6_1" csCatId="accent6" phldr="1"/>
      <dgm:spPr/>
      <dgm:t>
        <a:bodyPr/>
        <a:lstStyle/>
        <a:p>
          <a:endParaRPr lang="en-US"/>
        </a:p>
      </dgm:t>
    </dgm:pt>
    <dgm:pt modelId="{633E36BA-2473-4F64-A331-202E365EF3F8}">
      <dgm:prSet custT="1"/>
      <dgm:spPr>
        <a:solidFill>
          <a:schemeClr val="tx2"/>
        </a:solidFill>
      </dgm:spPr>
      <dgm:t>
        <a:bodyPr/>
        <a:lstStyle/>
        <a:p>
          <a:r>
            <a:rPr lang="en-GB" sz="2000">
              <a:solidFill>
                <a:schemeClr val="bg1"/>
              </a:solidFill>
              <a:latin typeface="Open Sans" panose="020B0606030504020204" pitchFamily="34" charset="0"/>
              <a:ea typeface="Open Sans" panose="020B0606030504020204" pitchFamily="34" charset="0"/>
              <a:cs typeface="Open Sans" panose="020B0606030504020204" pitchFamily="34" charset="0"/>
            </a:rPr>
            <a:t>Fire Marshals will direct you in an evacuation:</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dgm:t>
    </dgm:pt>
    <dgm:pt modelId="{62DA2BAE-3F08-4D29-B6D0-5A51D6DE6EA5}" type="parTrans" cxnId="{0766A6D6-A14D-43E3-9B01-AB82EC125061}">
      <dgm:prSet/>
      <dgm:spPr/>
      <dgm:t>
        <a:bodyPr/>
        <a:lstStyle/>
        <a:p>
          <a:endParaRPr lang="en-US" sz="1400"/>
        </a:p>
      </dgm:t>
    </dgm:pt>
    <dgm:pt modelId="{6520334A-6D46-4F66-B4DF-DBDB7703834D}" type="sibTrans" cxnId="{0766A6D6-A14D-43E3-9B01-AB82EC125061}">
      <dgm:prSet/>
      <dgm:spPr/>
      <dgm:t>
        <a:bodyPr/>
        <a:lstStyle/>
        <a:p>
          <a:endParaRPr lang="en-US" sz="1400"/>
        </a:p>
      </dgm:t>
    </dgm:pt>
    <dgm:pt modelId="{DC10E3BD-31B7-44D9-B30B-451BCA5D05E0}">
      <dgm:prSet custT="1"/>
      <dgm:spPr/>
      <dgm:t>
        <a:bodyPr/>
        <a:lstStyle/>
        <a:p>
          <a:r>
            <a:rPr lang="en-GB" sz="1400" b="1">
              <a:latin typeface="Open Sans" panose="020B0606030504020204" pitchFamily="34" charset="0"/>
              <a:ea typeface="Open Sans" panose="020B0606030504020204" pitchFamily="34" charset="0"/>
              <a:cs typeface="Open Sans" panose="020B0606030504020204" pitchFamily="34" charset="0"/>
            </a:rPr>
            <a:t>Keep</a:t>
          </a:r>
          <a:r>
            <a:rPr lang="en-GB" sz="1400">
              <a:latin typeface="Open Sans" panose="020B0606030504020204" pitchFamily="34" charset="0"/>
              <a:ea typeface="Open Sans" panose="020B0606030504020204" pitchFamily="34" charset="0"/>
              <a:cs typeface="Open Sans" panose="020B0606030504020204" pitchFamily="34" charset="0"/>
            </a:rPr>
            <a:t> exits free from obstructions.</a:t>
          </a:r>
          <a:endParaRPr lang="en-US" sz="1400">
            <a:latin typeface="Open Sans" panose="020B0606030504020204" pitchFamily="34" charset="0"/>
            <a:ea typeface="Open Sans" panose="020B0606030504020204" pitchFamily="34" charset="0"/>
            <a:cs typeface="Open Sans" panose="020B0606030504020204" pitchFamily="34" charset="0"/>
          </a:endParaRPr>
        </a:p>
      </dgm:t>
    </dgm:pt>
    <dgm:pt modelId="{74A5719B-399B-4A08-8888-6765F2993D2F}" type="parTrans" cxnId="{CA0FB525-08EC-4CE0-8DFA-9C84AC3B427F}">
      <dgm:prSet/>
      <dgm:spPr/>
      <dgm:t>
        <a:bodyPr/>
        <a:lstStyle/>
        <a:p>
          <a:endParaRPr lang="en-US" sz="1400"/>
        </a:p>
      </dgm:t>
    </dgm:pt>
    <dgm:pt modelId="{C4C6C67F-D639-4634-8B96-24FC2A7107B1}" type="sibTrans" cxnId="{CA0FB525-08EC-4CE0-8DFA-9C84AC3B427F}">
      <dgm:prSet/>
      <dgm:spPr/>
      <dgm:t>
        <a:bodyPr/>
        <a:lstStyle/>
        <a:p>
          <a:endParaRPr lang="en-US" sz="1400"/>
        </a:p>
      </dgm:t>
    </dgm:pt>
    <dgm:pt modelId="{288EBFE8-E2E4-4B73-847C-E689F1FA58CC}">
      <dgm:prSet custT="1"/>
      <dgm:spPr/>
      <dgm:t>
        <a:bodyPr/>
        <a:lstStyle/>
        <a:p>
          <a:r>
            <a:rPr lang="en-GB" sz="1400" b="1">
              <a:latin typeface="Open Sans" panose="020B0606030504020204" pitchFamily="34" charset="0"/>
              <a:ea typeface="Open Sans" panose="020B0606030504020204" pitchFamily="34" charset="0"/>
              <a:cs typeface="Open Sans" panose="020B0606030504020204" pitchFamily="34" charset="0"/>
            </a:rPr>
            <a:t>Ensure</a:t>
          </a:r>
          <a:r>
            <a:rPr lang="en-GB" sz="1400">
              <a:latin typeface="Open Sans" panose="020B0606030504020204" pitchFamily="34" charset="0"/>
              <a:ea typeface="Open Sans" panose="020B0606030504020204" pitchFamily="34" charset="0"/>
              <a:cs typeface="Open Sans" panose="020B0606030504020204" pitchFamily="34" charset="0"/>
            </a:rPr>
            <a:t> rubbish is removed promptly.</a:t>
          </a:r>
          <a:endParaRPr lang="en-US" sz="1400">
            <a:latin typeface="Open Sans" panose="020B0606030504020204" pitchFamily="34" charset="0"/>
            <a:ea typeface="Open Sans" panose="020B0606030504020204" pitchFamily="34" charset="0"/>
            <a:cs typeface="Open Sans" panose="020B0606030504020204" pitchFamily="34" charset="0"/>
          </a:endParaRPr>
        </a:p>
      </dgm:t>
    </dgm:pt>
    <dgm:pt modelId="{210A8A1F-71A4-4817-9077-584C22C6E671}" type="parTrans" cxnId="{2BA7F3C8-767B-4B34-8004-BA293BCAFA56}">
      <dgm:prSet/>
      <dgm:spPr/>
      <dgm:t>
        <a:bodyPr/>
        <a:lstStyle/>
        <a:p>
          <a:endParaRPr lang="en-US" sz="1400"/>
        </a:p>
      </dgm:t>
    </dgm:pt>
    <dgm:pt modelId="{87B47447-9C9A-41F3-9EC3-D67677CAA2DA}" type="sibTrans" cxnId="{2BA7F3C8-767B-4B34-8004-BA293BCAFA56}">
      <dgm:prSet/>
      <dgm:spPr/>
      <dgm:t>
        <a:bodyPr/>
        <a:lstStyle/>
        <a:p>
          <a:endParaRPr lang="en-US" sz="1400"/>
        </a:p>
      </dgm:t>
    </dgm:pt>
    <dgm:pt modelId="{55485009-0F07-43BE-8EDD-343E4702403C}">
      <dgm:prSet custT="1"/>
      <dgm:spPr/>
      <dgm:t>
        <a:bodyPr/>
        <a:lstStyle/>
        <a:p>
          <a:r>
            <a:rPr lang="en-GB" sz="1400" b="1">
              <a:latin typeface="Open Sans" panose="020B0606030504020204" pitchFamily="34" charset="0"/>
              <a:ea typeface="Open Sans" panose="020B0606030504020204" pitchFamily="34" charset="0"/>
              <a:cs typeface="Open Sans" panose="020B0606030504020204" pitchFamily="34" charset="0"/>
            </a:rPr>
            <a:t>Do not </a:t>
          </a:r>
          <a:r>
            <a:rPr lang="en-GB" sz="1400">
              <a:latin typeface="Open Sans" panose="020B0606030504020204" pitchFamily="34" charset="0"/>
              <a:ea typeface="Open Sans" panose="020B0606030504020204" pitchFamily="34" charset="0"/>
              <a:cs typeface="Open Sans" panose="020B0606030504020204" pitchFamily="34" charset="0"/>
            </a:rPr>
            <a:t>prop open fire exit doors.</a:t>
          </a:r>
          <a:endParaRPr lang="en-US" sz="1400">
            <a:latin typeface="Open Sans" panose="020B0606030504020204" pitchFamily="34" charset="0"/>
            <a:ea typeface="Open Sans" panose="020B0606030504020204" pitchFamily="34" charset="0"/>
            <a:cs typeface="Open Sans" panose="020B0606030504020204" pitchFamily="34" charset="0"/>
          </a:endParaRPr>
        </a:p>
      </dgm:t>
    </dgm:pt>
    <dgm:pt modelId="{268F72B9-F6E4-425D-9F40-4F3969C0F80E}" type="parTrans" cxnId="{111F6A10-CCEC-4EB5-BFEA-1C8444C581C0}">
      <dgm:prSet/>
      <dgm:spPr/>
      <dgm:t>
        <a:bodyPr/>
        <a:lstStyle/>
        <a:p>
          <a:endParaRPr lang="en-US" sz="1400"/>
        </a:p>
      </dgm:t>
    </dgm:pt>
    <dgm:pt modelId="{6803E6F1-A8E9-4668-B2CC-AFDBB5055AEB}" type="sibTrans" cxnId="{111F6A10-CCEC-4EB5-BFEA-1C8444C581C0}">
      <dgm:prSet/>
      <dgm:spPr/>
      <dgm:t>
        <a:bodyPr/>
        <a:lstStyle/>
        <a:p>
          <a:endParaRPr lang="en-US" sz="1400"/>
        </a:p>
      </dgm:t>
    </dgm:pt>
    <dgm:pt modelId="{9CFD360C-2A49-443D-9E10-1CC075FED80E}">
      <dgm:prSet custT="1"/>
      <dgm:spPr/>
      <dgm:t>
        <a:bodyPr/>
        <a:lstStyle/>
        <a:p>
          <a:r>
            <a:rPr lang="en-GB" sz="1400" b="1">
              <a:latin typeface="Open Sans" panose="020B0606030504020204" pitchFamily="34" charset="0"/>
              <a:ea typeface="Open Sans" panose="020B0606030504020204" pitchFamily="34" charset="0"/>
              <a:cs typeface="Open Sans" panose="020B0606030504020204" pitchFamily="34" charset="0"/>
            </a:rPr>
            <a:t>Report</a:t>
          </a:r>
          <a:r>
            <a:rPr lang="en-GB" sz="1400">
              <a:latin typeface="Open Sans" panose="020B0606030504020204" pitchFamily="34" charset="0"/>
              <a:ea typeface="Open Sans" panose="020B0606030504020204" pitchFamily="34" charset="0"/>
              <a:cs typeface="Open Sans" panose="020B0606030504020204" pitchFamily="34" charset="0"/>
            </a:rPr>
            <a:t> any obstructions to a School Safety Advisor.</a:t>
          </a:r>
          <a:endParaRPr lang="en-US" sz="1400">
            <a:latin typeface="Open Sans" panose="020B0606030504020204" pitchFamily="34" charset="0"/>
            <a:ea typeface="Open Sans" panose="020B0606030504020204" pitchFamily="34" charset="0"/>
            <a:cs typeface="Open Sans" panose="020B0606030504020204" pitchFamily="34" charset="0"/>
          </a:endParaRPr>
        </a:p>
      </dgm:t>
    </dgm:pt>
    <dgm:pt modelId="{9B298E1F-C018-4D6C-A5A8-6D5135D806DF}" type="parTrans" cxnId="{FB148E28-8B7E-46B3-B550-7535EE35DFBA}">
      <dgm:prSet/>
      <dgm:spPr/>
      <dgm:t>
        <a:bodyPr/>
        <a:lstStyle/>
        <a:p>
          <a:endParaRPr lang="en-US" sz="1400"/>
        </a:p>
      </dgm:t>
    </dgm:pt>
    <dgm:pt modelId="{DC9728D1-6385-4E22-9C92-7DD34E044641}" type="sibTrans" cxnId="{FB148E28-8B7E-46B3-B550-7535EE35DFBA}">
      <dgm:prSet/>
      <dgm:spPr/>
      <dgm:t>
        <a:bodyPr/>
        <a:lstStyle/>
        <a:p>
          <a:endParaRPr lang="en-US" sz="1400"/>
        </a:p>
      </dgm:t>
    </dgm:pt>
    <dgm:pt modelId="{6D4AD420-DD28-4778-BBF8-F6748206EE79}">
      <dgm:prSet custT="1"/>
      <dgm:spPr>
        <a:ln>
          <a:noFill/>
        </a:ln>
      </dgm:spPr>
      <dgm:t>
        <a:bodyPr anchor="t"/>
        <a:lstStyle/>
        <a:p>
          <a:pPr algn="l"/>
          <a:r>
            <a:rPr lang="en-GB" sz="1600">
              <a:latin typeface="Open Sans" panose="020B0606030504020204" pitchFamily="34" charset="0"/>
              <a:ea typeface="Open Sans" panose="020B0606030504020204" pitchFamily="34" charset="0"/>
              <a:cs typeface="Open Sans" panose="020B0606030504020204" pitchFamily="34" charset="0"/>
            </a:rPr>
            <a:t>If you are interested in becoming a Fire Marshal, training will be provided.  </a:t>
          </a:r>
          <a:br>
            <a:rPr lang="en-GB" sz="1600">
              <a:latin typeface="Open Sans" panose="020B0606030504020204" pitchFamily="34" charset="0"/>
              <a:ea typeface="Open Sans" panose="020B0606030504020204" pitchFamily="34" charset="0"/>
              <a:cs typeface="Open Sans" panose="020B0606030504020204" pitchFamily="34" charset="0"/>
            </a:rPr>
          </a:br>
          <a:r>
            <a:rPr lang="en-GB" sz="1600">
              <a:latin typeface="Open Sans" panose="020B0606030504020204" pitchFamily="34" charset="0"/>
              <a:ea typeface="Open Sans" panose="020B0606030504020204" pitchFamily="34" charset="0"/>
              <a:cs typeface="Open Sans" panose="020B0606030504020204" pitchFamily="34" charset="0"/>
            </a:rPr>
            <a:t>Please register your interest by emailing </a:t>
          </a:r>
          <a:r>
            <a:rPr lang="en-GB" sz="1600" b="1">
              <a:solidFill>
                <a:srgbClr val="660099"/>
              </a:solidFill>
              <a:latin typeface="Open Sans" panose="020B0606030504020204" pitchFamily="34" charset="0"/>
              <a:ea typeface="Open Sans" panose="020B0606030504020204" pitchFamily="34" charset="0"/>
              <a:cs typeface="Open Sans" panose="020B0606030504020204" pitchFamily="34" charset="0"/>
            </a:rPr>
            <a:t>seedestates@manchester.ac.uk </a:t>
          </a:r>
          <a:br>
            <a:rPr lang="en-GB" sz="1600">
              <a:latin typeface="Open Sans" panose="020B0606030504020204" pitchFamily="34" charset="0"/>
              <a:ea typeface="Open Sans" panose="020B0606030504020204" pitchFamily="34" charset="0"/>
              <a:cs typeface="Open Sans" panose="020B0606030504020204" pitchFamily="34" charset="0"/>
            </a:rPr>
          </a:br>
          <a:r>
            <a:rPr lang="en-GB" sz="1600">
              <a:latin typeface="Open Sans" panose="020B0606030504020204" pitchFamily="34" charset="0"/>
              <a:ea typeface="Open Sans" panose="020B0606030504020204" pitchFamily="34" charset="0"/>
              <a:cs typeface="Open Sans" panose="020B0606030504020204" pitchFamily="34" charset="0"/>
            </a:rPr>
            <a:t>after obtaining Line Manager approval.</a:t>
          </a:r>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986CB251-9535-41BD-96E7-E33FF3A9C168}" type="parTrans" cxnId="{C626EE26-050F-486B-BDF9-E1334A15E1C0}">
      <dgm:prSet/>
      <dgm:spPr/>
      <dgm:t>
        <a:bodyPr/>
        <a:lstStyle/>
        <a:p>
          <a:endParaRPr lang="en-US" sz="1400"/>
        </a:p>
      </dgm:t>
    </dgm:pt>
    <dgm:pt modelId="{84A358B5-D94C-4E56-90B0-32B8BEEA5AB7}" type="sibTrans" cxnId="{C626EE26-050F-486B-BDF9-E1334A15E1C0}">
      <dgm:prSet/>
      <dgm:spPr/>
      <dgm:t>
        <a:bodyPr/>
        <a:lstStyle/>
        <a:p>
          <a:endParaRPr lang="en-US" sz="1400"/>
        </a:p>
      </dgm:t>
    </dgm:pt>
    <dgm:pt modelId="{AA064904-18F5-40E0-8624-C44231BCF0AB}" type="pres">
      <dgm:prSet presAssocID="{26D0EFE8-CA42-41D0-9236-8F1AEEBDD9D4}" presName="Name0" presStyleCnt="0">
        <dgm:presLayoutVars>
          <dgm:dir/>
          <dgm:animLvl val="lvl"/>
          <dgm:resizeHandles val="exact"/>
        </dgm:presLayoutVars>
      </dgm:prSet>
      <dgm:spPr/>
    </dgm:pt>
    <dgm:pt modelId="{C3E5DBC9-F6E2-4B0E-928F-E9916DBE3167}" type="pres">
      <dgm:prSet presAssocID="{6D4AD420-DD28-4778-BBF8-F6748206EE79}" presName="boxAndChildren" presStyleCnt="0"/>
      <dgm:spPr/>
    </dgm:pt>
    <dgm:pt modelId="{54634AA0-153E-40B9-A91B-99402B4D81A6}" type="pres">
      <dgm:prSet presAssocID="{6D4AD420-DD28-4778-BBF8-F6748206EE79}" presName="parentTextBox" presStyleLbl="node1" presStyleIdx="0" presStyleCnt="2"/>
      <dgm:spPr/>
    </dgm:pt>
    <dgm:pt modelId="{023F78DF-99D3-4FA7-A59B-2013004438E6}" type="pres">
      <dgm:prSet presAssocID="{6520334A-6D46-4F66-B4DF-DBDB7703834D}" presName="sp" presStyleCnt="0"/>
      <dgm:spPr/>
    </dgm:pt>
    <dgm:pt modelId="{BBFB4564-844E-4688-A2D2-73DA273CEB24}" type="pres">
      <dgm:prSet presAssocID="{633E36BA-2473-4F64-A331-202E365EF3F8}" presName="arrowAndChildren" presStyleCnt="0"/>
      <dgm:spPr/>
    </dgm:pt>
    <dgm:pt modelId="{0F43668C-76EE-4768-BFDC-65EC5507170C}" type="pres">
      <dgm:prSet presAssocID="{633E36BA-2473-4F64-A331-202E365EF3F8}" presName="parentTextArrow" presStyleLbl="node1" presStyleIdx="0" presStyleCnt="2"/>
      <dgm:spPr/>
    </dgm:pt>
    <dgm:pt modelId="{1E726458-D808-442F-9F80-E5135A542014}" type="pres">
      <dgm:prSet presAssocID="{633E36BA-2473-4F64-A331-202E365EF3F8}" presName="arrow" presStyleLbl="node1" presStyleIdx="1" presStyleCnt="2" custScaleY="230861"/>
      <dgm:spPr/>
    </dgm:pt>
    <dgm:pt modelId="{56E41634-1846-4BFD-9E3A-24B183D32BC6}" type="pres">
      <dgm:prSet presAssocID="{633E36BA-2473-4F64-A331-202E365EF3F8}" presName="descendantArrow" presStyleCnt="0"/>
      <dgm:spPr/>
    </dgm:pt>
    <dgm:pt modelId="{25221291-409D-46AF-9623-09B3B184AD97}" type="pres">
      <dgm:prSet presAssocID="{DC10E3BD-31B7-44D9-B30B-451BCA5D05E0}" presName="childTextArrow" presStyleLbl="fgAccFollowNode1" presStyleIdx="0" presStyleCnt="4" custScaleY="251743" custLinFactNeighborX="1181" custLinFactNeighborY="-49031">
        <dgm:presLayoutVars>
          <dgm:bulletEnabled val="1"/>
        </dgm:presLayoutVars>
      </dgm:prSet>
      <dgm:spPr/>
    </dgm:pt>
    <dgm:pt modelId="{1EFAA975-59E1-439B-BCBB-72FC5935275C}" type="pres">
      <dgm:prSet presAssocID="{288EBFE8-E2E4-4B73-847C-E689F1FA58CC}" presName="childTextArrow" presStyleLbl="fgAccFollowNode1" presStyleIdx="1" presStyleCnt="4" custScaleY="251743" custLinFactNeighborX="1181" custLinFactNeighborY="-49031">
        <dgm:presLayoutVars>
          <dgm:bulletEnabled val="1"/>
        </dgm:presLayoutVars>
      </dgm:prSet>
      <dgm:spPr/>
    </dgm:pt>
    <dgm:pt modelId="{E5133F8C-7B40-4ED9-A526-5674B816DC8E}" type="pres">
      <dgm:prSet presAssocID="{55485009-0F07-43BE-8EDD-343E4702403C}" presName="childTextArrow" presStyleLbl="fgAccFollowNode1" presStyleIdx="2" presStyleCnt="4" custScaleY="251743" custLinFactNeighborX="1181" custLinFactNeighborY="-49031">
        <dgm:presLayoutVars>
          <dgm:bulletEnabled val="1"/>
        </dgm:presLayoutVars>
      </dgm:prSet>
      <dgm:spPr/>
    </dgm:pt>
    <dgm:pt modelId="{8F57B93C-A43C-4B09-9B65-78102CA7120D}" type="pres">
      <dgm:prSet presAssocID="{9CFD360C-2A49-443D-9E10-1CC075FED80E}" presName="childTextArrow" presStyleLbl="fgAccFollowNode1" presStyleIdx="3" presStyleCnt="4" custScaleY="251743" custLinFactNeighborX="1181" custLinFactNeighborY="-49031">
        <dgm:presLayoutVars>
          <dgm:bulletEnabled val="1"/>
        </dgm:presLayoutVars>
      </dgm:prSet>
      <dgm:spPr/>
    </dgm:pt>
  </dgm:ptLst>
  <dgm:cxnLst>
    <dgm:cxn modelId="{111F6A10-CCEC-4EB5-BFEA-1C8444C581C0}" srcId="{633E36BA-2473-4F64-A331-202E365EF3F8}" destId="{55485009-0F07-43BE-8EDD-343E4702403C}" srcOrd="2" destOrd="0" parTransId="{268F72B9-F6E4-425D-9F40-4F3969C0F80E}" sibTransId="{6803E6F1-A8E9-4668-B2CC-AFDBB5055AEB}"/>
    <dgm:cxn modelId="{E1FB361F-A3C9-4AC2-ABC6-86A9015B293F}" type="presOf" srcId="{26D0EFE8-CA42-41D0-9236-8F1AEEBDD9D4}" destId="{AA064904-18F5-40E0-8624-C44231BCF0AB}" srcOrd="0" destOrd="0" presId="urn:microsoft.com/office/officeart/2005/8/layout/process4"/>
    <dgm:cxn modelId="{CA0FB525-08EC-4CE0-8DFA-9C84AC3B427F}" srcId="{633E36BA-2473-4F64-A331-202E365EF3F8}" destId="{DC10E3BD-31B7-44D9-B30B-451BCA5D05E0}" srcOrd="0" destOrd="0" parTransId="{74A5719B-399B-4A08-8888-6765F2993D2F}" sibTransId="{C4C6C67F-D639-4634-8B96-24FC2A7107B1}"/>
    <dgm:cxn modelId="{C626EE26-050F-486B-BDF9-E1334A15E1C0}" srcId="{26D0EFE8-CA42-41D0-9236-8F1AEEBDD9D4}" destId="{6D4AD420-DD28-4778-BBF8-F6748206EE79}" srcOrd="1" destOrd="0" parTransId="{986CB251-9535-41BD-96E7-E33FF3A9C168}" sibTransId="{84A358B5-D94C-4E56-90B0-32B8BEEA5AB7}"/>
    <dgm:cxn modelId="{FB148E28-8B7E-46B3-B550-7535EE35DFBA}" srcId="{633E36BA-2473-4F64-A331-202E365EF3F8}" destId="{9CFD360C-2A49-443D-9E10-1CC075FED80E}" srcOrd="3" destOrd="0" parTransId="{9B298E1F-C018-4D6C-A5A8-6D5135D806DF}" sibTransId="{DC9728D1-6385-4E22-9C92-7DD34E044641}"/>
    <dgm:cxn modelId="{ECE6C031-A0F7-4B11-8DD6-B1CF09A16F2D}" type="presOf" srcId="{9CFD360C-2A49-443D-9E10-1CC075FED80E}" destId="{8F57B93C-A43C-4B09-9B65-78102CA7120D}" srcOrd="0" destOrd="0" presId="urn:microsoft.com/office/officeart/2005/8/layout/process4"/>
    <dgm:cxn modelId="{300F1E5E-A311-4893-AE89-7A31DF187599}" type="presOf" srcId="{633E36BA-2473-4F64-A331-202E365EF3F8}" destId="{0F43668C-76EE-4768-BFDC-65EC5507170C}" srcOrd="0" destOrd="0" presId="urn:microsoft.com/office/officeart/2005/8/layout/process4"/>
    <dgm:cxn modelId="{B1BAF2A3-19C1-4C38-A65F-3C4892389379}" type="presOf" srcId="{6D4AD420-DD28-4778-BBF8-F6748206EE79}" destId="{54634AA0-153E-40B9-A91B-99402B4D81A6}" srcOrd="0" destOrd="0" presId="urn:microsoft.com/office/officeart/2005/8/layout/process4"/>
    <dgm:cxn modelId="{2BA7F3C8-767B-4B34-8004-BA293BCAFA56}" srcId="{633E36BA-2473-4F64-A331-202E365EF3F8}" destId="{288EBFE8-E2E4-4B73-847C-E689F1FA58CC}" srcOrd="1" destOrd="0" parTransId="{210A8A1F-71A4-4817-9077-584C22C6E671}" sibTransId="{87B47447-9C9A-41F3-9EC3-D67677CAA2DA}"/>
    <dgm:cxn modelId="{0766A6D6-A14D-43E3-9B01-AB82EC125061}" srcId="{26D0EFE8-CA42-41D0-9236-8F1AEEBDD9D4}" destId="{633E36BA-2473-4F64-A331-202E365EF3F8}" srcOrd="0" destOrd="0" parTransId="{62DA2BAE-3F08-4D29-B6D0-5A51D6DE6EA5}" sibTransId="{6520334A-6D46-4F66-B4DF-DBDB7703834D}"/>
    <dgm:cxn modelId="{B35F6BE9-9CD6-4A35-BB24-48F854154598}" type="presOf" srcId="{633E36BA-2473-4F64-A331-202E365EF3F8}" destId="{1E726458-D808-442F-9F80-E5135A542014}" srcOrd="1" destOrd="0" presId="urn:microsoft.com/office/officeart/2005/8/layout/process4"/>
    <dgm:cxn modelId="{412EE1F8-1A67-4695-B46A-8BD9792AC930}" type="presOf" srcId="{55485009-0F07-43BE-8EDD-343E4702403C}" destId="{E5133F8C-7B40-4ED9-A526-5674B816DC8E}" srcOrd="0" destOrd="0" presId="urn:microsoft.com/office/officeart/2005/8/layout/process4"/>
    <dgm:cxn modelId="{85AC4AFB-14BB-49B6-AEBD-9E0C89DAB5BD}" type="presOf" srcId="{DC10E3BD-31B7-44D9-B30B-451BCA5D05E0}" destId="{25221291-409D-46AF-9623-09B3B184AD97}" srcOrd="0" destOrd="0" presId="urn:microsoft.com/office/officeart/2005/8/layout/process4"/>
    <dgm:cxn modelId="{A069DAFF-CC66-47ED-89E8-A7CF11CE881D}" type="presOf" srcId="{288EBFE8-E2E4-4B73-847C-E689F1FA58CC}" destId="{1EFAA975-59E1-439B-BCBB-72FC5935275C}" srcOrd="0" destOrd="0" presId="urn:microsoft.com/office/officeart/2005/8/layout/process4"/>
    <dgm:cxn modelId="{21187AFA-9B60-49AD-B589-7E8C8E1E59CE}" type="presParOf" srcId="{AA064904-18F5-40E0-8624-C44231BCF0AB}" destId="{C3E5DBC9-F6E2-4B0E-928F-E9916DBE3167}" srcOrd="0" destOrd="0" presId="urn:microsoft.com/office/officeart/2005/8/layout/process4"/>
    <dgm:cxn modelId="{1236A242-365C-48B2-ACDB-6420E87E23E3}" type="presParOf" srcId="{C3E5DBC9-F6E2-4B0E-928F-E9916DBE3167}" destId="{54634AA0-153E-40B9-A91B-99402B4D81A6}" srcOrd="0" destOrd="0" presId="urn:microsoft.com/office/officeart/2005/8/layout/process4"/>
    <dgm:cxn modelId="{0002BA36-637F-4DDA-B286-E02A8BA87AAD}" type="presParOf" srcId="{AA064904-18F5-40E0-8624-C44231BCF0AB}" destId="{023F78DF-99D3-4FA7-A59B-2013004438E6}" srcOrd="1" destOrd="0" presId="urn:microsoft.com/office/officeart/2005/8/layout/process4"/>
    <dgm:cxn modelId="{C81E4BB7-5B9C-4478-8399-C7A8F9BA55BB}" type="presParOf" srcId="{AA064904-18F5-40E0-8624-C44231BCF0AB}" destId="{BBFB4564-844E-4688-A2D2-73DA273CEB24}" srcOrd="2" destOrd="0" presId="urn:microsoft.com/office/officeart/2005/8/layout/process4"/>
    <dgm:cxn modelId="{30E84975-547E-4B5E-80AC-0141CCB96CA4}" type="presParOf" srcId="{BBFB4564-844E-4688-A2D2-73DA273CEB24}" destId="{0F43668C-76EE-4768-BFDC-65EC5507170C}" srcOrd="0" destOrd="0" presId="urn:microsoft.com/office/officeart/2005/8/layout/process4"/>
    <dgm:cxn modelId="{9FC965F2-3F3A-4431-BAE6-FFB77A49FC09}" type="presParOf" srcId="{BBFB4564-844E-4688-A2D2-73DA273CEB24}" destId="{1E726458-D808-442F-9F80-E5135A542014}" srcOrd="1" destOrd="0" presId="urn:microsoft.com/office/officeart/2005/8/layout/process4"/>
    <dgm:cxn modelId="{310FB983-8A83-4C9B-9D66-B649A880F55D}" type="presParOf" srcId="{BBFB4564-844E-4688-A2D2-73DA273CEB24}" destId="{56E41634-1846-4BFD-9E3A-24B183D32BC6}" srcOrd="2" destOrd="0" presId="urn:microsoft.com/office/officeart/2005/8/layout/process4"/>
    <dgm:cxn modelId="{602C0230-493C-4FBE-BB12-722D6869EA85}" type="presParOf" srcId="{56E41634-1846-4BFD-9E3A-24B183D32BC6}" destId="{25221291-409D-46AF-9623-09B3B184AD97}" srcOrd="0" destOrd="0" presId="urn:microsoft.com/office/officeart/2005/8/layout/process4"/>
    <dgm:cxn modelId="{4BB118BA-BEA4-4FBB-BFC0-362CAC352A69}" type="presParOf" srcId="{56E41634-1846-4BFD-9E3A-24B183D32BC6}" destId="{1EFAA975-59E1-439B-BCBB-72FC5935275C}" srcOrd="1" destOrd="0" presId="urn:microsoft.com/office/officeart/2005/8/layout/process4"/>
    <dgm:cxn modelId="{8569F888-CD82-45FB-81FA-4F8269A9D164}" type="presParOf" srcId="{56E41634-1846-4BFD-9E3A-24B183D32BC6}" destId="{E5133F8C-7B40-4ED9-A526-5674B816DC8E}" srcOrd="2" destOrd="0" presId="urn:microsoft.com/office/officeart/2005/8/layout/process4"/>
    <dgm:cxn modelId="{5A6EAFE4-2EEE-4DA9-BB18-B0DA05A9C662}" type="presParOf" srcId="{56E41634-1846-4BFD-9E3A-24B183D32BC6}" destId="{8F57B93C-A43C-4B09-9B65-78102CA7120D}" srcOrd="3"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60AC2B9-FF49-480A-AB58-EA47E84E72CE}"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endParaRPr lang="en-GB"/>
        </a:p>
      </dgm:t>
    </dgm:pt>
    <dgm:pt modelId="{A9CAC2C3-1330-41D8-AB6F-63592A22C94C}">
      <dgm:prSet phldrT="[Text]" custT="1">
        <dgm:style>
          <a:lnRef idx="2">
            <a:schemeClr val="accent1">
              <a:shade val="15000"/>
            </a:schemeClr>
          </a:lnRef>
          <a:fillRef idx="1">
            <a:schemeClr val="accent1"/>
          </a:fillRef>
          <a:effectRef idx="0">
            <a:schemeClr val="accent1"/>
          </a:effectRef>
          <a:fontRef idx="minor">
            <a:schemeClr val="lt1"/>
          </a:fontRef>
        </dgm:style>
      </dgm:prSet>
      <dgm:spPr>
        <a:solidFill>
          <a:schemeClr val="bg1"/>
        </a:solidFill>
        <a:ln>
          <a:solidFill>
            <a:srgbClr val="A01EBA"/>
          </a:solidFill>
        </a:ln>
      </dgm:spPr>
      <dgm:t>
        <a:bodyPr spcFirstLastPara="0" vert="horz" wrap="square" lIns="5080" tIns="5080" rIns="5080" bIns="5080" numCol="1" spcCol="1270" rtlCol="0" anchor="ctr" anchorCtr="0"/>
        <a:lstStyle/>
        <a:p>
          <a:r>
            <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rPr>
            <a:t>Director of People</a:t>
          </a:r>
        </a:p>
        <a:p>
          <a:r>
            <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rPr>
            <a:t>Academic</a:t>
          </a:r>
        </a:p>
        <a:p>
          <a:r>
            <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rPr>
            <a:t>Beth Daintree</a:t>
          </a:r>
        </a:p>
      </dgm:t>
    </dgm:pt>
    <dgm:pt modelId="{AFDFE2E8-A541-4150-9548-E4416E36A4B9}" type="parTrans" cxnId="{82A8EE51-CEAF-498A-B8CC-E5874AEACF4F}">
      <dgm:prSet/>
      <dgm:spPr>
        <a:ln>
          <a:solidFill>
            <a:schemeClr val="tx1"/>
          </a:solidFill>
        </a:ln>
      </dgm:spPr>
      <dgm:t>
        <a:bodyPr/>
        <a:lstStyle/>
        <a:p>
          <a:endParaRPr lang="en-GB" sz="800">
            <a:latin typeface="Calibri" panose="020F0502020204030204" pitchFamily="34" charset="0"/>
            <a:ea typeface="Calibri" panose="020F0502020204030204" pitchFamily="34" charset="0"/>
            <a:cs typeface="Calibri" panose="020F0502020204030204" pitchFamily="34" charset="0"/>
          </a:endParaRPr>
        </a:p>
      </dgm:t>
    </dgm:pt>
    <dgm:pt modelId="{7CAAE782-8636-4604-934A-AF3FD4FAE264}" type="sibTrans" cxnId="{82A8EE51-CEAF-498A-B8CC-E5874AEACF4F}">
      <dgm:prSet/>
      <dgm:spPr/>
      <dgm:t>
        <a:bodyPr/>
        <a:lstStyle/>
        <a:p>
          <a:endParaRPr lang="en-GB" sz="800">
            <a:latin typeface="Calibri" panose="020F0502020204030204" pitchFamily="34" charset="0"/>
            <a:ea typeface="Calibri" panose="020F0502020204030204" pitchFamily="34" charset="0"/>
            <a:cs typeface="Calibri" panose="020F0502020204030204" pitchFamily="34" charset="0"/>
          </a:endParaRPr>
        </a:p>
      </dgm:t>
    </dgm:pt>
    <dgm:pt modelId="{5B6A7A1D-0D31-4532-8037-8BC224A47940}">
      <dgm:prSet phldrT="[Text]" custT="1">
        <dgm:style>
          <a:lnRef idx="2">
            <a:schemeClr val="accent1">
              <a:shade val="15000"/>
            </a:schemeClr>
          </a:lnRef>
          <a:fillRef idx="1">
            <a:schemeClr val="accent1"/>
          </a:fillRef>
          <a:effectRef idx="0">
            <a:schemeClr val="accent1"/>
          </a:effectRef>
          <a:fontRef idx="minor">
            <a:schemeClr val="lt1"/>
          </a:fontRef>
        </dgm:style>
      </dgm:prSet>
      <dgm:spPr>
        <a:solidFill>
          <a:srgbClr val="FFFFFF"/>
        </a:solidFill>
        <a:ln w="25400" cap="flat" cmpd="sng" algn="ctr">
          <a:solidFill>
            <a:srgbClr val="A01EBA"/>
          </a:solidFill>
          <a:prstDash val="solid"/>
        </a:ln>
        <a:effectLst/>
      </dgm:spPr>
      <dgm:t>
        <a:bodyPr spcFirstLastPara="0" vert="horz" wrap="square" lIns="3810" tIns="3810" rIns="3810" bIns="3810" numCol="1" spcCol="1270" rtlCol="0" anchor="ctr" anchorCtr="0"/>
        <a:lstStyle/>
        <a:p>
          <a:pPr marL="0" lvl="0" algn="ctr" defTabSz="266700">
            <a:lnSpc>
              <a:spcPct val="90000"/>
            </a:lnSpc>
            <a:spcBef>
              <a:spcPct val="0"/>
            </a:spcBef>
            <a:spcAft>
              <a:spcPct val="35000"/>
            </a:spcAft>
            <a:buNone/>
          </a:pPr>
          <a:r>
            <a:rPr lang="en-GB" sz="800" kern="1200">
              <a:solidFill>
                <a:srgbClr val="000000"/>
              </a:solidFill>
              <a:latin typeface="Calibri" panose="020F0502020204030204" pitchFamily="34" charset="0"/>
              <a:ea typeface="Calibri" panose="020F0502020204030204" pitchFamily="34" charset="0"/>
              <a:cs typeface="Calibri" panose="020F0502020204030204" pitchFamily="34" charset="0"/>
            </a:rPr>
            <a:t>Lead People Partner </a:t>
          </a:r>
        </a:p>
        <a:p>
          <a:pPr marL="0" lvl="0" algn="ctr" defTabSz="266700">
            <a:lnSpc>
              <a:spcPct val="90000"/>
            </a:lnSpc>
            <a:spcBef>
              <a:spcPct val="0"/>
            </a:spcBef>
            <a:spcAft>
              <a:spcPct val="35000"/>
            </a:spcAft>
            <a:buNone/>
          </a:pPr>
          <a:r>
            <a:rPr lang="en-GB" sz="800" kern="1200">
              <a:solidFill>
                <a:srgbClr val="000000"/>
              </a:solidFill>
              <a:latin typeface="Calibri" panose="020F0502020204030204" pitchFamily="34" charset="0"/>
              <a:ea typeface="Calibri" panose="020F0502020204030204" pitchFamily="34" charset="0"/>
              <a:cs typeface="Calibri" panose="020F0502020204030204" pitchFamily="34" charset="0"/>
            </a:rPr>
            <a:t>HUMS Academic</a:t>
          </a:r>
        </a:p>
        <a:p>
          <a:pPr marL="0" lvl="0" algn="ctr" defTabSz="266700">
            <a:lnSpc>
              <a:spcPct val="90000"/>
            </a:lnSpc>
            <a:spcBef>
              <a:spcPct val="0"/>
            </a:spcBef>
            <a:spcAft>
              <a:spcPct val="35000"/>
            </a:spcAft>
            <a:buNone/>
          </a:pPr>
          <a:r>
            <a:rPr lang="en-GB" sz="800" b="1" kern="1200">
              <a:solidFill>
                <a:srgbClr val="000000"/>
              </a:solidFill>
              <a:latin typeface="Calibri" panose="020F0502020204030204" pitchFamily="34" charset="0"/>
              <a:ea typeface="Calibri" panose="020F0502020204030204" pitchFamily="34" charset="0"/>
              <a:cs typeface="Calibri" panose="020F0502020204030204" pitchFamily="34" charset="0"/>
            </a:rPr>
            <a:t>Susanne Cotterill</a:t>
          </a:r>
        </a:p>
        <a:p>
          <a:pPr marL="0" lvl="0" algn="ctr" defTabSz="266700">
            <a:lnSpc>
              <a:spcPct val="90000"/>
            </a:lnSpc>
            <a:spcBef>
              <a:spcPct val="0"/>
            </a:spcBef>
            <a:spcAft>
              <a:spcPct val="35000"/>
            </a:spcAft>
            <a:buNone/>
          </a:pPr>
          <a:r>
            <a:rPr lang="en-GB" sz="800" kern="1200">
              <a:solidFill>
                <a:srgbClr val="FF0000"/>
              </a:solidFill>
              <a:latin typeface="Calibri" panose="020F0502020204030204" pitchFamily="34" charset="0"/>
              <a:ea typeface="Calibri" panose="020F0502020204030204" pitchFamily="34" charset="0"/>
              <a:cs typeface="Calibri" panose="020F0502020204030204" pitchFamily="34" charset="0"/>
            </a:rPr>
            <a:t>STARTS 24 Nov</a:t>
          </a:r>
        </a:p>
      </dgm:t>
    </dgm:pt>
    <dgm:pt modelId="{BA73AD47-69D4-44BE-8FC8-10B62E92A6FD}" type="parTrans" cxnId="{53B4A9E2-C4E9-4373-927B-F291C43B7328}">
      <dgm:prSet/>
      <dgm:spPr>
        <a:solidFill>
          <a:schemeClr val="bg1"/>
        </a:solidFill>
        <a:ln>
          <a:solidFill>
            <a:srgbClr val="A01EBA"/>
          </a:solidFill>
        </a:ln>
      </dgm:spPr>
      <dgm:t>
        <a:bodyPr/>
        <a:lstStyle/>
        <a:p>
          <a:endParaRPr lang="en-GB" sz="8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BB38B201-C250-4671-86CC-CCAEA0A9CD82}" type="sibTrans" cxnId="{53B4A9E2-C4E9-4373-927B-F291C43B7328}">
      <dgm:prSet/>
      <dgm:spPr/>
      <dgm:t>
        <a:bodyPr/>
        <a:lstStyle/>
        <a:p>
          <a:endParaRPr lang="en-GB" sz="800">
            <a:latin typeface="Calibri" panose="020F0502020204030204" pitchFamily="34" charset="0"/>
            <a:ea typeface="Calibri" panose="020F0502020204030204" pitchFamily="34" charset="0"/>
            <a:cs typeface="Calibri" panose="020F0502020204030204" pitchFamily="34" charset="0"/>
          </a:endParaRPr>
        </a:p>
      </dgm:t>
    </dgm:pt>
    <dgm:pt modelId="{6BC2284A-B965-4511-97E1-80FAB779FBB0}">
      <dgm:prSet phldrT="[Text]" custT="1"/>
      <dgm:spPr>
        <a:solidFill>
          <a:schemeClr val="bg1"/>
        </a:solidFill>
        <a:ln>
          <a:solidFill>
            <a:srgbClr val="A01EBA"/>
          </a:solidFill>
        </a:ln>
      </dgm:spPr>
      <dgm:t>
        <a:bodyPr/>
        <a:lstStyle/>
        <a:p>
          <a:r>
            <a:rPr lang="en-GB" sz="800">
              <a:solidFill>
                <a:schemeClr val="tx1"/>
              </a:solidFill>
              <a:latin typeface="Calibri" panose="020F0502020204030204" pitchFamily="34" charset="0"/>
              <a:ea typeface="Calibri" panose="020F0502020204030204" pitchFamily="34" charset="0"/>
              <a:cs typeface="Calibri" panose="020F0502020204030204" pitchFamily="34" charset="0"/>
            </a:rPr>
            <a:t>Director of People </a:t>
          </a:r>
        </a:p>
        <a:p>
          <a:r>
            <a:rPr lang="en-GB" sz="800">
              <a:solidFill>
                <a:schemeClr val="tx1"/>
              </a:solidFill>
              <a:latin typeface="Calibri" panose="020F0502020204030204" pitchFamily="34" charset="0"/>
              <a:ea typeface="Calibri" panose="020F0502020204030204" pitchFamily="34" charset="0"/>
              <a:cs typeface="Calibri" panose="020F0502020204030204" pitchFamily="34" charset="0"/>
            </a:rPr>
            <a:t>Professional Services &amp; Cultural Institutes</a:t>
          </a:r>
        </a:p>
        <a:p>
          <a:r>
            <a:rPr lang="en-GB" sz="800">
              <a:solidFill>
                <a:schemeClr val="tx1"/>
              </a:solidFill>
              <a:latin typeface="Calibri" panose="020F0502020204030204" pitchFamily="34" charset="0"/>
              <a:ea typeface="Calibri" panose="020F0502020204030204" pitchFamily="34" charset="0"/>
              <a:cs typeface="Calibri" panose="020F0502020204030204" pitchFamily="34" charset="0"/>
            </a:rPr>
            <a:t>Alice Buxton</a:t>
          </a:r>
        </a:p>
      </dgm:t>
    </dgm:pt>
    <dgm:pt modelId="{3B411EE8-9572-47F2-8CBF-9EA5DD02218C}" type="parTrans" cxnId="{69942CB7-0922-4B82-B2DF-71CF2228EF65}">
      <dgm:prSet/>
      <dgm:spPr>
        <a:ln>
          <a:solidFill>
            <a:srgbClr val="7030A0"/>
          </a:solidFill>
        </a:ln>
      </dgm:spPr>
      <dgm:t>
        <a:bodyPr/>
        <a:lstStyle/>
        <a:p>
          <a:endParaRPr lang="en-GB" sz="800">
            <a:latin typeface="Calibri" panose="020F0502020204030204" pitchFamily="34" charset="0"/>
            <a:ea typeface="Calibri" panose="020F0502020204030204" pitchFamily="34" charset="0"/>
            <a:cs typeface="Calibri" panose="020F0502020204030204" pitchFamily="34" charset="0"/>
          </a:endParaRPr>
        </a:p>
      </dgm:t>
    </dgm:pt>
    <dgm:pt modelId="{55DC78F6-18AD-4157-8AD7-C63C9D7E3A68}" type="sibTrans" cxnId="{69942CB7-0922-4B82-B2DF-71CF2228EF65}">
      <dgm:prSet/>
      <dgm:spPr/>
      <dgm:t>
        <a:bodyPr/>
        <a:lstStyle/>
        <a:p>
          <a:endParaRPr lang="en-GB" sz="800">
            <a:latin typeface="Calibri" panose="020F0502020204030204" pitchFamily="34" charset="0"/>
            <a:ea typeface="Calibri" panose="020F0502020204030204" pitchFamily="34" charset="0"/>
            <a:cs typeface="Calibri" panose="020F0502020204030204" pitchFamily="34" charset="0"/>
          </a:endParaRPr>
        </a:p>
      </dgm:t>
    </dgm:pt>
    <dgm:pt modelId="{CAE451D8-8BBF-44E0-905C-3C56328C935F}">
      <dgm:prSet phldrT="[Text]" custT="1"/>
      <dgm:spPr>
        <a:solidFill>
          <a:schemeClr val="bg1"/>
        </a:solidFill>
        <a:ln>
          <a:solidFill>
            <a:srgbClr val="A01EBA"/>
          </a:solidFill>
        </a:ln>
      </dgm:spPr>
      <dgm:t>
        <a:bodyPr/>
        <a:lstStyle/>
        <a:p>
          <a:r>
            <a:rPr lang="en-GB" sz="800">
              <a:solidFill>
                <a:schemeClr val="tx1"/>
              </a:solidFill>
              <a:latin typeface="Calibri" panose="020F0502020204030204" pitchFamily="34" charset="0"/>
              <a:ea typeface="Calibri" panose="020F0502020204030204" pitchFamily="34" charset="0"/>
              <a:cs typeface="Calibri" panose="020F0502020204030204" pitchFamily="34" charset="0"/>
            </a:rPr>
            <a:t>Lead  People Partner</a:t>
          </a:r>
        </a:p>
        <a:p>
          <a:r>
            <a:rPr lang="en-GB" sz="800">
              <a:solidFill>
                <a:schemeClr val="tx1"/>
              </a:solidFill>
              <a:latin typeface="Calibri" panose="020F0502020204030204" pitchFamily="34" charset="0"/>
              <a:ea typeface="Calibri" panose="020F0502020204030204" pitchFamily="34" charset="0"/>
              <a:cs typeface="Calibri" panose="020F0502020204030204" pitchFamily="34" charset="0"/>
            </a:rPr>
            <a:t>(Leader Advice &amp; Central Support)*</a:t>
          </a:r>
        </a:p>
        <a:p>
          <a:r>
            <a:rPr lang="en-GB" sz="800" b="1">
              <a:solidFill>
                <a:schemeClr val="tx1"/>
              </a:solidFill>
              <a:latin typeface="Calibri" panose="020F0502020204030204" pitchFamily="34" charset="0"/>
              <a:ea typeface="Calibri" panose="020F0502020204030204" pitchFamily="34" charset="0"/>
              <a:cs typeface="Calibri" panose="020F0502020204030204" pitchFamily="34" charset="0"/>
            </a:rPr>
            <a:t>Chris Ford</a:t>
          </a:r>
          <a:endParaRPr lang="en-GB" sz="8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A88C1652-3E12-4645-89F0-27C4EA6A6F8E}" type="parTrans" cxnId="{7D196B26-DDFF-4FAA-BBD1-CD39FEBABDF7}">
      <dgm:prSet/>
      <dgm:spPr>
        <a:solidFill>
          <a:schemeClr val="bg1"/>
        </a:solidFill>
        <a:ln>
          <a:solidFill>
            <a:srgbClr val="A01EBA"/>
          </a:solidFill>
        </a:ln>
      </dgm:spPr>
      <dgm:t>
        <a:bodyPr/>
        <a:lstStyle/>
        <a:p>
          <a:endParaRPr lang="en-GB" sz="8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F223034D-BBC7-4F00-9157-5AD6C8CA97D3}" type="sibTrans" cxnId="{7D196B26-DDFF-4FAA-BBD1-CD39FEBABDF7}">
      <dgm:prSet/>
      <dgm:spPr/>
      <dgm:t>
        <a:bodyPr/>
        <a:lstStyle/>
        <a:p>
          <a:endParaRPr lang="en-GB" sz="800">
            <a:latin typeface="Calibri" panose="020F0502020204030204" pitchFamily="34" charset="0"/>
            <a:ea typeface="Calibri" panose="020F0502020204030204" pitchFamily="34" charset="0"/>
            <a:cs typeface="Calibri" panose="020F0502020204030204" pitchFamily="34" charset="0"/>
          </a:endParaRPr>
        </a:p>
      </dgm:t>
    </dgm:pt>
    <dgm:pt modelId="{11F37848-A204-4D89-9C9C-55783AECD8C8}">
      <dgm:prSet phldrT="[Text]" custT="1"/>
      <dgm:spPr>
        <a:solidFill>
          <a:schemeClr val="bg1"/>
        </a:solidFill>
        <a:ln>
          <a:solidFill>
            <a:srgbClr val="A01EBA"/>
          </a:solidFill>
        </a:ln>
      </dgm:spPr>
      <dgm:t>
        <a:bodyPr/>
        <a:lstStyle/>
        <a:p>
          <a:r>
            <a:rPr lang="en-GB" sz="800">
              <a:solidFill>
                <a:schemeClr val="tx1"/>
              </a:solidFill>
              <a:latin typeface="Calibri" panose="020F0502020204030204" pitchFamily="34" charset="0"/>
              <a:ea typeface="Calibri" panose="020F0502020204030204" pitchFamily="34" charset="0"/>
              <a:cs typeface="Calibri" panose="020F0502020204030204" pitchFamily="34" charset="0"/>
            </a:rPr>
            <a:t>Lead People Partner </a:t>
          </a:r>
        </a:p>
        <a:p>
          <a:r>
            <a:rPr lang="en-GB" sz="800">
              <a:solidFill>
                <a:schemeClr val="tx1"/>
              </a:solidFill>
              <a:latin typeface="Calibri" panose="020F0502020204030204" pitchFamily="34" charset="0"/>
              <a:ea typeface="Calibri" panose="020F0502020204030204" pitchFamily="34" charset="0"/>
              <a:cs typeface="Calibri" panose="020F0502020204030204" pitchFamily="34" charset="0"/>
            </a:rPr>
            <a:t>(Cross functional)</a:t>
          </a:r>
        </a:p>
        <a:p>
          <a:r>
            <a:rPr lang="en-GB" sz="800" b="1">
              <a:solidFill>
                <a:schemeClr val="tx1"/>
              </a:solidFill>
              <a:latin typeface="Calibri" panose="020F0502020204030204" pitchFamily="34" charset="0"/>
              <a:ea typeface="Calibri" panose="020F0502020204030204" pitchFamily="34" charset="0"/>
              <a:cs typeface="Calibri" panose="020F0502020204030204" pitchFamily="34" charset="0"/>
            </a:rPr>
            <a:t>Bridget Griffin</a:t>
          </a:r>
          <a:endParaRPr lang="en-GB" sz="8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4A47E699-2A14-4276-A677-0BC8A346E6C4}" type="parTrans" cxnId="{9E44D7F3-310B-4945-B506-BD37858D2454}">
      <dgm:prSet/>
      <dgm:spPr>
        <a:solidFill>
          <a:schemeClr val="bg1"/>
        </a:solidFill>
        <a:ln>
          <a:solidFill>
            <a:srgbClr val="A01EBA"/>
          </a:solidFill>
        </a:ln>
      </dgm:spPr>
      <dgm:t>
        <a:bodyPr/>
        <a:lstStyle/>
        <a:p>
          <a:endParaRPr lang="en-GB" sz="8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D0F1A23A-2E44-49F8-807D-159F26A4F363}" type="sibTrans" cxnId="{9E44D7F3-310B-4945-B506-BD37858D2454}">
      <dgm:prSet/>
      <dgm:spPr/>
      <dgm:t>
        <a:bodyPr/>
        <a:lstStyle/>
        <a:p>
          <a:endParaRPr lang="en-GB" sz="800">
            <a:latin typeface="Calibri" panose="020F0502020204030204" pitchFamily="34" charset="0"/>
            <a:ea typeface="Calibri" panose="020F0502020204030204" pitchFamily="34" charset="0"/>
            <a:cs typeface="Calibri" panose="020F0502020204030204" pitchFamily="34" charset="0"/>
          </a:endParaRPr>
        </a:p>
      </dgm:t>
    </dgm:pt>
    <dgm:pt modelId="{D893EB9E-F0E0-4215-9847-FAFCAE8BFC81}">
      <dgm:prSet phldrT="[Text]" custT="1"/>
      <dgm:spPr>
        <a:solidFill>
          <a:schemeClr val="bg1"/>
        </a:solidFill>
        <a:ln>
          <a:solidFill>
            <a:srgbClr val="A01EBA"/>
          </a:solidFill>
        </a:ln>
      </dgm:spPr>
      <dgm:t>
        <a:bodyPr/>
        <a:lstStyle/>
        <a:p>
          <a:r>
            <a:rPr lang="en-GB" sz="800">
              <a:solidFill>
                <a:schemeClr val="tx1"/>
              </a:solidFill>
              <a:latin typeface="Calibri" panose="020F0502020204030204" pitchFamily="34" charset="0"/>
              <a:ea typeface="Calibri" panose="020F0502020204030204" pitchFamily="34" charset="0"/>
              <a:cs typeface="Calibri" panose="020F0502020204030204" pitchFamily="34" charset="0"/>
            </a:rPr>
            <a:t>Lead People Partner </a:t>
          </a:r>
        </a:p>
        <a:p>
          <a:r>
            <a:rPr lang="en-GB" sz="800">
              <a:solidFill>
                <a:schemeClr val="tx1"/>
              </a:solidFill>
              <a:latin typeface="Calibri" panose="020F0502020204030204" pitchFamily="34" charset="0"/>
              <a:ea typeface="Calibri" panose="020F0502020204030204" pitchFamily="34" charset="0"/>
              <a:cs typeface="Calibri" panose="020F0502020204030204" pitchFamily="34" charset="0"/>
            </a:rPr>
            <a:t> (Directorate Aligned)</a:t>
          </a:r>
        </a:p>
        <a:p>
          <a:r>
            <a:rPr lang="en-GB" sz="800" b="1">
              <a:solidFill>
                <a:schemeClr val="tx1"/>
              </a:solidFill>
              <a:latin typeface="Calibri" panose="020F0502020204030204" pitchFamily="34" charset="0"/>
              <a:ea typeface="Calibri" panose="020F0502020204030204" pitchFamily="34" charset="0"/>
              <a:cs typeface="Calibri" panose="020F0502020204030204" pitchFamily="34" charset="0"/>
            </a:rPr>
            <a:t>Martin Banks</a:t>
          </a:r>
          <a:endParaRPr lang="en-GB" sz="8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0F07F959-77DE-4281-80A3-98E54B501BA2}" type="parTrans" cxnId="{CC4C21EE-C615-4558-BFA0-306D0556CC46}">
      <dgm:prSet/>
      <dgm:spPr>
        <a:solidFill>
          <a:schemeClr val="bg1"/>
        </a:solidFill>
        <a:ln>
          <a:solidFill>
            <a:srgbClr val="A01EBA"/>
          </a:solidFill>
        </a:ln>
      </dgm:spPr>
      <dgm:t>
        <a:bodyPr/>
        <a:lstStyle/>
        <a:p>
          <a:endParaRPr lang="en-GB" sz="8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8247A6BE-4FA3-48AF-A4B6-8413FB644DC6}" type="sibTrans" cxnId="{CC4C21EE-C615-4558-BFA0-306D0556CC46}">
      <dgm:prSet/>
      <dgm:spPr/>
      <dgm:t>
        <a:bodyPr/>
        <a:lstStyle/>
        <a:p>
          <a:endParaRPr lang="en-GB" sz="800">
            <a:latin typeface="Calibri" panose="020F0502020204030204" pitchFamily="34" charset="0"/>
            <a:ea typeface="Calibri" panose="020F0502020204030204" pitchFamily="34" charset="0"/>
            <a:cs typeface="Calibri" panose="020F0502020204030204" pitchFamily="34" charset="0"/>
          </a:endParaRPr>
        </a:p>
      </dgm:t>
    </dgm:pt>
    <dgm:pt modelId="{354AE316-B90D-4F36-8447-2961C97CD798}">
      <dgm:prSet phldrT="[Text]" custT="1"/>
      <dgm:spPr>
        <a:solidFill>
          <a:schemeClr val="bg1"/>
        </a:solidFill>
        <a:ln>
          <a:solidFill>
            <a:srgbClr val="A01EBA"/>
          </a:solidFill>
        </a:ln>
      </dgm:spPr>
      <dgm:t>
        <a:bodyPr/>
        <a:lstStyle/>
        <a:p>
          <a:r>
            <a:rPr lang="en-GB" sz="800" kern="1200" dirty="0">
              <a:solidFill>
                <a:schemeClr val="tx1"/>
              </a:solidFill>
              <a:latin typeface="Calibri" panose="020F0502020204030204" pitchFamily="34" charset="0"/>
              <a:ea typeface="Calibri" panose="020F0502020204030204" pitchFamily="34" charset="0"/>
              <a:cs typeface="Calibri" panose="020F0502020204030204" pitchFamily="34" charset="0"/>
            </a:rPr>
            <a:t>School Operations/Technical</a:t>
          </a:r>
        </a:p>
        <a:p>
          <a:r>
            <a:rPr lang="en-GB" sz="800" kern="1200" dirty="0">
              <a:solidFill>
                <a:srgbClr val="000000"/>
              </a:solidFill>
              <a:latin typeface="Calibri" panose="020F0502020204030204" pitchFamily="34" charset="0"/>
              <a:ea typeface="Calibri" panose="020F0502020204030204" pitchFamily="34" charset="0"/>
              <a:cs typeface="Calibri" panose="020F0502020204030204" pitchFamily="34" charset="0"/>
            </a:rPr>
            <a:t>People Partner (FSE/ AMBS/</a:t>
          </a:r>
          <a:r>
            <a:rPr lang="en-GB" sz="800" kern="1200" dirty="0" err="1">
              <a:solidFill>
                <a:srgbClr val="000000"/>
              </a:solidFill>
              <a:latin typeface="Calibri" panose="020F0502020204030204" pitchFamily="34" charset="0"/>
              <a:ea typeface="Calibri" panose="020F0502020204030204" pitchFamily="34" charset="0"/>
              <a:cs typeface="Calibri" panose="020F0502020204030204" pitchFamily="34" charset="0"/>
            </a:rPr>
            <a:t>SoSS</a:t>
          </a:r>
          <a:r>
            <a:rPr lang="en-GB" sz="800" kern="1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p>
        <a:p>
          <a:r>
            <a:rPr lang="en-GB" sz="8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Emma Flint </a:t>
          </a:r>
        </a:p>
      </dgm:t>
    </dgm:pt>
    <dgm:pt modelId="{BDB6D00E-FF53-40FC-9836-0A0AB5DCCA1C}" type="parTrans" cxnId="{6AD3A74F-10A8-4C94-8AE3-9B22615ABD5C}">
      <dgm:prSet/>
      <dgm:spPr>
        <a:solidFill>
          <a:schemeClr val="bg1"/>
        </a:solidFill>
        <a:ln>
          <a:solidFill>
            <a:srgbClr val="A01EBA"/>
          </a:solidFill>
        </a:ln>
      </dgm:spPr>
      <dgm:t>
        <a:bodyPr/>
        <a:lstStyle/>
        <a:p>
          <a:endParaRPr lang="en-GB" sz="8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EF150866-CACE-4C4B-B869-9CB5F680CF43}" type="sibTrans" cxnId="{6AD3A74F-10A8-4C94-8AE3-9B22615ABD5C}">
      <dgm:prSet/>
      <dgm:spPr/>
      <dgm:t>
        <a:bodyPr/>
        <a:lstStyle/>
        <a:p>
          <a:endParaRPr lang="en-GB" sz="800">
            <a:latin typeface="Calibri" panose="020F0502020204030204" pitchFamily="34" charset="0"/>
            <a:ea typeface="Calibri" panose="020F0502020204030204" pitchFamily="34" charset="0"/>
            <a:cs typeface="Calibri" panose="020F0502020204030204" pitchFamily="34" charset="0"/>
          </a:endParaRPr>
        </a:p>
      </dgm:t>
    </dgm:pt>
    <dgm:pt modelId="{17D73957-B9C7-411F-9644-5BC4A2DBBFDE}">
      <dgm:prSet phldrT="[Text]" custT="1"/>
      <dgm:spPr>
        <a:solidFill>
          <a:schemeClr val="bg1"/>
        </a:solidFill>
        <a:ln w="25400" cap="flat" cmpd="sng" algn="ctr">
          <a:solidFill>
            <a:srgbClr val="A01EBA"/>
          </a:solidFill>
          <a:prstDash val="solid"/>
        </a:ln>
        <a:effectLst/>
      </dgm:spPr>
      <dgm:t>
        <a:bodyPr/>
        <a:lstStyle/>
        <a:p>
          <a:pPr marL="0" lvl="0" indent="0" algn="ctr" defTabSz="311150">
            <a:lnSpc>
              <a:spcPct val="90000"/>
            </a:lnSpc>
            <a:spcBef>
              <a:spcPct val="0"/>
            </a:spcBef>
            <a:spcAft>
              <a:spcPct val="35000"/>
            </a:spcAft>
            <a:buNone/>
          </a:pPr>
          <a:r>
            <a:rPr lang="en-GB" sz="800" kern="1200" dirty="0">
              <a:solidFill>
                <a:schemeClr val="tx1"/>
              </a:solidFill>
              <a:latin typeface="Calibri" panose="020F0502020204030204" pitchFamily="34" charset="0"/>
              <a:ea typeface="Calibri" panose="020F0502020204030204" pitchFamily="34" charset="0"/>
              <a:cs typeface="Calibri" panose="020F0502020204030204" pitchFamily="34" charset="0"/>
            </a:rPr>
            <a:t>School Operations/Technical</a:t>
          </a:r>
        </a:p>
        <a:p>
          <a:pPr marL="0" lvl="0" indent="0" algn="ctr" defTabSz="311150">
            <a:lnSpc>
              <a:spcPct val="90000"/>
            </a:lnSpc>
            <a:spcBef>
              <a:spcPct val="0"/>
            </a:spcBef>
            <a:spcAft>
              <a:spcPct val="35000"/>
            </a:spcAft>
            <a:buNone/>
          </a:pPr>
          <a:r>
            <a:rPr lang="en-GB" sz="800" kern="1200" dirty="0">
              <a:solidFill>
                <a:schemeClr val="tx1"/>
              </a:solidFill>
              <a:latin typeface="Calibri" panose="020F0502020204030204" pitchFamily="34" charset="0"/>
              <a:ea typeface="Calibri" panose="020F0502020204030204" pitchFamily="34" charset="0"/>
              <a:cs typeface="Calibri" panose="020F0502020204030204" pitchFamily="34" charset="0"/>
            </a:rPr>
            <a:t>People </a:t>
          </a:r>
          <a:r>
            <a:rPr lang="en-GB" sz="800" kern="1200" dirty="0">
              <a:solidFill>
                <a:srgbClr val="000000"/>
              </a:solidFill>
              <a:latin typeface="Calibri" panose="020F0502020204030204" pitchFamily="34" charset="0"/>
              <a:ea typeface="Calibri" panose="020F0502020204030204" pitchFamily="34" charset="0"/>
              <a:cs typeface="Calibri" panose="020F0502020204030204" pitchFamily="34" charset="0"/>
            </a:rPr>
            <a:t>Partner (HUMS/ SALC/SEED )</a:t>
          </a:r>
        </a:p>
        <a:p>
          <a:pPr marL="0" lvl="0" indent="0" algn="ctr" defTabSz="311150">
            <a:lnSpc>
              <a:spcPct val="90000"/>
            </a:lnSpc>
            <a:spcBef>
              <a:spcPct val="0"/>
            </a:spcBef>
            <a:spcAft>
              <a:spcPct val="35000"/>
            </a:spcAft>
            <a:buNone/>
          </a:pPr>
          <a:r>
            <a:rPr lang="en-GB" sz="8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Milton Hand</a:t>
          </a:r>
          <a:endParaRPr lang="en-GB" sz="800" kern="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20522C92-9907-4B8C-BA87-E1423C7D5AF4}" type="parTrans" cxnId="{B462B82D-8894-4B56-BECD-9C92BF1BA7E8}">
      <dgm:prSet/>
      <dgm:spPr>
        <a:solidFill>
          <a:schemeClr val="bg1"/>
        </a:solidFill>
        <a:ln>
          <a:solidFill>
            <a:srgbClr val="A01EBA"/>
          </a:solidFill>
        </a:ln>
      </dgm:spPr>
      <dgm:t>
        <a:bodyPr/>
        <a:lstStyle/>
        <a:p>
          <a:endParaRPr lang="en-GB" sz="8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E6F34139-49C3-49AE-B822-38A64FF0A58C}" type="sibTrans" cxnId="{B462B82D-8894-4B56-BECD-9C92BF1BA7E8}">
      <dgm:prSet/>
      <dgm:spPr/>
      <dgm:t>
        <a:bodyPr/>
        <a:lstStyle/>
        <a:p>
          <a:endParaRPr lang="en-GB" sz="800">
            <a:latin typeface="Calibri" panose="020F0502020204030204" pitchFamily="34" charset="0"/>
            <a:ea typeface="Calibri" panose="020F0502020204030204" pitchFamily="34" charset="0"/>
            <a:cs typeface="Calibri" panose="020F0502020204030204" pitchFamily="34" charset="0"/>
          </a:endParaRPr>
        </a:p>
      </dgm:t>
    </dgm:pt>
    <dgm:pt modelId="{3BC6EF6C-1034-41C3-A272-BBD683510BEE}">
      <dgm:prSet phldrT="[Text]" custT="1"/>
      <dgm:spPr>
        <a:solidFill>
          <a:schemeClr val="bg1"/>
        </a:solidFill>
        <a:ln w="25400" cap="flat" cmpd="sng" algn="ctr">
          <a:solidFill>
            <a:srgbClr val="A01EBA"/>
          </a:solidFill>
          <a:prstDash val="solid"/>
        </a:ln>
        <a:effectLst/>
      </dgm:spPr>
      <dgm:t>
        <a:bodyPr spcFirstLastPara="0" vert="horz" wrap="square" lIns="4445" tIns="4445" rIns="4445" bIns="4445" numCol="1" spcCol="1270" anchor="ctr" anchorCtr="0"/>
        <a:lstStyle/>
        <a:p>
          <a:pPr marL="0" lvl="0" indent="0" algn="ctr" defTabSz="311150">
            <a:lnSpc>
              <a:spcPct val="90000"/>
            </a:lnSpc>
            <a:spcBef>
              <a:spcPct val="0"/>
            </a:spcBef>
            <a:spcAft>
              <a:spcPct val="35000"/>
            </a:spcAft>
            <a:buNone/>
          </a:pPr>
          <a:r>
            <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rPr>
            <a:t>DSE / TLSE  </a:t>
          </a:r>
        </a:p>
        <a:p>
          <a:pPr marL="0" lvl="0" indent="0" algn="ctr" defTabSz="311150">
            <a:lnSpc>
              <a:spcPct val="90000"/>
            </a:lnSpc>
            <a:spcBef>
              <a:spcPct val="0"/>
            </a:spcBef>
            <a:spcAft>
              <a:spcPct val="35000"/>
            </a:spcAft>
            <a:buNone/>
          </a:pPr>
          <a:r>
            <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rPr>
            <a:t>People Partner</a:t>
          </a:r>
        </a:p>
        <a:p>
          <a:pPr marL="0" marR="0" lvl="0" indent="0" algn="ctr" defTabSz="311150" eaLnBrk="1" fontAlgn="auto" latinLnBrk="0" hangingPunct="1">
            <a:lnSpc>
              <a:spcPct val="90000"/>
            </a:lnSpc>
            <a:spcBef>
              <a:spcPct val="0"/>
            </a:spcBef>
            <a:spcAft>
              <a:spcPct val="35000"/>
            </a:spcAft>
            <a:buClrTx/>
            <a:buSzTx/>
            <a:buFontTx/>
            <a:buNone/>
            <a:tabLst/>
            <a:defRPr/>
          </a:pPr>
          <a:r>
            <a:rPr lang="en-GB" sz="800" b="1">
              <a:solidFill>
                <a:schemeClr val="tx1"/>
              </a:solidFill>
              <a:latin typeface="Calibri" panose="020F0502020204030204" pitchFamily="34" charset="0"/>
              <a:ea typeface="Calibri" panose="020F0502020204030204" pitchFamily="34" charset="0"/>
              <a:cs typeface="Calibri" panose="020F0502020204030204" pitchFamily="34" charset="0"/>
            </a:rPr>
            <a:t>Maggie Martin (mat leave cover)</a:t>
          </a:r>
          <a:endParaRPr lang="en-GB" sz="8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3B09FE3B-A6D3-4EEA-B49D-86C28EDD04C0}" type="parTrans" cxnId="{1C09BC34-0B89-4DB0-B1A1-321CAC63C84E}">
      <dgm:prSet/>
      <dgm:spPr>
        <a:solidFill>
          <a:schemeClr val="bg1"/>
        </a:solidFill>
        <a:ln>
          <a:solidFill>
            <a:srgbClr val="A01EBA"/>
          </a:solidFill>
        </a:ln>
      </dgm:spPr>
      <dgm:t>
        <a:bodyPr/>
        <a:lstStyle/>
        <a:p>
          <a:endParaRPr lang="en-GB" sz="8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0052826D-9010-4AEE-8709-1D99152E281D}" type="sibTrans" cxnId="{1C09BC34-0B89-4DB0-B1A1-321CAC63C84E}">
      <dgm:prSet/>
      <dgm:spPr/>
      <dgm:t>
        <a:bodyPr/>
        <a:lstStyle/>
        <a:p>
          <a:endParaRPr lang="en-GB" sz="800">
            <a:latin typeface="Calibri" panose="020F0502020204030204" pitchFamily="34" charset="0"/>
            <a:ea typeface="Calibri" panose="020F0502020204030204" pitchFamily="34" charset="0"/>
            <a:cs typeface="Calibri" panose="020F0502020204030204" pitchFamily="34" charset="0"/>
          </a:endParaRPr>
        </a:p>
      </dgm:t>
    </dgm:pt>
    <dgm:pt modelId="{6941C3A8-BEE1-4675-9D9D-830660140728}">
      <dgm:prSet phldrT="[Text]" custT="1"/>
      <dgm:spPr>
        <a:solidFill>
          <a:schemeClr val="bg1"/>
        </a:solidFill>
        <a:ln>
          <a:solidFill>
            <a:srgbClr val="A01EBA"/>
          </a:solidFill>
        </a:ln>
      </dgm:spPr>
      <dgm:t>
        <a:bodyPr/>
        <a:lstStyle/>
        <a:p>
          <a:r>
            <a:rPr lang="en-GB" sz="800">
              <a:solidFill>
                <a:schemeClr val="tx1"/>
              </a:solidFill>
              <a:latin typeface="Calibri" panose="020F0502020204030204" pitchFamily="34" charset="0"/>
              <a:ea typeface="Calibri" panose="020F0502020204030204" pitchFamily="34" charset="0"/>
              <a:cs typeface="Calibri" panose="020F0502020204030204" pitchFamily="34" charset="0"/>
            </a:rPr>
            <a:t>Estates &amp; Facilities People Partner</a:t>
          </a:r>
        </a:p>
        <a:p>
          <a:r>
            <a:rPr lang="en-GB" sz="800" b="1">
              <a:solidFill>
                <a:schemeClr val="tx1"/>
              </a:solidFill>
              <a:latin typeface="Calibri" panose="020F0502020204030204" pitchFamily="34" charset="0"/>
              <a:ea typeface="Calibri" panose="020F0502020204030204" pitchFamily="34" charset="0"/>
              <a:cs typeface="Calibri" panose="020F0502020204030204" pitchFamily="34" charset="0"/>
            </a:rPr>
            <a:t>Aleks Malec</a:t>
          </a:r>
          <a:endParaRPr lang="en-GB" sz="8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20BD8DD8-382A-4E7E-9A35-117D8DFA1ADA}" type="parTrans" cxnId="{D352E5B9-D458-4E94-8437-5C3DA8FF52B1}">
      <dgm:prSet/>
      <dgm:spPr>
        <a:solidFill>
          <a:schemeClr val="bg1"/>
        </a:solidFill>
        <a:ln>
          <a:solidFill>
            <a:srgbClr val="A01EBA"/>
          </a:solidFill>
        </a:ln>
      </dgm:spPr>
      <dgm:t>
        <a:bodyPr/>
        <a:lstStyle/>
        <a:p>
          <a:endParaRPr lang="en-GB" sz="8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F40F4CDA-A2F9-424E-ADEB-A293361AC4A0}" type="sibTrans" cxnId="{D352E5B9-D458-4E94-8437-5C3DA8FF52B1}">
      <dgm:prSet/>
      <dgm:spPr/>
      <dgm:t>
        <a:bodyPr/>
        <a:lstStyle/>
        <a:p>
          <a:endParaRPr lang="en-GB" sz="800">
            <a:latin typeface="Calibri" panose="020F0502020204030204" pitchFamily="34" charset="0"/>
            <a:ea typeface="Calibri" panose="020F0502020204030204" pitchFamily="34" charset="0"/>
            <a:cs typeface="Calibri" panose="020F0502020204030204" pitchFamily="34" charset="0"/>
          </a:endParaRPr>
        </a:p>
      </dgm:t>
    </dgm:pt>
    <dgm:pt modelId="{CC14E1A5-3FFC-4764-8D46-BC387971B292}">
      <dgm:prSet phldrT="[Text]" custT="1">
        <dgm:style>
          <a:lnRef idx="2">
            <a:schemeClr val="accent1">
              <a:shade val="15000"/>
            </a:schemeClr>
          </a:lnRef>
          <a:fillRef idx="1">
            <a:schemeClr val="accent1"/>
          </a:fillRef>
          <a:effectRef idx="0">
            <a:schemeClr val="accent1"/>
          </a:effectRef>
          <a:fontRef idx="minor">
            <a:schemeClr val="lt1"/>
          </a:fontRef>
        </dgm:style>
      </dgm:prSet>
      <dgm:spPr>
        <a:solidFill>
          <a:schemeClr val="bg1"/>
        </a:solidFill>
        <a:ln>
          <a:solidFill>
            <a:srgbClr val="A01EBA"/>
          </a:solidFill>
        </a:ln>
      </dgm:spPr>
      <dgm:t>
        <a:bodyPr spcFirstLastPara="0" vert="horz" wrap="square" lIns="5080" tIns="5080" rIns="5080" bIns="5080" numCol="1" spcCol="1270" rtlCol="0" anchor="ctr" anchorCtr="0"/>
        <a:lstStyle/>
        <a:p>
          <a:pPr marL="0" lvl="0" algn="ctr" defTabSz="355600">
            <a:lnSpc>
              <a:spcPct val="90000"/>
            </a:lnSpc>
            <a:spcBef>
              <a:spcPct val="0"/>
            </a:spcBef>
            <a:spcAft>
              <a:spcPct val="35000"/>
            </a:spcAft>
            <a:buNone/>
          </a:pPr>
          <a:r>
            <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rPr>
            <a:t>People Advisors</a:t>
          </a:r>
        </a:p>
        <a:p>
          <a:pPr marL="0" lvl="0" algn="ctr" defTabSz="355600">
            <a:lnSpc>
              <a:spcPct val="90000"/>
            </a:lnSpc>
            <a:spcBef>
              <a:spcPct val="0"/>
            </a:spcBef>
            <a:spcAft>
              <a:spcPct val="35000"/>
            </a:spcAft>
            <a:buNone/>
          </a:pPr>
          <a:r>
            <a:rPr lang="en-GB" sz="800" b="1" kern="1200">
              <a:solidFill>
                <a:schemeClr val="tx1"/>
              </a:solidFill>
              <a:latin typeface="Calibri" panose="020F0502020204030204" pitchFamily="34" charset="0"/>
              <a:ea typeface="Calibri" panose="020F0502020204030204" pitchFamily="34" charset="0"/>
              <a:cs typeface="Calibri" panose="020F0502020204030204" pitchFamily="34" charset="0"/>
            </a:rPr>
            <a:t>Eva Azariah/Lee Wild/Joanne Davidson/Liam Valentino/Jade Critchley/Weronika Roznowska***/Ellie McCormick*** </a:t>
          </a:r>
          <a:endPar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D4CC7BE2-618A-48AF-9334-5DCBB2530115}" type="parTrans" cxnId="{16C1B7DD-3F40-4233-8571-240497341978}">
      <dgm:prSet/>
      <dgm:spPr>
        <a:solidFill>
          <a:schemeClr val="bg1"/>
        </a:solidFill>
        <a:ln>
          <a:solidFill>
            <a:srgbClr val="A01EBA"/>
          </a:solidFill>
        </a:ln>
      </dgm:spPr>
      <dgm:t>
        <a:bodyPr/>
        <a:lstStyle/>
        <a:p>
          <a:endParaRPr lang="en-GB" sz="8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E64D4F44-98C1-4A79-9F4F-B6619453E4A6}" type="sibTrans" cxnId="{16C1B7DD-3F40-4233-8571-240497341978}">
      <dgm:prSet/>
      <dgm:spPr/>
      <dgm:t>
        <a:bodyPr/>
        <a:lstStyle/>
        <a:p>
          <a:endParaRPr lang="en-GB" sz="800">
            <a:latin typeface="Calibri" panose="020F0502020204030204" pitchFamily="34" charset="0"/>
            <a:ea typeface="Calibri" panose="020F0502020204030204" pitchFamily="34" charset="0"/>
            <a:cs typeface="Calibri" panose="020F0502020204030204" pitchFamily="34" charset="0"/>
          </a:endParaRPr>
        </a:p>
      </dgm:t>
    </dgm:pt>
    <dgm:pt modelId="{DC4B08F9-84EE-49AC-9939-A083B522A3E7}">
      <dgm:prSet phldrT="[Text]" custT="1">
        <dgm:style>
          <a:lnRef idx="2">
            <a:schemeClr val="accent1">
              <a:shade val="15000"/>
            </a:schemeClr>
          </a:lnRef>
          <a:fillRef idx="1">
            <a:schemeClr val="accent1"/>
          </a:fillRef>
          <a:effectRef idx="0">
            <a:schemeClr val="accent1"/>
          </a:effectRef>
          <a:fontRef idx="minor">
            <a:schemeClr val="lt1"/>
          </a:fontRef>
        </dgm:style>
      </dgm:prSet>
      <dgm:spPr>
        <a:solidFill>
          <a:schemeClr val="bg1"/>
        </a:solidFill>
        <a:ln>
          <a:solidFill>
            <a:srgbClr val="A01EBA"/>
          </a:solidFill>
        </a:ln>
      </dgm:spPr>
      <dgm:t>
        <a:bodyPr spcFirstLastPara="0" vert="horz" wrap="square" lIns="5080" tIns="5080" rIns="5080" bIns="5080" numCol="1" spcCol="1270" rtlCol="0" anchor="ctr" anchorCtr="0"/>
        <a:lstStyle/>
        <a:p>
          <a:pPr marL="0" lvl="0" indent="0" algn="ctr" defTabSz="311150">
            <a:lnSpc>
              <a:spcPct val="90000"/>
            </a:lnSpc>
            <a:spcBef>
              <a:spcPct val="0"/>
            </a:spcBef>
            <a:spcAft>
              <a:spcPct val="35000"/>
            </a:spcAft>
            <a:buNone/>
          </a:pPr>
          <a:r>
            <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rPr>
            <a:t>Lead People Partner </a:t>
          </a:r>
        </a:p>
        <a:p>
          <a:pPr marL="0" lvl="0" indent="0" algn="ctr" defTabSz="311150">
            <a:lnSpc>
              <a:spcPct val="90000"/>
            </a:lnSpc>
            <a:spcBef>
              <a:spcPct val="0"/>
            </a:spcBef>
            <a:spcAft>
              <a:spcPct val="35000"/>
            </a:spcAft>
            <a:buNone/>
          </a:pPr>
          <a:r>
            <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rPr>
            <a:t>FSE Academic</a:t>
          </a:r>
        </a:p>
        <a:p>
          <a:pPr marL="0" lvl="0" indent="0" algn="ctr" defTabSz="311150">
            <a:lnSpc>
              <a:spcPct val="90000"/>
            </a:lnSpc>
            <a:spcBef>
              <a:spcPct val="0"/>
            </a:spcBef>
            <a:spcAft>
              <a:spcPct val="35000"/>
            </a:spcAft>
            <a:buNone/>
          </a:pPr>
          <a:r>
            <a:rPr lang="en-GB" sz="800" b="1" kern="1200">
              <a:solidFill>
                <a:schemeClr val="tx1"/>
              </a:solidFill>
              <a:latin typeface="Calibri" panose="020F0502020204030204" pitchFamily="34" charset="0"/>
              <a:ea typeface="Calibri" panose="020F0502020204030204" pitchFamily="34" charset="0"/>
              <a:cs typeface="Calibri" panose="020F0502020204030204" pitchFamily="34" charset="0"/>
            </a:rPr>
            <a:t>Jo Couling</a:t>
          </a:r>
          <a:endPar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DE0C3323-F23D-4D2D-8438-A2F849E26BD4}" type="parTrans" cxnId="{B3BFFD08-236F-4BEF-9724-077BA11CB65F}">
      <dgm:prSet/>
      <dgm:spPr>
        <a:solidFill>
          <a:schemeClr val="bg1"/>
        </a:solidFill>
        <a:ln>
          <a:solidFill>
            <a:srgbClr val="A01EBA"/>
          </a:solidFill>
        </a:ln>
      </dgm:spPr>
      <dgm:t>
        <a:bodyPr/>
        <a:lstStyle/>
        <a:p>
          <a:endParaRPr lang="en-GB" sz="8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0B490FCB-606B-40CE-9A62-EF02CB29FF0F}" type="sibTrans" cxnId="{B3BFFD08-236F-4BEF-9724-077BA11CB65F}">
      <dgm:prSet/>
      <dgm:spPr/>
      <dgm:t>
        <a:bodyPr/>
        <a:lstStyle/>
        <a:p>
          <a:endParaRPr lang="en-GB" sz="800">
            <a:latin typeface="Calibri" panose="020F0502020204030204" pitchFamily="34" charset="0"/>
            <a:ea typeface="Calibri" panose="020F0502020204030204" pitchFamily="34" charset="0"/>
            <a:cs typeface="Calibri" panose="020F0502020204030204" pitchFamily="34" charset="0"/>
          </a:endParaRPr>
        </a:p>
      </dgm:t>
    </dgm:pt>
    <dgm:pt modelId="{85473530-056D-44A6-B02A-85E0A9AF9B99}">
      <dgm:prSet phldrT="[Text]" custT="1">
        <dgm:style>
          <a:lnRef idx="2">
            <a:schemeClr val="accent1">
              <a:shade val="15000"/>
            </a:schemeClr>
          </a:lnRef>
          <a:fillRef idx="1">
            <a:schemeClr val="accent1"/>
          </a:fillRef>
          <a:effectRef idx="0">
            <a:schemeClr val="accent1"/>
          </a:effectRef>
          <a:fontRef idx="minor">
            <a:schemeClr val="lt1"/>
          </a:fontRef>
        </dgm:style>
      </dgm:prSet>
      <dgm:spPr>
        <a:solidFill>
          <a:schemeClr val="bg1"/>
        </a:solidFill>
        <a:ln>
          <a:solidFill>
            <a:srgbClr val="A01EBA"/>
          </a:solidFill>
        </a:ln>
      </dgm:spPr>
      <dgm:t>
        <a:bodyPr spcFirstLastPara="0" vert="horz" wrap="square" lIns="5080" tIns="5080" rIns="5080" bIns="5080" numCol="1" spcCol="1270" rtlCol="0" anchor="ctr" anchorCtr="0"/>
        <a:lstStyle/>
        <a:p>
          <a:r>
            <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rPr>
            <a:t>Lead People Partner</a:t>
          </a:r>
        </a:p>
        <a:p>
          <a:r>
            <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rPr>
            <a:t>FBMH Academic</a:t>
          </a:r>
        </a:p>
        <a:p>
          <a:r>
            <a:rPr lang="en-GB" sz="800" b="1" kern="1200">
              <a:solidFill>
                <a:schemeClr val="tx1"/>
              </a:solidFill>
              <a:latin typeface="Calibri" panose="020F0502020204030204" pitchFamily="34" charset="0"/>
              <a:ea typeface="Calibri" panose="020F0502020204030204" pitchFamily="34" charset="0"/>
              <a:cs typeface="Calibri" panose="020F0502020204030204" pitchFamily="34" charset="0"/>
            </a:rPr>
            <a:t>Stephen Johnston</a:t>
          </a:r>
          <a:r>
            <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rPr>
            <a:t> </a:t>
          </a:r>
        </a:p>
      </dgm:t>
    </dgm:pt>
    <dgm:pt modelId="{95789EB7-DD8E-4E11-A096-37F73974424C}" type="parTrans" cxnId="{15AFA19F-C89E-4CC3-B850-E9C9FF30F204}">
      <dgm:prSet/>
      <dgm:spPr>
        <a:solidFill>
          <a:schemeClr val="bg1"/>
        </a:solidFill>
        <a:ln>
          <a:solidFill>
            <a:srgbClr val="A01EBA"/>
          </a:solidFill>
        </a:ln>
      </dgm:spPr>
      <dgm:t>
        <a:bodyPr/>
        <a:lstStyle/>
        <a:p>
          <a:endParaRPr lang="en-GB" sz="8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B34EFF5B-EBDA-4EC1-BB9C-C20E618533C7}" type="sibTrans" cxnId="{15AFA19F-C89E-4CC3-B850-E9C9FF30F204}">
      <dgm:prSet/>
      <dgm:spPr/>
      <dgm:t>
        <a:bodyPr/>
        <a:lstStyle/>
        <a:p>
          <a:endParaRPr lang="en-GB" sz="800">
            <a:latin typeface="Calibri" panose="020F0502020204030204" pitchFamily="34" charset="0"/>
            <a:ea typeface="Calibri" panose="020F0502020204030204" pitchFamily="34" charset="0"/>
            <a:cs typeface="Calibri" panose="020F0502020204030204" pitchFamily="34" charset="0"/>
          </a:endParaRPr>
        </a:p>
      </dgm:t>
    </dgm:pt>
    <dgm:pt modelId="{CF53A725-9B0D-414A-B6F5-EFE3BA8434CB}">
      <dgm:prSet phldrT="[Text]" custT="1"/>
      <dgm:spPr>
        <a:solidFill>
          <a:schemeClr val="bg1"/>
        </a:solidFill>
        <a:ln>
          <a:solidFill>
            <a:srgbClr val="A01EBA"/>
          </a:solidFill>
        </a:ln>
      </dgm:spPr>
      <dgm:t>
        <a:bodyPr/>
        <a:lstStyle/>
        <a:p>
          <a:r>
            <a:rPr lang="en-GB" sz="800">
              <a:solidFill>
                <a:schemeClr val="tx1"/>
              </a:solidFill>
              <a:latin typeface="Calibri" panose="020F0502020204030204" pitchFamily="34" charset="0"/>
              <a:ea typeface="Calibri" panose="020F0502020204030204" pitchFamily="34" charset="0"/>
              <a:cs typeface="Calibri" panose="020F0502020204030204" pitchFamily="34" charset="0"/>
            </a:rPr>
            <a:t>Library &amp; Cultural Institutes People Partner</a:t>
          </a:r>
        </a:p>
        <a:p>
          <a:r>
            <a:rPr lang="en-GB" sz="800" b="1">
              <a:solidFill>
                <a:schemeClr val="tx1"/>
              </a:solidFill>
              <a:latin typeface="Calibri" panose="020F0502020204030204" pitchFamily="34" charset="0"/>
              <a:ea typeface="Calibri" panose="020F0502020204030204" pitchFamily="34" charset="0"/>
              <a:cs typeface="Calibri" panose="020F0502020204030204" pitchFamily="34" charset="0"/>
            </a:rPr>
            <a:t>Sam Hollowood</a:t>
          </a:r>
          <a:endParaRPr lang="en-GB" sz="8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E16CB0E3-CAE0-456F-B7FB-7E3F20629BB4}" type="parTrans" cxnId="{B6586D21-EDEA-4866-8E1A-81598450C817}">
      <dgm:prSet/>
      <dgm:spPr>
        <a:solidFill>
          <a:schemeClr val="bg1"/>
        </a:solidFill>
        <a:ln>
          <a:solidFill>
            <a:srgbClr val="A01EBA"/>
          </a:solidFill>
        </a:ln>
      </dgm:spPr>
      <dgm:t>
        <a:bodyPr/>
        <a:lstStyle/>
        <a:p>
          <a:endParaRPr lang="en-GB" sz="8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4E36C1F5-1D02-4816-A9CF-57D88C7A0131}" type="sibTrans" cxnId="{B6586D21-EDEA-4866-8E1A-81598450C817}">
      <dgm:prSet/>
      <dgm:spPr/>
      <dgm:t>
        <a:bodyPr/>
        <a:lstStyle/>
        <a:p>
          <a:endParaRPr lang="en-GB" sz="800">
            <a:latin typeface="Calibri" panose="020F0502020204030204" pitchFamily="34" charset="0"/>
            <a:ea typeface="Calibri" panose="020F0502020204030204" pitchFamily="34" charset="0"/>
            <a:cs typeface="Calibri" panose="020F0502020204030204" pitchFamily="34" charset="0"/>
          </a:endParaRPr>
        </a:p>
      </dgm:t>
    </dgm:pt>
    <dgm:pt modelId="{EB87A29D-FB9D-4D71-A12A-BD7419537BF3}">
      <dgm:prSet phldrT="[Text]" custT="1"/>
      <dgm:spPr>
        <a:solidFill>
          <a:schemeClr val="bg1"/>
        </a:solidFill>
        <a:ln>
          <a:solidFill>
            <a:srgbClr val="A01EBA"/>
          </a:solidFill>
        </a:ln>
      </dgm:spPr>
      <dgm:t>
        <a:bodyPr/>
        <a:lstStyle/>
        <a:p>
          <a:r>
            <a:rPr lang="en-GB" sz="800">
              <a:solidFill>
                <a:schemeClr val="tx1"/>
              </a:solidFill>
              <a:latin typeface="Calibri" panose="020F0502020204030204" pitchFamily="34" charset="0"/>
              <a:ea typeface="Calibri" panose="020F0502020204030204" pitchFamily="34" charset="0"/>
              <a:cs typeface="Calibri" panose="020F0502020204030204" pitchFamily="34" charset="0"/>
            </a:rPr>
            <a:t>ITS, Finance and Planning People Partner</a:t>
          </a:r>
        </a:p>
        <a:p>
          <a:r>
            <a:rPr lang="en-GB" sz="800" b="1">
              <a:solidFill>
                <a:schemeClr val="tx1"/>
              </a:solidFill>
              <a:latin typeface="Calibri" panose="020F0502020204030204" pitchFamily="34" charset="0"/>
              <a:ea typeface="Calibri" panose="020F0502020204030204" pitchFamily="34" charset="0"/>
              <a:cs typeface="Calibri" panose="020F0502020204030204" pitchFamily="34" charset="0"/>
            </a:rPr>
            <a:t>Jennie Brown</a:t>
          </a:r>
        </a:p>
        <a:p>
          <a:r>
            <a:rPr lang="en-GB" sz="800" b="0">
              <a:solidFill>
                <a:schemeClr val="tx1"/>
              </a:solidFill>
              <a:latin typeface="Calibri" panose="020F0502020204030204" pitchFamily="34" charset="0"/>
              <a:ea typeface="Calibri" panose="020F0502020204030204" pitchFamily="34" charset="0"/>
              <a:cs typeface="Calibri" panose="020F0502020204030204" pitchFamily="34" charset="0"/>
            </a:rPr>
            <a:t>(Rachel Flint mat leave seat) </a:t>
          </a:r>
        </a:p>
      </dgm:t>
    </dgm:pt>
    <dgm:pt modelId="{23B8BBC1-34FD-4F00-93FD-5D74937CB797}" type="parTrans" cxnId="{88EDF483-F014-4C6C-9A33-7979DEA7FE17}">
      <dgm:prSet/>
      <dgm:spPr>
        <a:solidFill>
          <a:schemeClr val="bg1"/>
        </a:solidFill>
        <a:ln>
          <a:solidFill>
            <a:srgbClr val="A01EBA"/>
          </a:solidFill>
        </a:ln>
      </dgm:spPr>
      <dgm:t>
        <a:bodyPr/>
        <a:lstStyle/>
        <a:p>
          <a:endParaRPr lang="en-GB" sz="8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BC9B6FE0-B079-4A20-AB9C-6D243D21A991}" type="sibTrans" cxnId="{88EDF483-F014-4C6C-9A33-7979DEA7FE17}">
      <dgm:prSet/>
      <dgm:spPr/>
      <dgm:t>
        <a:bodyPr/>
        <a:lstStyle/>
        <a:p>
          <a:endParaRPr lang="en-GB" sz="800">
            <a:latin typeface="Calibri" panose="020F0502020204030204" pitchFamily="34" charset="0"/>
            <a:ea typeface="Calibri" panose="020F0502020204030204" pitchFamily="34" charset="0"/>
            <a:cs typeface="Calibri" panose="020F0502020204030204" pitchFamily="34" charset="0"/>
          </a:endParaRPr>
        </a:p>
      </dgm:t>
    </dgm:pt>
    <dgm:pt modelId="{4861095A-74A4-40AF-B934-F1149D9965FA}">
      <dgm:prSet custT="1"/>
      <dgm:spPr>
        <a:solidFill>
          <a:schemeClr val="bg1"/>
        </a:solidFill>
        <a:ln>
          <a:solidFill>
            <a:srgbClr val="A01EBA"/>
          </a:solidFill>
        </a:ln>
      </dgm:spPr>
      <dgm:t>
        <a:bodyPr/>
        <a:lstStyle/>
        <a:p>
          <a:r>
            <a:rPr lang="en-GB" sz="800">
              <a:solidFill>
                <a:schemeClr val="tx1"/>
              </a:solidFill>
              <a:latin typeface="Calibri" panose="020F0502020204030204" pitchFamily="34" charset="0"/>
              <a:ea typeface="Calibri" panose="020F0502020204030204" pitchFamily="34" charset="0"/>
              <a:cs typeface="Calibri" panose="020F0502020204030204" pitchFamily="34" charset="0"/>
            </a:rPr>
            <a:t>AMBS &amp; </a:t>
          </a:r>
          <a:r>
            <a:rPr lang="en-GB" sz="800" err="1">
              <a:solidFill>
                <a:schemeClr val="tx1"/>
              </a:solidFill>
              <a:latin typeface="Calibri" panose="020F0502020204030204" pitchFamily="34" charset="0"/>
              <a:ea typeface="Calibri" panose="020F0502020204030204" pitchFamily="34" charset="0"/>
              <a:cs typeface="Calibri" panose="020F0502020204030204" pitchFamily="34" charset="0"/>
            </a:rPr>
            <a:t>SoSS</a:t>
          </a:r>
          <a:endParaRPr lang="en-GB" sz="80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en-GB" sz="800">
              <a:solidFill>
                <a:schemeClr val="tx1"/>
              </a:solidFill>
              <a:latin typeface="Calibri" panose="020F0502020204030204" pitchFamily="34" charset="0"/>
              <a:ea typeface="Calibri" panose="020F0502020204030204" pitchFamily="34" charset="0"/>
              <a:cs typeface="Calibri" panose="020F0502020204030204" pitchFamily="34" charset="0"/>
            </a:rPr>
            <a:t>People Partner</a:t>
          </a:r>
        </a:p>
        <a:p>
          <a:r>
            <a:rPr lang="en-GB" sz="800" b="1">
              <a:solidFill>
                <a:schemeClr val="tx1"/>
              </a:solidFill>
              <a:latin typeface="Calibri" panose="020F0502020204030204" pitchFamily="34" charset="0"/>
              <a:ea typeface="Calibri" panose="020F0502020204030204" pitchFamily="34" charset="0"/>
              <a:cs typeface="Calibri" panose="020F0502020204030204" pitchFamily="34" charset="0"/>
            </a:rPr>
            <a:t>Sarah Lindop</a:t>
          </a:r>
          <a:endParaRPr lang="en-GB" sz="8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093D417A-2F60-4734-A010-5FE4CD13FB0D}" type="parTrans" cxnId="{DD686E5B-390E-400D-9B6B-87E47AFB875C}">
      <dgm:prSet/>
      <dgm:spPr>
        <a:solidFill>
          <a:schemeClr val="bg1"/>
        </a:solidFill>
        <a:ln>
          <a:solidFill>
            <a:srgbClr val="A01EBA"/>
          </a:solidFill>
        </a:ln>
      </dgm:spPr>
      <dgm:t>
        <a:bodyPr/>
        <a:lstStyle/>
        <a:p>
          <a:endParaRPr lang="en-GB" sz="8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B69D508E-3C57-4E99-8E80-C8702E2469E7}" type="sibTrans" cxnId="{DD686E5B-390E-400D-9B6B-87E47AFB875C}">
      <dgm:prSet/>
      <dgm:spPr/>
      <dgm:t>
        <a:bodyPr/>
        <a:lstStyle/>
        <a:p>
          <a:endParaRPr lang="en-GB" sz="800">
            <a:latin typeface="Calibri" panose="020F0502020204030204" pitchFamily="34" charset="0"/>
            <a:ea typeface="Calibri" panose="020F0502020204030204" pitchFamily="34" charset="0"/>
            <a:cs typeface="Calibri" panose="020F0502020204030204" pitchFamily="34" charset="0"/>
          </a:endParaRPr>
        </a:p>
      </dgm:t>
    </dgm:pt>
    <dgm:pt modelId="{CBE015F6-F914-4D90-B529-88CB8C409935}">
      <dgm:prSet custT="1"/>
      <dgm:spPr>
        <a:solidFill>
          <a:schemeClr val="bg1"/>
        </a:solidFill>
        <a:ln>
          <a:solidFill>
            <a:srgbClr val="A01EBA"/>
          </a:solidFill>
        </a:ln>
      </dgm:spPr>
      <dgm:t>
        <a:bodyPr/>
        <a:lstStyle/>
        <a:p>
          <a:r>
            <a:rPr lang="en-GB" sz="800">
              <a:solidFill>
                <a:schemeClr val="tx1"/>
              </a:solidFill>
              <a:latin typeface="Calibri" panose="020F0502020204030204" pitchFamily="34" charset="0"/>
              <a:ea typeface="Calibri" panose="020F0502020204030204" pitchFamily="34" charset="0"/>
              <a:cs typeface="Calibri" panose="020F0502020204030204" pitchFamily="34" charset="0"/>
            </a:rPr>
            <a:t>SALC &amp; SEED </a:t>
          </a:r>
        </a:p>
        <a:p>
          <a:r>
            <a:rPr lang="en-GB" sz="800">
              <a:solidFill>
                <a:schemeClr val="tx1"/>
              </a:solidFill>
              <a:latin typeface="Calibri" panose="020F0502020204030204" pitchFamily="34" charset="0"/>
              <a:ea typeface="Calibri" panose="020F0502020204030204" pitchFamily="34" charset="0"/>
              <a:cs typeface="Calibri" panose="020F0502020204030204" pitchFamily="34" charset="0"/>
            </a:rPr>
            <a:t>People Partner</a:t>
          </a:r>
        </a:p>
        <a:p>
          <a:r>
            <a:rPr lang="en-GB" sz="800" b="1">
              <a:solidFill>
                <a:schemeClr val="tx1"/>
              </a:solidFill>
              <a:latin typeface="Calibri" panose="020F0502020204030204" pitchFamily="34" charset="0"/>
              <a:ea typeface="Calibri" panose="020F0502020204030204" pitchFamily="34" charset="0"/>
              <a:cs typeface="Calibri" panose="020F0502020204030204" pitchFamily="34" charset="0"/>
            </a:rPr>
            <a:t>Christina Collier</a:t>
          </a:r>
          <a:endParaRPr lang="en-GB" sz="8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277A3081-FCD8-44AD-9966-5D661BB38732}" type="parTrans" cxnId="{82B4B297-D6DF-42FB-86D8-320B32C9E115}">
      <dgm:prSet/>
      <dgm:spPr>
        <a:solidFill>
          <a:schemeClr val="bg1"/>
        </a:solidFill>
        <a:ln>
          <a:solidFill>
            <a:srgbClr val="A01EBA"/>
          </a:solidFill>
        </a:ln>
      </dgm:spPr>
      <dgm:t>
        <a:bodyPr/>
        <a:lstStyle/>
        <a:p>
          <a:endParaRPr lang="en-GB" sz="8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0775FFD8-DC0C-47C4-8088-CFA0161C52A3}" type="sibTrans" cxnId="{82B4B297-D6DF-42FB-86D8-320B32C9E115}">
      <dgm:prSet/>
      <dgm:spPr/>
      <dgm:t>
        <a:bodyPr/>
        <a:lstStyle/>
        <a:p>
          <a:endParaRPr lang="en-GB" sz="800">
            <a:latin typeface="Calibri" panose="020F0502020204030204" pitchFamily="34" charset="0"/>
            <a:ea typeface="Calibri" panose="020F0502020204030204" pitchFamily="34" charset="0"/>
            <a:cs typeface="Calibri" panose="020F0502020204030204" pitchFamily="34" charset="0"/>
          </a:endParaRPr>
        </a:p>
      </dgm:t>
    </dgm:pt>
    <dgm:pt modelId="{07E437BB-136E-4011-88BE-4868AB20ABF7}">
      <dgm:prSet custT="1"/>
      <dgm:spPr>
        <a:solidFill>
          <a:schemeClr val="bg1"/>
        </a:solidFill>
        <a:ln>
          <a:solidFill>
            <a:srgbClr val="A01EBA"/>
          </a:solidFill>
        </a:ln>
      </dgm:spPr>
      <dgm:t>
        <a:bodyPr/>
        <a:lstStyle/>
        <a:p>
          <a:r>
            <a:rPr lang="en-GB" sz="800" err="1">
              <a:solidFill>
                <a:schemeClr val="tx1"/>
              </a:solidFill>
              <a:latin typeface="Calibri" panose="020F0502020204030204" pitchFamily="34" charset="0"/>
              <a:ea typeface="Calibri" panose="020F0502020204030204" pitchFamily="34" charset="0"/>
              <a:cs typeface="Calibri" panose="020F0502020204030204" pitchFamily="34" charset="0"/>
            </a:rPr>
            <a:t>SoE</a:t>
          </a:r>
          <a:r>
            <a:rPr lang="en-GB" sz="800">
              <a:solidFill>
                <a:schemeClr val="tx1"/>
              </a:solidFill>
              <a:latin typeface="Calibri" panose="020F0502020204030204" pitchFamily="34" charset="0"/>
              <a:ea typeface="Calibri" panose="020F0502020204030204" pitchFamily="34" charset="0"/>
              <a:cs typeface="Calibri" panose="020F0502020204030204" pitchFamily="34" charset="0"/>
            </a:rPr>
            <a:t> </a:t>
          </a:r>
        </a:p>
        <a:p>
          <a:r>
            <a:rPr lang="en-GB" sz="800">
              <a:solidFill>
                <a:schemeClr val="tx1"/>
              </a:solidFill>
              <a:latin typeface="Calibri" panose="020F0502020204030204" pitchFamily="34" charset="0"/>
              <a:ea typeface="Calibri" panose="020F0502020204030204" pitchFamily="34" charset="0"/>
              <a:cs typeface="Calibri" panose="020F0502020204030204" pitchFamily="34" charset="0"/>
            </a:rPr>
            <a:t>People Partner</a:t>
          </a:r>
        </a:p>
        <a:p>
          <a:r>
            <a:rPr lang="en-GB" sz="800" b="1">
              <a:solidFill>
                <a:schemeClr val="tx1"/>
              </a:solidFill>
              <a:latin typeface="Calibri" panose="020F0502020204030204" pitchFamily="34" charset="0"/>
              <a:ea typeface="Calibri" panose="020F0502020204030204" pitchFamily="34" charset="0"/>
              <a:cs typeface="Calibri" panose="020F0502020204030204" pitchFamily="34" charset="0"/>
            </a:rPr>
            <a:t>Catherine Tann</a:t>
          </a:r>
        </a:p>
      </dgm:t>
    </dgm:pt>
    <dgm:pt modelId="{9C8EF304-3F55-4FFC-80B8-D177C86F8B3E}" type="parTrans" cxnId="{B36718AD-3FFA-40A6-9B5B-AC5197D1047D}">
      <dgm:prSet/>
      <dgm:spPr>
        <a:solidFill>
          <a:schemeClr val="bg1"/>
        </a:solidFill>
        <a:ln>
          <a:solidFill>
            <a:srgbClr val="A01EBA"/>
          </a:solidFill>
        </a:ln>
      </dgm:spPr>
      <dgm:t>
        <a:bodyPr/>
        <a:lstStyle/>
        <a:p>
          <a:endParaRPr lang="en-GB" sz="8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BD892C62-A359-4232-B823-B542021C1C90}" type="sibTrans" cxnId="{B36718AD-3FFA-40A6-9B5B-AC5197D1047D}">
      <dgm:prSet/>
      <dgm:spPr/>
      <dgm:t>
        <a:bodyPr/>
        <a:lstStyle/>
        <a:p>
          <a:endParaRPr lang="en-GB" sz="800">
            <a:latin typeface="Calibri" panose="020F0502020204030204" pitchFamily="34" charset="0"/>
            <a:ea typeface="Calibri" panose="020F0502020204030204" pitchFamily="34" charset="0"/>
            <a:cs typeface="Calibri" panose="020F0502020204030204" pitchFamily="34" charset="0"/>
          </a:endParaRPr>
        </a:p>
      </dgm:t>
    </dgm:pt>
    <dgm:pt modelId="{45650644-0307-4895-B247-F264142B0689}">
      <dgm:prSet custT="1"/>
      <dgm:spPr>
        <a:solidFill>
          <a:schemeClr val="bg1"/>
        </a:solidFill>
        <a:ln>
          <a:solidFill>
            <a:srgbClr val="A01EBA"/>
          </a:solidFill>
        </a:ln>
      </dgm:spPr>
      <dgm:t>
        <a:bodyPr/>
        <a:lstStyle/>
        <a:p>
          <a:r>
            <a:rPr lang="en-GB" sz="800" err="1">
              <a:solidFill>
                <a:schemeClr val="tx1"/>
              </a:solidFill>
              <a:latin typeface="Calibri" panose="020F0502020204030204" pitchFamily="34" charset="0"/>
              <a:ea typeface="Calibri" panose="020F0502020204030204" pitchFamily="34" charset="0"/>
              <a:cs typeface="Calibri" panose="020F0502020204030204" pitchFamily="34" charset="0"/>
            </a:rPr>
            <a:t>SoNS</a:t>
          </a:r>
          <a:endParaRPr lang="en-GB" sz="80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en-GB" sz="800">
              <a:solidFill>
                <a:schemeClr val="tx1"/>
              </a:solidFill>
              <a:latin typeface="Calibri" panose="020F0502020204030204" pitchFamily="34" charset="0"/>
              <a:ea typeface="Calibri" panose="020F0502020204030204" pitchFamily="34" charset="0"/>
              <a:cs typeface="Calibri" panose="020F0502020204030204" pitchFamily="34" charset="0"/>
            </a:rPr>
            <a:t>People Partner</a:t>
          </a:r>
        </a:p>
        <a:p>
          <a:r>
            <a:rPr lang="en-GB" sz="800" b="1">
              <a:solidFill>
                <a:schemeClr val="tx1"/>
              </a:solidFill>
              <a:latin typeface="Calibri" panose="020F0502020204030204" pitchFamily="34" charset="0"/>
              <a:ea typeface="Calibri" panose="020F0502020204030204" pitchFamily="34" charset="0"/>
              <a:cs typeface="Calibri" panose="020F0502020204030204" pitchFamily="34" charset="0"/>
            </a:rPr>
            <a:t>Benita Jackson</a:t>
          </a:r>
          <a:endParaRPr lang="en-GB" sz="8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B51D8B88-5FCF-4909-8D0E-AB5731DF60F6}" type="parTrans" cxnId="{86503D0F-8AD4-4AC6-9AC2-27AAE6034512}">
      <dgm:prSet/>
      <dgm:spPr>
        <a:solidFill>
          <a:schemeClr val="bg1"/>
        </a:solidFill>
        <a:ln>
          <a:solidFill>
            <a:srgbClr val="A01EBA"/>
          </a:solidFill>
        </a:ln>
      </dgm:spPr>
      <dgm:t>
        <a:bodyPr/>
        <a:lstStyle/>
        <a:p>
          <a:endParaRPr lang="en-GB" sz="8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5EE8ACC6-EFF1-45E5-8170-5C8FE2AFD0B9}" type="sibTrans" cxnId="{86503D0F-8AD4-4AC6-9AC2-27AAE6034512}">
      <dgm:prSet/>
      <dgm:spPr/>
      <dgm:t>
        <a:bodyPr/>
        <a:lstStyle/>
        <a:p>
          <a:endParaRPr lang="en-GB" sz="800">
            <a:latin typeface="Calibri" panose="020F0502020204030204" pitchFamily="34" charset="0"/>
            <a:ea typeface="Calibri" panose="020F0502020204030204" pitchFamily="34" charset="0"/>
            <a:cs typeface="Calibri" panose="020F0502020204030204" pitchFamily="34" charset="0"/>
          </a:endParaRPr>
        </a:p>
      </dgm:t>
    </dgm:pt>
    <dgm:pt modelId="{FE501095-4F37-40BA-8743-6978C1B19B6D}">
      <dgm:prSet custT="1"/>
      <dgm:spPr>
        <a:solidFill>
          <a:schemeClr val="bg1"/>
        </a:solidFill>
        <a:ln>
          <a:solidFill>
            <a:srgbClr val="A01EBA"/>
          </a:solidFill>
        </a:ln>
      </dgm:spPr>
      <dgm:t>
        <a:bodyPr/>
        <a:lstStyle/>
        <a:p>
          <a:r>
            <a:rPr lang="en-GB" sz="800">
              <a:solidFill>
                <a:schemeClr val="tx1"/>
              </a:solidFill>
              <a:latin typeface="Calibri" panose="020F0502020204030204" pitchFamily="34" charset="0"/>
              <a:ea typeface="Calibri" panose="020F0502020204030204" pitchFamily="34" charset="0"/>
              <a:cs typeface="Calibri" panose="020F0502020204030204" pitchFamily="34" charset="0"/>
            </a:rPr>
            <a:t>SHS</a:t>
          </a:r>
        </a:p>
        <a:p>
          <a:r>
            <a:rPr lang="en-GB" sz="800">
              <a:solidFill>
                <a:schemeClr val="tx1"/>
              </a:solidFill>
              <a:latin typeface="Calibri" panose="020F0502020204030204" pitchFamily="34" charset="0"/>
              <a:ea typeface="Calibri" panose="020F0502020204030204" pitchFamily="34" charset="0"/>
              <a:cs typeface="Calibri" panose="020F0502020204030204" pitchFamily="34" charset="0"/>
            </a:rPr>
            <a:t>People Partner</a:t>
          </a:r>
        </a:p>
        <a:p>
          <a:r>
            <a:rPr lang="en-GB" sz="800" b="1">
              <a:solidFill>
                <a:schemeClr val="tx1"/>
              </a:solidFill>
              <a:latin typeface="Calibri" panose="020F0502020204030204" pitchFamily="34" charset="0"/>
              <a:ea typeface="Calibri" panose="020F0502020204030204" pitchFamily="34" charset="0"/>
              <a:cs typeface="Calibri" panose="020F0502020204030204" pitchFamily="34" charset="0"/>
            </a:rPr>
            <a:t>Greg Pass</a:t>
          </a:r>
        </a:p>
      </dgm:t>
    </dgm:pt>
    <dgm:pt modelId="{D53EFDCB-383E-4749-BDB5-A15EA3AAAFCE}" type="parTrans" cxnId="{7C795717-0B06-41FF-9F1F-D7677C11CFAE}">
      <dgm:prSet/>
      <dgm:spPr>
        <a:solidFill>
          <a:schemeClr val="bg1"/>
        </a:solidFill>
        <a:ln>
          <a:solidFill>
            <a:srgbClr val="A01EBA"/>
          </a:solidFill>
        </a:ln>
      </dgm:spPr>
      <dgm:t>
        <a:bodyPr/>
        <a:lstStyle/>
        <a:p>
          <a:endParaRPr lang="en-GB" sz="8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A19A0B4C-F621-4E7A-91FD-24B3AA9C4D26}" type="sibTrans" cxnId="{7C795717-0B06-41FF-9F1F-D7677C11CFAE}">
      <dgm:prSet/>
      <dgm:spPr/>
      <dgm:t>
        <a:bodyPr/>
        <a:lstStyle/>
        <a:p>
          <a:endParaRPr lang="en-GB" sz="800">
            <a:latin typeface="Calibri" panose="020F0502020204030204" pitchFamily="34" charset="0"/>
            <a:ea typeface="Calibri" panose="020F0502020204030204" pitchFamily="34" charset="0"/>
            <a:cs typeface="Calibri" panose="020F0502020204030204" pitchFamily="34" charset="0"/>
          </a:endParaRPr>
        </a:p>
      </dgm:t>
    </dgm:pt>
    <dgm:pt modelId="{F2B20AF3-7E46-451F-B6DB-86F3C21B9704}">
      <dgm:prSet custT="1"/>
      <dgm:spPr>
        <a:solidFill>
          <a:schemeClr val="bg1"/>
        </a:solidFill>
        <a:ln>
          <a:solidFill>
            <a:srgbClr val="A01EBA"/>
          </a:solidFill>
        </a:ln>
      </dgm:spPr>
      <dgm:t>
        <a:bodyPr/>
        <a:lstStyle/>
        <a:p>
          <a:r>
            <a:rPr lang="en-GB" sz="800">
              <a:solidFill>
                <a:schemeClr val="tx1"/>
              </a:solidFill>
              <a:latin typeface="Calibri" panose="020F0502020204030204" pitchFamily="34" charset="0"/>
              <a:ea typeface="Calibri" panose="020F0502020204030204" pitchFamily="34" charset="0"/>
              <a:cs typeface="Calibri" panose="020F0502020204030204" pitchFamily="34" charset="0"/>
            </a:rPr>
            <a:t>SBS &amp; SMS</a:t>
          </a:r>
        </a:p>
        <a:p>
          <a:r>
            <a:rPr lang="en-GB" sz="800">
              <a:solidFill>
                <a:schemeClr val="tx1"/>
              </a:solidFill>
              <a:latin typeface="Calibri" panose="020F0502020204030204" pitchFamily="34" charset="0"/>
              <a:ea typeface="Calibri" panose="020F0502020204030204" pitchFamily="34" charset="0"/>
              <a:cs typeface="Calibri" panose="020F0502020204030204" pitchFamily="34" charset="0"/>
            </a:rPr>
            <a:t>People Partner</a:t>
          </a:r>
        </a:p>
        <a:p>
          <a:r>
            <a:rPr lang="en-GB" sz="800" b="1">
              <a:solidFill>
                <a:schemeClr val="tx1"/>
              </a:solidFill>
              <a:latin typeface="Calibri" panose="020F0502020204030204" pitchFamily="34" charset="0"/>
              <a:ea typeface="Calibri" panose="020F0502020204030204" pitchFamily="34" charset="0"/>
              <a:cs typeface="Calibri" panose="020F0502020204030204" pitchFamily="34" charset="0"/>
            </a:rPr>
            <a:t>Lisa Roach</a:t>
          </a:r>
        </a:p>
      </dgm:t>
    </dgm:pt>
    <dgm:pt modelId="{D10E2D0B-E501-4A83-8716-8A719CAF9BFC}" type="parTrans" cxnId="{07A82BEE-E1D7-4E32-9665-408DEFE8CC08}">
      <dgm:prSet/>
      <dgm:spPr>
        <a:solidFill>
          <a:schemeClr val="bg1"/>
        </a:solidFill>
        <a:ln>
          <a:solidFill>
            <a:srgbClr val="A01EBA"/>
          </a:solidFill>
        </a:ln>
      </dgm:spPr>
      <dgm:t>
        <a:bodyPr/>
        <a:lstStyle/>
        <a:p>
          <a:endParaRPr lang="en-GB" sz="8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E6950E5B-1137-41A4-9DC8-FF1078F2BEBD}" type="sibTrans" cxnId="{07A82BEE-E1D7-4E32-9665-408DEFE8CC08}">
      <dgm:prSet/>
      <dgm:spPr/>
      <dgm:t>
        <a:bodyPr/>
        <a:lstStyle/>
        <a:p>
          <a:endParaRPr lang="en-GB" sz="800">
            <a:latin typeface="Calibri" panose="020F0502020204030204" pitchFamily="34" charset="0"/>
            <a:ea typeface="Calibri" panose="020F0502020204030204" pitchFamily="34" charset="0"/>
            <a:cs typeface="Calibri" panose="020F0502020204030204" pitchFamily="34" charset="0"/>
          </a:endParaRPr>
        </a:p>
      </dgm:t>
    </dgm:pt>
    <dgm:pt modelId="{456E094C-7FFC-44A3-A308-1121EF643B59}">
      <dgm:prSet custT="1"/>
      <dgm:spPr>
        <a:solidFill>
          <a:schemeClr val="bg1"/>
        </a:solidFill>
        <a:ln>
          <a:solidFill>
            <a:srgbClr val="A01EBA"/>
          </a:solidFill>
        </a:ln>
      </dgm:spPr>
      <dgm:t>
        <a:bodyPr/>
        <a:lstStyle/>
        <a:p>
          <a:r>
            <a:rPr lang="en-GB" sz="800">
              <a:solidFill>
                <a:schemeClr val="tx1"/>
              </a:solidFill>
              <a:latin typeface="Calibri" panose="020F0502020204030204" pitchFamily="34" charset="0"/>
              <a:ea typeface="Calibri" panose="020F0502020204030204" pitchFamily="34" charset="0"/>
              <a:cs typeface="Calibri" panose="020F0502020204030204" pitchFamily="34" charset="0"/>
            </a:rPr>
            <a:t>RBE/ CMSR</a:t>
          </a:r>
        </a:p>
        <a:p>
          <a:pPr>
            <a:buNone/>
          </a:pPr>
          <a:r>
            <a:rPr lang="en-GB" sz="800">
              <a:solidFill>
                <a:schemeClr val="tx1"/>
              </a:solidFill>
              <a:latin typeface="Calibri" panose="020F0502020204030204" pitchFamily="34" charset="0"/>
              <a:ea typeface="Calibri" panose="020F0502020204030204" pitchFamily="34" charset="0"/>
              <a:cs typeface="Calibri" panose="020F0502020204030204" pitchFamily="34" charset="0"/>
            </a:rPr>
            <a:t>People Partner</a:t>
          </a:r>
        </a:p>
        <a:p>
          <a:pPr>
            <a:buNone/>
          </a:pPr>
          <a:r>
            <a:rPr lang="en-GB" sz="800" b="1">
              <a:solidFill>
                <a:schemeClr val="tx1"/>
              </a:solidFill>
              <a:latin typeface="Calibri" panose="020F0502020204030204" pitchFamily="34" charset="0"/>
              <a:ea typeface="Calibri" panose="020F0502020204030204" pitchFamily="34" charset="0"/>
              <a:cs typeface="Calibri" panose="020F0502020204030204" pitchFamily="34" charset="0"/>
            </a:rPr>
            <a:t>Andrew Stephens</a:t>
          </a:r>
          <a:endParaRPr lang="en-GB" sz="8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AC60E150-6E86-459F-9271-87DD4B8F9CC3}" type="parTrans" cxnId="{2E9760DE-93C5-4F4C-905F-6DBDF00155B0}">
      <dgm:prSet/>
      <dgm:spPr>
        <a:ln>
          <a:solidFill>
            <a:srgbClr val="A01EBA"/>
          </a:solidFill>
        </a:ln>
      </dgm:spPr>
      <dgm:t>
        <a:bodyPr/>
        <a:lstStyle/>
        <a:p>
          <a:endParaRPr lang="en-GB" sz="800">
            <a:latin typeface="Calibri" panose="020F0502020204030204" pitchFamily="34" charset="0"/>
            <a:ea typeface="Calibri" panose="020F0502020204030204" pitchFamily="34" charset="0"/>
            <a:cs typeface="Calibri" panose="020F0502020204030204" pitchFamily="34" charset="0"/>
          </a:endParaRPr>
        </a:p>
      </dgm:t>
    </dgm:pt>
    <dgm:pt modelId="{69104B2F-10D3-44AF-964A-33506E65A692}" type="sibTrans" cxnId="{2E9760DE-93C5-4F4C-905F-6DBDF00155B0}">
      <dgm:prSet/>
      <dgm:spPr/>
      <dgm:t>
        <a:bodyPr/>
        <a:lstStyle/>
        <a:p>
          <a:endParaRPr lang="en-GB" sz="800">
            <a:latin typeface="Calibri" panose="020F0502020204030204" pitchFamily="34" charset="0"/>
            <a:ea typeface="Calibri" panose="020F0502020204030204" pitchFamily="34" charset="0"/>
            <a:cs typeface="Calibri" panose="020F0502020204030204" pitchFamily="34" charset="0"/>
          </a:endParaRPr>
        </a:p>
      </dgm:t>
    </dgm:pt>
    <dgm:pt modelId="{C33655BD-1B1E-4E09-9E82-742F45A12924}">
      <dgm:prSet custT="1"/>
      <dgm:spPr>
        <a:solidFill>
          <a:schemeClr val="bg1"/>
        </a:solidFill>
        <a:ln>
          <a:solidFill>
            <a:srgbClr val="A01EBA"/>
          </a:solidFill>
        </a:ln>
      </dgm:spPr>
      <dgm:t>
        <a:bodyPr/>
        <a:lstStyle/>
        <a:p>
          <a:r>
            <a:rPr lang="en-GB" sz="800">
              <a:solidFill>
                <a:schemeClr val="tx1"/>
              </a:solidFill>
              <a:latin typeface="Calibri" panose="020F0502020204030204" pitchFamily="34" charset="0"/>
              <a:ea typeface="Calibri" panose="020F0502020204030204" pitchFamily="34" charset="0"/>
              <a:cs typeface="Calibri" panose="020F0502020204030204" pitchFamily="34" charset="0"/>
            </a:rPr>
            <a:t>People Co-Ordinator</a:t>
          </a:r>
        </a:p>
        <a:p>
          <a:r>
            <a:rPr lang="en-GB" sz="800" err="1">
              <a:solidFill>
                <a:schemeClr val="tx1"/>
              </a:solidFill>
              <a:latin typeface="Calibri" panose="020F0502020204030204" pitchFamily="34" charset="0"/>
              <a:ea typeface="Calibri" panose="020F0502020204030204" pitchFamily="34" charset="0"/>
              <a:cs typeface="Calibri" panose="020F0502020204030204" pitchFamily="34" charset="0"/>
            </a:rPr>
            <a:t>Irraith</a:t>
          </a:r>
          <a:r>
            <a:rPr lang="en-GB" sz="800">
              <a:solidFill>
                <a:schemeClr val="tx1"/>
              </a:solidFill>
              <a:latin typeface="Calibri" panose="020F0502020204030204" pitchFamily="34" charset="0"/>
              <a:ea typeface="Calibri" panose="020F0502020204030204" pitchFamily="34" charset="0"/>
              <a:cs typeface="Calibri" panose="020F0502020204030204" pitchFamily="34" charset="0"/>
            </a:rPr>
            <a:t> Mann</a:t>
          </a:r>
          <a:endParaRPr lang="en-GB" sz="800">
            <a:solidFill>
              <a:srgbClr val="FF0000"/>
            </a:solidFill>
            <a:latin typeface="Calibri" panose="020F0502020204030204" pitchFamily="34" charset="0"/>
            <a:ea typeface="Calibri" panose="020F0502020204030204" pitchFamily="34" charset="0"/>
            <a:cs typeface="Calibri" panose="020F0502020204030204" pitchFamily="34" charset="0"/>
          </a:endParaRPr>
        </a:p>
      </dgm:t>
    </dgm:pt>
    <dgm:pt modelId="{24A3C715-F300-45C1-AFD5-0A4115729FFA}" type="parTrans" cxnId="{B0540776-3AA4-4CD2-BEFA-AA53B550E675}">
      <dgm:prSet/>
      <dgm:spPr>
        <a:ln>
          <a:solidFill>
            <a:srgbClr val="A01EBA"/>
          </a:solidFill>
        </a:ln>
      </dgm:spPr>
      <dgm:t>
        <a:bodyPr/>
        <a:lstStyle/>
        <a:p>
          <a:endParaRPr lang="en-GB" sz="800">
            <a:latin typeface="Calibri" panose="020F0502020204030204" pitchFamily="34" charset="0"/>
            <a:ea typeface="Calibri" panose="020F0502020204030204" pitchFamily="34" charset="0"/>
            <a:cs typeface="Calibri" panose="020F0502020204030204" pitchFamily="34" charset="0"/>
          </a:endParaRPr>
        </a:p>
      </dgm:t>
    </dgm:pt>
    <dgm:pt modelId="{DA2330F7-1C0D-4643-B2F2-3ECCE0E0E74F}" type="sibTrans" cxnId="{B0540776-3AA4-4CD2-BEFA-AA53B550E675}">
      <dgm:prSet/>
      <dgm:spPr/>
      <dgm:t>
        <a:bodyPr/>
        <a:lstStyle/>
        <a:p>
          <a:endParaRPr lang="en-GB" sz="800">
            <a:latin typeface="Calibri" panose="020F0502020204030204" pitchFamily="34" charset="0"/>
            <a:ea typeface="Calibri" panose="020F0502020204030204" pitchFamily="34" charset="0"/>
            <a:cs typeface="Calibri" panose="020F0502020204030204" pitchFamily="34" charset="0"/>
          </a:endParaRPr>
        </a:p>
      </dgm:t>
    </dgm:pt>
    <dgm:pt modelId="{FA82F781-408C-40C7-8989-8281895B5996}">
      <dgm:prSet custT="1"/>
      <dgm:spPr>
        <a:solidFill>
          <a:schemeClr val="bg1"/>
        </a:solidFill>
        <a:ln>
          <a:solidFill>
            <a:srgbClr val="A01EBA"/>
          </a:solidFill>
        </a:ln>
      </dgm:spPr>
      <dgm:t>
        <a:bodyPr/>
        <a:lstStyle/>
        <a:p>
          <a:r>
            <a:rPr lang="en-GB" sz="800">
              <a:solidFill>
                <a:schemeClr val="tx1"/>
              </a:solidFill>
              <a:latin typeface="Calibri" panose="020F0502020204030204" pitchFamily="34" charset="0"/>
              <a:ea typeface="Calibri" panose="020F0502020204030204" pitchFamily="34" charset="0"/>
              <a:cs typeface="Calibri" panose="020F0502020204030204" pitchFamily="34" charset="0"/>
            </a:rPr>
            <a:t>Cross University Research &amp; Innovation Institutes **</a:t>
          </a:r>
        </a:p>
        <a:p>
          <a:r>
            <a:rPr lang="en-GB" sz="800">
              <a:solidFill>
                <a:schemeClr val="tx1"/>
              </a:solidFill>
              <a:latin typeface="Calibri" panose="020F0502020204030204" pitchFamily="34" charset="0"/>
              <a:ea typeface="Calibri" panose="020F0502020204030204" pitchFamily="34" charset="0"/>
              <a:cs typeface="Calibri" panose="020F0502020204030204" pitchFamily="34" charset="0"/>
            </a:rPr>
            <a:t>People Partner</a:t>
          </a:r>
        </a:p>
        <a:p>
          <a:r>
            <a:rPr lang="en-GB" sz="800" b="1">
              <a:solidFill>
                <a:schemeClr val="tx1"/>
              </a:solidFill>
              <a:latin typeface="Calibri" panose="020F0502020204030204" pitchFamily="34" charset="0"/>
              <a:ea typeface="Calibri" panose="020F0502020204030204" pitchFamily="34" charset="0"/>
              <a:cs typeface="Calibri" panose="020F0502020204030204" pitchFamily="34" charset="0"/>
            </a:rPr>
            <a:t>Zoe Evans </a:t>
          </a:r>
        </a:p>
        <a:p>
          <a:r>
            <a:rPr lang="en-GB" sz="800">
              <a:solidFill>
                <a:srgbClr val="FF0000"/>
              </a:solidFill>
              <a:latin typeface="Calibri" panose="020F0502020204030204" pitchFamily="34" charset="0"/>
              <a:ea typeface="Calibri" panose="020F0502020204030204" pitchFamily="34" charset="0"/>
              <a:cs typeface="Calibri" panose="020F0502020204030204" pitchFamily="34" charset="0"/>
            </a:rPr>
            <a:t>STARTS 22 Oct</a:t>
          </a:r>
          <a:r>
            <a:rPr lang="en-GB" sz="800">
              <a:solidFill>
                <a:schemeClr val="tx1"/>
              </a:solidFill>
              <a:latin typeface="Calibri" panose="020F0502020204030204" pitchFamily="34" charset="0"/>
              <a:ea typeface="Calibri" panose="020F0502020204030204" pitchFamily="34" charset="0"/>
              <a:cs typeface="Calibri" panose="020F0502020204030204" pitchFamily="34" charset="0"/>
            </a:rPr>
            <a:t>  </a:t>
          </a:r>
        </a:p>
      </dgm:t>
    </dgm:pt>
    <dgm:pt modelId="{7AEABD81-6066-4DF3-A250-3241EDEB4F87}" type="parTrans" cxnId="{47956302-5F1B-467B-9528-5838CD8E263B}">
      <dgm:prSet/>
      <dgm:spPr>
        <a:ln>
          <a:solidFill>
            <a:srgbClr val="A01EBA"/>
          </a:solidFill>
        </a:ln>
      </dgm:spPr>
      <dgm:t>
        <a:bodyPr/>
        <a:lstStyle/>
        <a:p>
          <a:endParaRPr lang="en-GB" sz="800">
            <a:latin typeface="Calibri" panose="020F0502020204030204" pitchFamily="34" charset="0"/>
            <a:ea typeface="Calibri" panose="020F0502020204030204" pitchFamily="34" charset="0"/>
            <a:cs typeface="Calibri" panose="020F0502020204030204" pitchFamily="34" charset="0"/>
          </a:endParaRPr>
        </a:p>
      </dgm:t>
    </dgm:pt>
    <dgm:pt modelId="{E1DEBF2E-FB25-42FB-83DD-D1FFF067926C}" type="sibTrans" cxnId="{47956302-5F1B-467B-9528-5838CD8E263B}">
      <dgm:prSet/>
      <dgm:spPr/>
      <dgm:t>
        <a:bodyPr/>
        <a:lstStyle/>
        <a:p>
          <a:endParaRPr lang="en-GB" sz="800">
            <a:latin typeface="Calibri" panose="020F0502020204030204" pitchFamily="34" charset="0"/>
            <a:ea typeface="Calibri" panose="020F0502020204030204" pitchFamily="34" charset="0"/>
            <a:cs typeface="Calibri" panose="020F0502020204030204" pitchFamily="34" charset="0"/>
          </a:endParaRPr>
        </a:p>
      </dgm:t>
    </dgm:pt>
    <dgm:pt modelId="{F2A0B258-1B5C-4A51-8CD8-399F56C269CF}" type="pres">
      <dgm:prSet presAssocID="{B60AC2B9-FF49-480A-AB58-EA47E84E72CE}" presName="hierChild1" presStyleCnt="0">
        <dgm:presLayoutVars>
          <dgm:orgChart val="1"/>
          <dgm:chPref val="1"/>
          <dgm:dir/>
          <dgm:animOne val="branch"/>
          <dgm:animLvl val="lvl"/>
          <dgm:resizeHandles/>
        </dgm:presLayoutVars>
      </dgm:prSet>
      <dgm:spPr/>
    </dgm:pt>
    <dgm:pt modelId="{8CA1F9C1-5D4D-412A-B692-EF0C1385A8B5}" type="pres">
      <dgm:prSet presAssocID="{A9CAC2C3-1330-41D8-AB6F-63592A22C94C}" presName="hierRoot1" presStyleCnt="0">
        <dgm:presLayoutVars>
          <dgm:hierBranch val="init"/>
        </dgm:presLayoutVars>
      </dgm:prSet>
      <dgm:spPr/>
    </dgm:pt>
    <dgm:pt modelId="{0B66A459-6B07-4B1F-B167-04A2CEBAB087}" type="pres">
      <dgm:prSet presAssocID="{A9CAC2C3-1330-41D8-AB6F-63592A22C94C}" presName="rootComposite1" presStyleCnt="0"/>
      <dgm:spPr/>
    </dgm:pt>
    <dgm:pt modelId="{33C9DC4E-5C1A-4372-999A-FFAD75C72FBE}" type="pres">
      <dgm:prSet presAssocID="{A9CAC2C3-1330-41D8-AB6F-63592A22C94C}" presName="rootText1" presStyleLbl="node0" presStyleIdx="0" presStyleCnt="2" custScaleX="140426">
        <dgm:presLayoutVars>
          <dgm:chPref val="3"/>
        </dgm:presLayoutVars>
      </dgm:prSet>
      <dgm:spPr/>
    </dgm:pt>
    <dgm:pt modelId="{2A40CBEA-3C7A-4C0D-905E-5F832BBD1EB7}" type="pres">
      <dgm:prSet presAssocID="{A9CAC2C3-1330-41D8-AB6F-63592A22C94C}" presName="rootConnector1" presStyleLbl="node1" presStyleIdx="0" presStyleCnt="0"/>
      <dgm:spPr/>
    </dgm:pt>
    <dgm:pt modelId="{06387006-3B2F-49B5-B05A-E9F3EC44FE1C}" type="pres">
      <dgm:prSet presAssocID="{A9CAC2C3-1330-41D8-AB6F-63592A22C94C}" presName="hierChild2" presStyleCnt="0"/>
      <dgm:spPr/>
    </dgm:pt>
    <dgm:pt modelId="{3997A454-596A-4894-B2AE-6EEB712ABE3D}" type="pres">
      <dgm:prSet presAssocID="{BA73AD47-69D4-44BE-8FC8-10B62E92A6FD}" presName="Name37" presStyleLbl="parChTrans1D2" presStyleIdx="0" presStyleCnt="6" custSzX="1064901"/>
      <dgm:spPr/>
    </dgm:pt>
    <dgm:pt modelId="{9FC6A602-1DBF-4C16-A9CE-7D142A5B8CB5}" type="pres">
      <dgm:prSet presAssocID="{5B6A7A1D-0D31-4532-8037-8BC224A47940}" presName="hierRoot2" presStyleCnt="0">
        <dgm:presLayoutVars>
          <dgm:hierBranch val="init"/>
        </dgm:presLayoutVars>
      </dgm:prSet>
      <dgm:spPr/>
    </dgm:pt>
    <dgm:pt modelId="{E8205073-CFCD-4D97-9E95-D59AE4C313AF}" type="pres">
      <dgm:prSet presAssocID="{5B6A7A1D-0D31-4532-8037-8BC224A47940}" presName="rootComposite" presStyleCnt="0"/>
      <dgm:spPr/>
    </dgm:pt>
    <dgm:pt modelId="{BAEE906D-E3BD-4968-BA54-6C3B4A6D7215}" type="pres">
      <dgm:prSet presAssocID="{5B6A7A1D-0D31-4532-8037-8BC224A47940}" presName="rootText" presStyleLbl="node2" presStyleIdx="0" presStyleCnt="6" custScaleX="100989">
        <dgm:presLayoutVars>
          <dgm:chPref val="3"/>
        </dgm:presLayoutVars>
      </dgm:prSet>
      <dgm:spPr>
        <a:xfrm>
          <a:off x="2426078" y="668950"/>
          <a:ext cx="947992" cy="469354"/>
        </a:xfrm>
        <a:prstGeom prst="rect">
          <a:avLst/>
        </a:prstGeom>
      </dgm:spPr>
    </dgm:pt>
    <dgm:pt modelId="{BED61123-2C5A-4264-A97B-19913C066B5B}" type="pres">
      <dgm:prSet presAssocID="{5B6A7A1D-0D31-4532-8037-8BC224A47940}" presName="rootConnector" presStyleLbl="node2" presStyleIdx="0" presStyleCnt="6"/>
      <dgm:spPr/>
    </dgm:pt>
    <dgm:pt modelId="{1F421DC1-9242-44F4-93AD-C77E51C65652}" type="pres">
      <dgm:prSet presAssocID="{5B6A7A1D-0D31-4532-8037-8BC224A47940}" presName="hierChild4" presStyleCnt="0"/>
      <dgm:spPr/>
    </dgm:pt>
    <dgm:pt modelId="{14263A6E-9D40-4ACB-9374-053C3B857095}" type="pres">
      <dgm:prSet presAssocID="{093D417A-2F60-4734-A010-5FE4CD13FB0D}" presName="Name37" presStyleLbl="parChTrans1D3" presStyleIdx="0" presStyleCnt="16" custSzX="133634"/>
      <dgm:spPr/>
    </dgm:pt>
    <dgm:pt modelId="{267591EB-CDD8-47A7-996E-551466CB031B}" type="pres">
      <dgm:prSet presAssocID="{4861095A-74A4-40AF-B934-F1149D9965FA}" presName="hierRoot2" presStyleCnt="0">
        <dgm:presLayoutVars>
          <dgm:hierBranch val="init"/>
        </dgm:presLayoutVars>
      </dgm:prSet>
      <dgm:spPr/>
    </dgm:pt>
    <dgm:pt modelId="{490C4EF8-34D2-42AA-9ED7-81C71DFD0AEE}" type="pres">
      <dgm:prSet presAssocID="{4861095A-74A4-40AF-B934-F1149D9965FA}" presName="rootComposite" presStyleCnt="0"/>
      <dgm:spPr/>
    </dgm:pt>
    <dgm:pt modelId="{28600F03-5D61-4155-9B25-65EA2402CB73}" type="pres">
      <dgm:prSet presAssocID="{4861095A-74A4-40AF-B934-F1149D9965FA}" presName="rootText" presStyleLbl="node3" presStyleIdx="0" presStyleCnt="16" custScaleX="100989">
        <dgm:presLayoutVars>
          <dgm:chPref val="3"/>
        </dgm:presLayoutVars>
      </dgm:prSet>
      <dgm:spPr/>
    </dgm:pt>
    <dgm:pt modelId="{9C7A6691-6726-4B30-A3DE-ECF251C482F3}" type="pres">
      <dgm:prSet presAssocID="{4861095A-74A4-40AF-B934-F1149D9965FA}" presName="rootConnector" presStyleLbl="node3" presStyleIdx="0" presStyleCnt="16"/>
      <dgm:spPr/>
    </dgm:pt>
    <dgm:pt modelId="{C5919DF5-2BF6-4FAF-98D2-25512EC840AF}" type="pres">
      <dgm:prSet presAssocID="{4861095A-74A4-40AF-B934-F1149D9965FA}" presName="hierChild4" presStyleCnt="0"/>
      <dgm:spPr/>
    </dgm:pt>
    <dgm:pt modelId="{52397B68-0457-4E8E-ADF3-22905F5E86A3}" type="pres">
      <dgm:prSet presAssocID="{4861095A-74A4-40AF-B934-F1149D9965FA}" presName="hierChild5" presStyleCnt="0"/>
      <dgm:spPr/>
    </dgm:pt>
    <dgm:pt modelId="{5B1B21B9-4A3F-4C9C-BD47-E2AA4AE2C546}" type="pres">
      <dgm:prSet presAssocID="{277A3081-FCD8-44AD-9966-5D661BB38732}" presName="Name37" presStyleLbl="parChTrans1D3" presStyleIdx="1" presStyleCnt="16" custSzX="133634"/>
      <dgm:spPr/>
    </dgm:pt>
    <dgm:pt modelId="{FCFBEDDD-5478-4FC3-ACE0-E5FEB7A0E787}" type="pres">
      <dgm:prSet presAssocID="{CBE015F6-F914-4D90-B529-88CB8C409935}" presName="hierRoot2" presStyleCnt="0">
        <dgm:presLayoutVars>
          <dgm:hierBranch val="init"/>
        </dgm:presLayoutVars>
      </dgm:prSet>
      <dgm:spPr/>
    </dgm:pt>
    <dgm:pt modelId="{28E63E57-EE93-41C4-8001-65DF323DDC47}" type="pres">
      <dgm:prSet presAssocID="{CBE015F6-F914-4D90-B529-88CB8C409935}" presName="rootComposite" presStyleCnt="0"/>
      <dgm:spPr/>
    </dgm:pt>
    <dgm:pt modelId="{8918D701-3E9E-496F-A82A-AE2087BD4915}" type="pres">
      <dgm:prSet presAssocID="{CBE015F6-F914-4D90-B529-88CB8C409935}" presName="rootText" presStyleLbl="node3" presStyleIdx="1" presStyleCnt="16" custScaleX="100989">
        <dgm:presLayoutVars>
          <dgm:chPref val="3"/>
        </dgm:presLayoutVars>
      </dgm:prSet>
      <dgm:spPr/>
    </dgm:pt>
    <dgm:pt modelId="{C34245EB-07CB-40AC-A9C2-00C0649EB591}" type="pres">
      <dgm:prSet presAssocID="{CBE015F6-F914-4D90-B529-88CB8C409935}" presName="rootConnector" presStyleLbl="node3" presStyleIdx="1" presStyleCnt="16"/>
      <dgm:spPr/>
    </dgm:pt>
    <dgm:pt modelId="{E9DA6926-5C5A-4407-9D59-988F6B9EC450}" type="pres">
      <dgm:prSet presAssocID="{CBE015F6-F914-4D90-B529-88CB8C409935}" presName="hierChild4" presStyleCnt="0"/>
      <dgm:spPr/>
    </dgm:pt>
    <dgm:pt modelId="{6D01097B-0285-442C-9EED-35273A12629B}" type="pres">
      <dgm:prSet presAssocID="{CBE015F6-F914-4D90-B529-88CB8C409935}" presName="hierChild5" presStyleCnt="0"/>
      <dgm:spPr/>
    </dgm:pt>
    <dgm:pt modelId="{C7153D14-19DF-4DE3-9059-0F9A5D8F2C0A}" type="pres">
      <dgm:prSet presAssocID="{5B6A7A1D-0D31-4532-8037-8BC224A47940}" presName="hierChild5" presStyleCnt="0"/>
      <dgm:spPr/>
    </dgm:pt>
    <dgm:pt modelId="{0BF1C1A6-67B1-4555-961D-EAB4E7396247}" type="pres">
      <dgm:prSet presAssocID="{DE0C3323-F23D-4D2D-8438-A2F849E26BD4}" presName="Name37" presStyleLbl="parChTrans1D2" presStyleIdx="1" presStyleCnt="6" custSzX="85888"/>
      <dgm:spPr/>
    </dgm:pt>
    <dgm:pt modelId="{58C4A7F1-C83A-44AF-9A1C-1F5D854F5EB6}" type="pres">
      <dgm:prSet presAssocID="{DC4B08F9-84EE-49AC-9939-A083B522A3E7}" presName="hierRoot2" presStyleCnt="0">
        <dgm:presLayoutVars>
          <dgm:hierBranch val="init"/>
        </dgm:presLayoutVars>
      </dgm:prSet>
      <dgm:spPr/>
    </dgm:pt>
    <dgm:pt modelId="{B9C64718-DE93-4346-8714-F5EA42BBF6C4}" type="pres">
      <dgm:prSet presAssocID="{DC4B08F9-84EE-49AC-9939-A083B522A3E7}" presName="rootComposite" presStyleCnt="0"/>
      <dgm:spPr/>
    </dgm:pt>
    <dgm:pt modelId="{6D7CF490-2D70-40D6-9871-23708BFCF137}" type="pres">
      <dgm:prSet presAssocID="{DC4B08F9-84EE-49AC-9939-A083B522A3E7}" presName="rootText" presStyleLbl="node2" presStyleIdx="1" presStyleCnt="6" custScaleX="100989">
        <dgm:presLayoutVars>
          <dgm:chPref val="3"/>
        </dgm:presLayoutVars>
      </dgm:prSet>
      <dgm:spPr>
        <a:xfrm>
          <a:off x="3180515" y="820440"/>
          <a:ext cx="1155279" cy="577639"/>
        </a:xfrm>
        <a:prstGeom prst="rect">
          <a:avLst/>
        </a:prstGeom>
      </dgm:spPr>
    </dgm:pt>
    <dgm:pt modelId="{633E7587-BB7A-4EB7-B894-E6AD18CEAEFC}" type="pres">
      <dgm:prSet presAssocID="{DC4B08F9-84EE-49AC-9939-A083B522A3E7}" presName="rootConnector" presStyleLbl="node2" presStyleIdx="1" presStyleCnt="6"/>
      <dgm:spPr/>
    </dgm:pt>
    <dgm:pt modelId="{F0DE047E-1AB0-4F83-A9B0-E43F74DCBC3D}" type="pres">
      <dgm:prSet presAssocID="{DC4B08F9-84EE-49AC-9939-A083B522A3E7}" presName="hierChild4" presStyleCnt="0"/>
      <dgm:spPr/>
    </dgm:pt>
    <dgm:pt modelId="{56C09528-364B-4ED9-90C2-A661925AB298}" type="pres">
      <dgm:prSet presAssocID="{9C8EF304-3F55-4FFC-80B8-D177C86F8B3E}" presName="Name37" presStyleLbl="parChTrans1D3" presStyleIdx="2" presStyleCnt="16" custSzX="133634"/>
      <dgm:spPr/>
    </dgm:pt>
    <dgm:pt modelId="{15A31466-FDDE-432A-84FB-F808F10F5CED}" type="pres">
      <dgm:prSet presAssocID="{07E437BB-136E-4011-88BE-4868AB20ABF7}" presName="hierRoot2" presStyleCnt="0">
        <dgm:presLayoutVars>
          <dgm:hierBranch val="init"/>
        </dgm:presLayoutVars>
      </dgm:prSet>
      <dgm:spPr/>
    </dgm:pt>
    <dgm:pt modelId="{3E67DB59-76F6-42A1-BFB2-FF6E5B176EC2}" type="pres">
      <dgm:prSet presAssocID="{07E437BB-136E-4011-88BE-4868AB20ABF7}" presName="rootComposite" presStyleCnt="0"/>
      <dgm:spPr/>
    </dgm:pt>
    <dgm:pt modelId="{6EA257C0-974F-4416-BEB0-6E8948CDEEBA}" type="pres">
      <dgm:prSet presAssocID="{07E437BB-136E-4011-88BE-4868AB20ABF7}" presName="rootText" presStyleLbl="node3" presStyleIdx="2" presStyleCnt="16" custScaleX="100989">
        <dgm:presLayoutVars>
          <dgm:chPref val="3"/>
        </dgm:presLayoutVars>
      </dgm:prSet>
      <dgm:spPr/>
    </dgm:pt>
    <dgm:pt modelId="{42C306B7-5679-4383-8C80-3577EEAD83ED}" type="pres">
      <dgm:prSet presAssocID="{07E437BB-136E-4011-88BE-4868AB20ABF7}" presName="rootConnector" presStyleLbl="node3" presStyleIdx="2" presStyleCnt="16"/>
      <dgm:spPr/>
    </dgm:pt>
    <dgm:pt modelId="{DE9AC91A-3B33-4F1C-899D-F46916494004}" type="pres">
      <dgm:prSet presAssocID="{07E437BB-136E-4011-88BE-4868AB20ABF7}" presName="hierChild4" presStyleCnt="0"/>
      <dgm:spPr/>
    </dgm:pt>
    <dgm:pt modelId="{B7E66E43-9565-4BD8-B084-19BDA8BB8B88}" type="pres">
      <dgm:prSet presAssocID="{07E437BB-136E-4011-88BE-4868AB20ABF7}" presName="hierChild5" presStyleCnt="0"/>
      <dgm:spPr/>
    </dgm:pt>
    <dgm:pt modelId="{AED88AE3-B995-4D8D-B244-DF357A591993}" type="pres">
      <dgm:prSet presAssocID="{B51D8B88-5FCF-4909-8D0E-AB5731DF60F6}" presName="Name37" presStyleLbl="parChTrans1D3" presStyleIdx="3" presStyleCnt="16" custSzX="133634"/>
      <dgm:spPr/>
    </dgm:pt>
    <dgm:pt modelId="{27A062D3-7D06-4DA6-AADF-F3872F212F4F}" type="pres">
      <dgm:prSet presAssocID="{45650644-0307-4895-B247-F264142B0689}" presName="hierRoot2" presStyleCnt="0">
        <dgm:presLayoutVars>
          <dgm:hierBranch val="init"/>
        </dgm:presLayoutVars>
      </dgm:prSet>
      <dgm:spPr/>
    </dgm:pt>
    <dgm:pt modelId="{8CDA3540-1611-495F-BD48-B79A63A57E1C}" type="pres">
      <dgm:prSet presAssocID="{45650644-0307-4895-B247-F264142B0689}" presName="rootComposite" presStyleCnt="0"/>
      <dgm:spPr/>
    </dgm:pt>
    <dgm:pt modelId="{D7F3AB40-EDEF-423B-BF94-273DD4C52A82}" type="pres">
      <dgm:prSet presAssocID="{45650644-0307-4895-B247-F264142B0689}" presName="rootText" presStyleLbl="node3" presStyleIdx="3" presStyleCnt="16" custScaleX="100989">
        <dgm:presLayoutVars>
          <dgm:chPref val="3"/>
        </dgm:presLayoutVars>
      </dgm:prSet>
      <dgm:spPr/>
    </dgm:pt>
    <dgm:pt modelId="{7EF834CC-B887-4A7D-A16A-02391467FCB2}" type="pres">
      <dgm:prSet presAssocID="{45650644-0307-4895-B247-F264142B0689}" presName="rootConnector" presStyleLbl="node3" presStyleIdx="3" presStyleCnt="16"/>
      <dgm:spPr/>
    </dgm:pt>
    <dgm:pt modelId="{36B405A6-A3A3-4D6A-8E24-1DABD2F62122}" type="pres">
      <dgm:prSet presAssocID="{45650644-0307-4895-B247-F264142B0689}" presName="hierChild4" presStyleCnt="0"/>
      <dgm:spPr/>
    </dgm:pt>
    <dgm:pt modelId="{760154C1-A97D-40D8-AFE7-86067A23D8E2}" type="pres">
      <dgm:prSet presAssocID="{45650644-0307-4895-B247-F264142B0689}" presName="hierChild5" presStyleCnt="0"/>
      <dgm:spPr/>
    </dgm:pt>
    <dgm:pt modelId="{8C5660EA-8401-4EA9-8A26-7519C246DB8D}" type="pres">
      <dgm:prSet presAssocID="{7AEABD81-6066-4DF3-A250-3241EDEB4F87}" presName="Name37" presStyleLbl="parChTrans1D3" presStyleIdx="4" presStyleCnt="16"/>
      <dgm:spPr/>
    </dgm:pt>
    <dgm:pt modelId="{D8C8443B-747B-4054-9AFE-8C852F0F635F}" type="pres">
      <dgm:prSet presAssocID="{FA82F781-408C-40C7-8989-8281895B5996}" presName="hierRoot2" presStyleCnt="0">
        <dgm:presLayoutVars>
          <dgm:hierBranch val="init"/>
        </dgm:presLayoutVars>
      </dgm:prSet>
      <dgm:spPr/>
    </dgm:pt>
    <dgm:pt modelId="{245EF17E-9F7B-467C-B0F0-FEFAEEAD6E91}" type="pres">
      <dgm:prSet presAssocID="{FA82F781-408C-40C7-8989-8281895B5996}" presName="rootComposite" presStyleCnt="0"/>
      <dgm:spPr/>
    </dgm:pt>
    <dgm:pt modelId="{04D247F0-5E61-4716-A036-AB18985796B7}" type="pres">
      <dgm:prSet presAssocID="{FA82F781-408C-40C7-8989-8281895B5996}" presName="rootText" presStyleLbl="node3" presStyleIdx="4" presStyleCnt="16" custScaleY="110433">
        <dgm:presLayoutVars>
          <dgm:chPref val="3"/>
        </dgm:presLayoutVars>
      </dgm:prSet>
      <dgm:spPr/>
    </dgm:pt>
    <dgm:pt modelId="{0CDBAD89-56D8-46B3-958F-195C3A59C12A}" type="pres">
      <dgm:prSet presAssocID="{FA82F781-408C-40C7-8989-8281895B5996}" presName="rootConnector" presStyleLbl="node3" presStyleIdx="4" presStyleCnt="16"/>
      <dgm:spPr/>
    </dgm:pt>
    <dgm:pt modelId="{5C545DD8-838D-410C-8C02-923D2F63146F}" type="pres">
      <dgm:prSet presAssocID="{FA82F781-408C-40C7-8989-8281895B5996}" presName="hierChild4" presStyleCnt="0"/>
      <dgm:spPr/>
    </dgm:pt>
    <dgm:pt modelId="{F2E80D4A-DCEE-4501-B4A5-817D6A2E52DB}" type="pres">
      <dgm:prSet presAssocID="{FA82F781-408C-40C7-8989-8281895B5996}" presName="hierChild5" presStyleCnt="0"/>
      <dgm:spPr/>
    </dgm:pt>
    <dgm:pt modelId="{1FED1619-BFEB-4FF7-B902-7FC247E3C271}" type="pres">
      <dgm:prSet presAssocID="{DC4B08F9-84EE-49AC-9939-A083B522A3E7}" presName="hierChild5" presStyleCnt="0"/>
      <dgm:spPr/>
    </dgm:pt>
    <dgm:pt modelId="{86CDBF10-50E3-44E8-B618-CA94582400FC}" type="pres">
      <dgm:prSet presAssocID="{95789EB7-DD8E-4E11-A096-37F73974424C}" presName="Name37" presStyleLbl="parChTrans1D2" presStyleIdx="2" presStyleCnt="6" custSzX="1064901"/>
      <dgm:spPr/>
    </dgm:pt>
    <dgm:pt modelId="{77745507-CFB2-4D18-A022-5267602944C2}" type="pres">
      <dgm:prSet presAssocID="{85473530-056D-44A6-B02A-85E0A9AF9B99}" presName="hierRoot2" presStyleCnt="0">
        <dgm:presLayoutVars>
          <dgm:hierBranch val="init"/>
        </dgm:presLayoutVars>
      </dgm:prSet>
      <dgm:spPr/>
    </dgm:pt>
    <dgm:pt modelId="{A3168FD7-0ADE-426A-896D-27731B864F37}" type="pres">
      <dgm:prSet presAssocID="{85473530-056D-44A6-B02A-85E0A9AF9B99}" presName="rootComposite" presStyleCnt="0"/>
      <dgm:spPr/>
    </dgm:pt>
    <dgm:pt modelId="{9BBEA011-B590-436A-B838-0105B72B38BD}" type="pres">
      <dgm:prSet presAssocID="{85473530-056D-44A6-B02A-85E0A9AF9B99}" presName="rootText" presStyleLbl="node2" presStyleIdx="2" presStyleCnt="6" custScaleX="100989">
        <dgm:presLayoutVars>
          <dgm:chPref val="3"/>
        </dgm:presLayoutVars>
      </dgm:prSet>
      <dgm:spPr/>
    </dgm:pt>
    <dgm:pt modelId="{0B73FD10-121D-4ED8-8DC3-8D68AC5983D6}" type="pres">
      <dgm:prSet presAssocID="{85473530-056D-44A6-B02A-85E0A9AF9B99}" presName="rootConnector" presStyleLbl="node2" presStyleIdx="2" presStyleCnt="6"/>
      <dgm:spPr/>
    </dgm:pt>
    <dgm:pt modelId="{150F7BDF-9DDC-4E8B-9875-224F57273F9D}" type="pres">
      <dgm:prSet presAssocID="{85473530-056D-44A6-B02A-85E0A9AF9B99}" presName="hierChild4" presStyleCnt="0"/>
      <dgm:spPr/>
    </dgm:pt>
    <dgm:pt modelId="{222FB36D-29B1-4D4C-BF91-B84C385E1C2B}" type="pres">
      <dgm:prSet presAssocID="{D53EFDCB-383E-4749-BDB5-A15EA3AAAFCE}" presName="Name37" presStyleLbl="parChTrans1D3" presStyleIdx="5" presStyleCnt="16" custSzX="133634"/>
      <dgm:spPr/>
    </dgm:pt>
    <dgm:pt modelId="{00B19AF6-3A9F-4133-ADA6-6CDDDC15407A}" type="pres">
      <dgm:prSet presAssocID="{FE501095-4F37-40BA-8743-6978C1B19B6D}" presName="hierRoot2" presStyleCnt="0">
        <dgm:presLayoutVars>
          <dgm:hierBranch val="init"/>
        </dgm:presLayoutVars>
      </dgm:prSet>
      <dgm:spPr/>
    </dgm:pt>
    <dgm:pt modelId="{C01191B5-9B48-4BB2-8FE2-260F284A236B}" type="pres">
      <dgm:prSet presAssocID="{FE501095-4F37-40BA-8743-6978C1B19B6D}" presName="rootComposite" presStyleCnt="0"/>
      <dgm:spPr/>
    </dgm:pt>
    <dgm:pt modelId="{C5A7E699-56F9-431B-8539-CA385F17286B}" type="pres">
      <dgm:prSet presAssocID="{FE501095-4F37-40BA-8743-6978C1B19B6D}" presName="rootText" presStyleLbl="node3" presStyleIdx="5" presStyleCnt="16" custScaleX="100989">
        <dgm:presLayoutVars>
          <dgm:chPref val="3"/>
        </dgm:presLayoutVars>
      </dgm:prSet>
      <dgm:spPr/>
    </dgm:pt>
    <dgm:pt modelId="{D65A8664-E88E-45E0-AE50-CBA100B4A68B}" type="pres">
      <dgm:prSet presAssocID="{FE501095-4F37-40BA-8743-6978C1B19B6D}" presName="rootConnector" presStyleLbl="node3" presStyleIdx="5" presStyleCnt="16"/>
      <dgm:spPr/>
    </dgm:pt>
    <dgm:pt modelId="{99E50969-84A4-4F7F-9163-5659791057A7}" type="pres">
      <dgm:prSet presAssocID="{FE501095-4F37-40BA-8743-6978C1B19B6D}" presName="hierChild4" presStyleCnt="0"/>
      <dgm:spPr/>
    </dgm:pt>
    <dgm:pt modelId="{31D40243-382A-4A10-A00A-55BC43AEA412}" type="pres">
      <dgm:prSet presAssocID="{FE501095-4F37-40BA-8743-6978C1B19B6D}" presName="hierChild5" presStyleCnt="0"/>
      <dgm:spPr/>
    </dgm:pt>
    <dgm:pt modelId="{D52B6428-F677-4A53-B0C4-835F4EE3A517}" type="pres">
      <dgm:prSet presAssocID="{D10E2D0B-E501-4A83-8716-8A719CAF9BFC}" presName="Name37" presStyleLbl="parChTrans1D3" presStyleIdx="6" presStyleCnt="16" custSzX="133634"/>
      <dgm:spPr/>
    </dgm:pt>
    <dgm:pt modelId="{BB53580B-C79C-4F3D-88ED-DC99531171BA}" type="pres">
      <dgm:prSet presAssocID="{F2B20AF3-7E46-451F-B6DB-86F3C21B9704}" presName="hierRoot2" presStyleCnt="0">
        <dgm:presLayoutVars>
          <dgm:hierBranch val="init"/>
        </dgm:presLayoutVars>
      </dgm:prSet>
      <dgm:spPr/>
    </dgm:pt>
    <dgm:pt modelId="{BF5AEA90-714B-421C-AA04-338BB399038C}" type="pres">
      <dgm:prSet presAssocID="{F2B20AF3-7E46-451F-B6DB-86F3C21B9704}" presName="rootComposite" presStyleCnt="0"/>
      <dgm:spPr/>
    </dgm:pt>
    <dgm:pt modelId="{DB800342-68A9-4DCD-AF35-F41FC1777A93}" type="pres">
      <dgm:prSet presAssocID="{F2B20AF3-7E46-451F-B6DB-86F3C21B9704}" presName="rootText" presStyleLbl="node3" presStyleIdx="6" presStyleCnt="16" custScaleX="100989">
        <dgm:presLayoutVars>
          <dgm:chPref val="3"/>
        </dgm:presLayoutVars>
      </dgm:prSet>
      <dgm:spPr/>
    </dgm:pt>
    <dgm:pt modelId="{067BB7E6-044C-4B69-BB43-16A9DB8ADFA0}" type="pres">
      <dgm:prSet presAssocID="{F2B20AF3-7E46-451F-B6DB-86F3C21B9704}" presName="rootConnector" presStyleLbl="node3" presStyleIdx="6" presStyleCnt="16"/>
      <dgm:spPr/>
    </dgm:pt>
    <dgm:pt modelId="{846F3F9F-0B8E-41B9-86AC-3807B65C5037}" type="pres">
      <dgm:prSet presAssocID="{F2B20AF3-7E46-451F-B6DB-86F3C21B9704}" presName="hierChild4" presStyleCnt="0"/>
      <dgm:spPr/>
    </dgm:pt>
    <dgm:pt modelId="{B74E0459-5C9D-4F9A-A1BF-2617FB9200A3}" type="pres">
      <dgm:prSet presAssocID="{F2B20AF3-7E46-451F-B6DB-86F3C21B9704}" presName="hierChild5" presStyleCnt="0"/>
      <dgm:spPr/>
    </dgm:pt>
    <dgm:pt modelId="{24557F99-755D-431A-AB13-B3F81E38BBEC}" type="pres">
      <dgm:prSet presAssocID="{85473530-056D-44A6-B02A-85E0A9AF9B99}" presName="hierChild5" presStyleCnt="0"/>
      <dgm:spPr/>
    </dgm:pt>
    <dgm:pt modelId="{B2B7B666-F9E5-432D-AD09-09EC8DF1C184}" type="pres">
      <dgm:prSet presAssocID="{A9CAC2C3-1330-41D8-AB6F-63592A22C94C}" presName="hierChild3" presStyleCnt="0"/>
      <dgm:spPr/>
    </dgm:pt>
    <dgm:pt modelId="{CA961A79-5D23-4743-A1F7-15E4F8BE4F19}" type="pres">
      <dgm:prSet presAssocID="{6BC2284A-B965-4511-97E1-80FAB779FBB0}" presName="hierRoot1" presStyleCnt="0">
        <dgm:presLayoutVars>
          <dgm:hierBranch val="init"/>
        </dgm:presLayoutVars>
      </dgm:prSet>
      <dgm:spPr/>
    </dgm:pt>
    <dgm:pt modelId="{3E90123B-F3E8-4D4A-BEC8-FB209BACEFDD}" type="pres">
      <dgm:prSet presAssocID="{6BC2284A-B965-4511-97E1-80FAB779FBB0}" presName="rootComposite1" presStyleCnt="0"/>
      <dgm:spPr/>
    </dgm:pt>
    <dgm:pt modelId="{44EFD4FE-F027-4690-A59F-7E85CCF8B835}" type="pres">
      <dgm:prSet presAssocID="{6BC2284A-B965-4511-97E1-80FAB779FBB0}" presName="rootText1" presStyleLbl="node0" presStyleIdx="1" presStyleCnt="2" custScaleX="125278">
        <dgm:presLayoutVars>
          <dgm:chPref val="3"/>
        </dgm:presLayoutVars>
      </dgm:prSet>
      <dgm:spPr/>
    </dgm:pt>
    <dgm:pt modelId="{43992AF8-E1E4-4A42-A5DE-806113981B85}" type="pres">
      <dgm:prSet presAssocID="{6BC2284A-B965-4511-97E1-80FAB779FBB0}" presName="rootConnector1" presStyleLbl="node1" presStyleIdx="0" presStyleCnt="0"/>
      <dgm:spPr/>
    </dgm:pt>
    <dgm:pt modelId="{4A753C5B-24D1-4ACC-A1A4-7D89340DFE0A}" type="pres">
      <dgm:prSet presAssocID="{6BC2284A-B965-4511-97E1-80FAB779FBB0}" presName="hierChild2" presStyleCnt="0"/>
      <dgm:spPr/>
    </dgm:pt>
    <dgm:pt modelId="{F0426695-3DDA-4B79-BF34-AFA3B3FDB368}" type="pres">
      <dgm:prSet presAssocID="{A88C1652-3E12-4645-89F0-27C4EA6A6F8E}" presName="Name37" presStyleLbl="parChTrans1D2" presStyleIdx="3" presStyleCnt="6" custSzX="1064901"/>
      <dgm:spPr/>
    </dgm:pt>
    <dgm:pt modelId="{A5825313-0885-4D3E-BE2B-0B098A3B0189}" type="pres">
      <dgm:prSet presAssocID="{CAE451D8-8BBF-44E0-905C-3C56328C935F}" presName="hierRoot2" presStyleCnt="0">
        <dgm:presLayoutVars>
          <dgm:hierBranch val="init"/>
        </dgm:presLayoutVars>
      </dgm:prSet>
      <dgm:spPr/>
    </dgm:pt>
    <dgm:pt modelId="{85B84905-02AF-4B47-A5D2-D38BF35C16BB}" type="pres">
      <dgm:prSet presAssocID="{CAE451D8-8BBF-44E0-905C-3C56328C935F}" presName="rootComposite" presStyleCnt="0"/>
      <dgm:spPr/>
    </dgm:pt>
    <dgm:pt modelId="{8D13E441-5C4F-4116-8889-F2DB53993BF2}" type="pres">
      <dgm:prSet presAssocID="{CAE451D8-8BBF-44E0-905C-3C56328C935F}" presName="rootText" presStyleLbl="node2" presStyleIdx="3" presStyleCnt="6" custScaleX="100989">
        <dgm:presLayoutVars>
          <dgm:chPref val="3"/>
        </dgm:presLayoutVars>
      </dgm:prSet>
      <dgm:spPr/>
    </dgm:pt>
    <dgm:pt modelId="{3BC97459-022E-4F44-8745-2819111D4BAC}" type="pres">
      <dgm:prSet presAssocID="{CAE451D8-8BBF-44E0-905C-3C56328C935F}" presName="rootConnector" presStyleLbl="node2" presStyleIdx="3" presStyleCnt="6"/>
      <dgm:spPr/>
    </dgm:pt>
    <dgm:pt modelId="{A5C08752-B3C6-4F60-9158-D00B82C48958}" type="pres">
      <dgm:prSet presAssocID="{CAE451D8-8BBF-44E0-905C-3C56328C935F}" presName="hierChild4" presStyleCnt="0"/>
      <dgm:spPr/>
    </dgm:pt>
    <dgm:pt modelId="{78C79A0C-0B4D-4D86-992A-9BC338B53A12}" type="pres">
      <dgm:prSet presAssocID="{D4CC7BE2-618A-48AF-9334-5DCBB2530115}" presName="Name37" presStyleLbl="parChTrans1D3" presStyleIdx="7" presStyleCnt="16" custSzX="133634"/>
      <dgm:spPr/>
    </dgm:pt>
    <dgm:pt modelId="{2B5C12E8-E7A9-4565-9A9B-A34E532EC870}" type="pres">
      <dgm:prSet presAssocID="{CC14E1A5-3FFC-4764-8D46-BC387971B292}" presName="hierRoot2" presStyleCnt="0">
        <dgm:presLayoutVars>
          <dgm:hierBranch val="init"/>
        </dgm:presLayoutVars>
      </dgm:prSet>
      <dgm:spPr/>
    </dgm:pt>
    <dgm:pt modelId="{BCA795C3-E34C-4A6C-8978-543A67B5F48A}" type="pres">
      <dgm:prSet presAssocID="{CC14E1A5-3FFC-4764-8D46-BC387971B292}" presName="rootComposite" presStyleCnt="0"/>
      <dgm:spPr/>
    </dgm:pt>
    <dgm:pt modelId="{2B45B266-F704-42AF-8092-CC61AEBCAA7A}" type="pres">
      <dgm:prSet presAssocID="{CC14E1A5-3FFC-4764-8D46-BC387971B292}" presName="rootText" presStyleLbl="node3" presStyleIdx="7" presStyleCnt="16" custScaleX="100989" custScaleY="172085">
        <dgm:presLayoutVars>
          <dgm:chPref val="3"/>
        </dgm:presLayoutVars>
      </dgm:prSet>
      <dgm:spPr>
        <a:xfrm>
          <a:off x="6265112" y="3281185"/>
          <a:ext cx="1155279" cy="577639"/>
        </a:xfrm>
        <a:prstGeom prst="rect">
          <a:avLst/>
        </a:prstGeom>
      </dgm:spPr>
    </dgm:pt>
    <dgm:pt modelId="{B9E6E213-BD7E-42CC-A0E4-0F1BE86AEA74}" type="pres">
      <dgm:prSet presAssocID="{CC14E1A5-3FFC-4764-8D46-BC387971B292}" presName="rootConnector" presStyleLbl="node3" presStyleIdx="7" presStyleCnt="16"/>
      <dgm:spPr/>
    </dgm:pt>
    <dgm:pt modelId="{59C38542-D98D-4C77-B28F-FFE94C3F54A3}" type="pres">
      <dgm:prSet presAssocID="{CC14E1A5-3FFC-4764-8D46-BC387971B292}" presName="hierChild4" presStyleCnt="0"/>
      <dgm:spPr/>
    </dgm:pt>
    <dgm:pt modelId="{EE06D132-8DCA-4EE2-A8F8-F98AA45771F5}" type="pres">
      <dgm:prSet presAssocID="{CC14E1A5-3FFC-4764-8D46-BC387971B292}" presName="hierChild5" presStyleCnt="0"/>
      <dgm:spPr/>
    </dgm:pt>
    <dgm:pt modelId="{AC43B5C3-F796-42D8-89BE-D81805F23BFC}" type="pres">
      <dgm:prSet presAssocID="{24A3C715-F300-45C1-AFD5-0A4115729FFA}" presName="Name37" presStyleLbl="parChTrans1D3" presStyleIdx="8" presStyleCnt="16"/>
      <dgm:spPr/>
    </dgm:pt>
    <dgm:pt modelId="{3AE78235-136E-4F80-A8F3-35D8988A8D90}" type="pres">
      <dgm:prSet presAssocID="{C33655BD-1B1E-4E09-9E82-742F45A12924}" presName="hierRoot2" presStyleCnt="0">
        <dgm:presLayoutVars>
          <dgm:hierBranch val="init"/>
        </dgm:presLayoutVars>
      </dgm:prSet>
      <dgm:spPr/>
    </dgm:pt>
    <dgm:pt modelId="{77E6AD21-EFEC-4DCA-9FC8-1C7B976E8240}" type="pres">
      <dgm:prSet presAssocID="{C33655BD-1B1E-4E09-9E82-742F45A12924}" presName="rootComposite" presStyleCnt="0"/>
      <dgm:spPr/>
    </dgm:pt>
    <dgm:pt modelId="{6B28017C-1C5D-4F4C-B85E-DC929D286BBC}" type="pres">
      <dgm:prSet presAssocID="{C33655BD-1B1E-4E09-9E82-742F45A12924}" presName="rootText" presStyleLbl="node3" presStyleIdx="8" presStyleCnt="16">
        <dgm:presLayoutVars>
          <dgm:chPref val="3"/>
        </dgm:presLayoutVars>
      </dgm:prSet>
      <dgm:spPr/>
    </dgm:pt>
    <dgm:pt modelId="{A780FB5D-06A2-4E31-AAA7-F95C937EA522}" type="pres">
      <dgm:prSet presAssocID="{C33655BD-1B1E-4E09-9E82-742F45A12924}" presName="rootConnector" presStyleLbl="node3" presStyleIdx="8" presStyleCnt="16"/>
      <dgm:spPr/>
    </dgm:pt>
    <dgm:pt modelId="{18D8C635-E1F3-4E6D-91B9-84D2F4D8C8C7}" type="pres">
      <dgm:prSet presAssocID="{C33655BD-1B1E-4E09-9E82-742F45A12924}" presName="hierChild4" presStyleCnt="0"/>
      <dgm:spPr/>
    </dgm:pt>
    <dgm:pt modelId="{E76D113E-B69C-4133-B560-D845A6783CA8}" type="pres">
      <dgm:prSet presAssocID="{C33655BD-1B1E-4E09-9E82-742F45A12924}" presName="hierChild5" presStyleCnt="0"/>
      <dgm:spPr/>
    </dgm:pt>
    <dgm:pt modelId="{6C9C4A03-E79B-4FB3-ABC9-FAD2B1043962}" type="pres">
      <dgm:prSet presAssocID="{CAE451D8-8BBF-44E0-905C-3C56328C935F}" presName="hierChild5" presStyleCnt="0"/>
      <dgm:spPr/>
    </dgm:pt>
    <dgm:pt modelId="{FD4995E8-A7BB-42A5-9EE3-69F61C37B76D}" type="pres">
      <dgm:prSet presAssocID="{4A47E699-2A14-4276-A677-0BC8A346E6C4}" presName="Name37" presStyleLbl="parChTrans1D2" presStyleIdx="4" presStyleCnt="6" custSzX="85888"/>
      <dgm:spPr/>
    </dgm:pt>
    <dgm:pt modelId="{34D7B336-4DA6-41AE-82B6-9911AF24AEE5}" type="pres">
      <dgm:prSet presAssocID="{11F37848-A204-4D89-9C9C-55783AECD8C8}" presName="hierRoot2" presStyleCnt="0">
        <dgm:presLayoutVars>
          <dgm:hierBranch val="init"/>
        </dgm:presLayoutVars>
      </dgm:prSet>
      <dgm:spPr/>
    </dgm:pt>
    <dgm:pt modelId="{CC0CB59F-A8E6-412B-8D96-FF8CBFEC3E79}" type="pres">
      <dgm:prSet presAssocID="{11F37848-A204-4D89-9C9C-55783AECD8C8}" presName="rootComposite" presStyleCnt="0"/>
      <dgm:spPr/>
    </dgm:pt>
    <dgm:pt modelId="{0AC661FC-C76D-4C2A-BC86-6A90B65C84AF}" type="pres">
      <dgm:prSet presAssocID="{11F37848-A204-4D89-9C9C-55783AECD8C8}" presName="rootText" presStyleLbl="node2" presStyleIdx="4" presStyleCnt="6" custScaleX="100989">
        <dgm:presLayoutVars>
          <dgm:chPref val="3"/>
        </dgm:presLayoutVars>
      </dgm:prSet>
      <dgm:spPr/>
    </dgm:pt>
    <dgm:pt modelId="{BA58DA88-3CF0-42ED-8177-915AE99489A9}" type="pres">
      <dgm:prSet presAssocID="{11F37848-A204-4D89-9C9C-55783AECD8C8}" presName="rootConnector" presStyleLbl="node2" presStyleIdx="4" presStyleCnt="6"/>
      <dgm:spPr/>
    </dgm:pt>
    <dgm:pt modelId="{537F042E-95D9-43EF-ACD6-A4470D697727}" type="pres">
      <dgm:prSet presAssocID="{11F37848-A204-4D89-9C9C-55783AECD8C8}" presName="hierChild4" presStyleCnt="0"/>
      <dgm:spPr/>
    </dgm:pt>
    <dgm:pt modelId="{FF426D35-CBDC-4F17-97D3-2A1ACC0A36B6}" type="pres">
      <dgm:prSet presAssocID="{BDB6D00E-FF53-40FC-9836-0A0AB5DCCA1C}" presName="Name37" presStyleLbl="parChTrans1D3" presStyleIdx="9" presStyleCnt="16" custSzX="133634"/>
      <dgm:spPr/>
    </dgm:pt>
    <dgm:pt modelId="{9CCAEE5A-6855-4A95-A2F1-FB2FCF1092BD}" type="pres">
      <dgm:prSet presAssocID="{354AE316-B90D-4F36-8447-2961C97CD798}" presName="hierRoot2" presStyleCnt="0">
        <dgm:presLayoutVars>
          <dgm:hierBranch val="init"/>
        </dgm:presLayoutVars>
      </dgm:prSet>
      <dgm:spPr/>
    </dgm:pt>
    <dgm:pt modelId="{C3C96FAE-A80E-427A-A7BA-5DBA3D26CD1D}" type="pres">
      <dgm:prSet presAssocID="{354AE316-B90D-4F36-8447-2961C97CD798}" presName="rootComposite" presStyleCnt="0"/>
      <dgm:spPr/>
    </dgm:pt>
    <dgm:pt modelId="{83B93CD8-AC30-43FD-AF30-A3D19EE52DEA}" type="pres">
      <dgm:prSet presAssocID="{354AE316-B90D-4F36-8447-2961C97CD798}" presName="rootText" presStyleLbl="node3" presStyleIdx="9" presStyleCnt="16" custScaleX="100989">
        <dgm:presLayoutVars>
          <dgm:chPref val="3"/>
        </dgm:presLayoutVars>
      </dgm:prSet>
      <dgm:spPr/>
    </dgm:pt>
    <dgm:pt modelId="{B5B3FF5E-F6F8-4B0B-8A81-A8AE284A5837}" type="pres">
      <dgm:prSet presAssocID="{354AE316-B90D-4F36-8447-2961C97CD798}" presName="rootConnector" presStyleLbl="node3" presStyleIdx="9" presStyleCnt="16"/>
      <dgm:spPr/>
    </dgm:pt>
    <dgm:pt modelId="{3A6AD691-2F32-41F8-8F78-E5F1E9A07743}" type="pres">
      <dgm:prSet presAssocID="{354AE316-B90D-4F36-8447-2961C97CD798}" presName="hierChild4" presStyleCnt="0"/>
      <dgm:spPr/>
    </dgm:pt>
    <dgm:pt modelId="{DBF60048-45B4-4607-9895-AF16D8BC8BA3}" type="pres">
      <dgm:prSet presAssocID="{354AE316-B90D-4F36-8447-2961C97CD798}" presName="hierChild5" presStyleCnt="0"/>
      <dgm:spPr/>
    </dgm:pt>
    <dgm:pt modelId="{91F0D585-2C00-4D47-83B8-9E8CF8760B25}" type="pres">
      <dgm:prSet presAssocID="{20522C92-9907-4B8C-BA87-E1423C7D5AF4}" presName="Name37" presStyleLbl="parChTrans1D3" presStyleIdx="10" presStyleCnt="16" custSzX="133634"/>
      <dgm:spPr/>
    </dgm:pt>
    <dgm:pt modelId="{3D5DCDBF-BEA5-40BA-8D70-F1FAF61183A5}" type="pres">
      <dgm:prSet presAssocID="{17D73957-B9C7-411F-9644-5BC4A2DBBFDE}" presName="hierRoot2" presStyleCnt="0">
        <dgm:presLayoutVars>
          <dgm:hierBranch val="init"/>
        </dgm:presLayoutVars>
      </dgm:prSet>
      <dgm:spPr/>
    </dgm:pt>
    <dgm:pt modelId="{BCF84F72-83CE-4A15-96D9-F2874D64F6CE}" type="pres">
      <dgm:prSet presAssocID="{17D73957-B9C7-411F-9644-5BC4A2DBBFDE}" presName="rootComposite" presStyleCnt="0"/>
      <dgm:spPr/>
    </dgm:pt>
    <dgm:pt modelId="{0A338DD6-1DE6-47B5-85E8-32EF9D2D6354}" type="pres">
      <dgm:prSet presAssocID="{17D73957-B9C7-411F-9644-5BC4A2DBBFDE}" presName="rootText" presStyleLbl="node3" presStyleIdx="10" presStyleCnt="16" custScaleX="100989">
        <dgm:presLayoutVars>
          <dgm:chPref val="3"/>
        </dgm:presLayoutVars>
      </dgm:prSet>
      <dgm:spPr>
        <a:xfrm>
          <a:off x="5588138" y="3254235"/>
          <a:ext cx="1096691" cy="548345"/>
        </a:xfrm>
        <a:prstGeom prst="rect">
          <a:avLst/>
        </a:prstGeom>
      </dgm:spPr>
    </dgm:pt>
    <dgm:pt modelId="{A04FE509-7E19-4489-8A59-A9B2EF510EC3}" type="pres">
      <dgm:prSet presAssocID="{17D73957-B9C7-411F-9644-5BC4A2DBBFDE}" presName="rootConnector" presStyleLbl="node3" presStyleIdx="10" presStyleCnt="16"/>
      <dgm:spPr/>
    </dgm:pt>
    <dgm:pt modelId="{3748FE49-0505-4277-ADB5-FC8E6E1673F1}" type="pres">
      <dgm:prSet presAssocID="{17D73957-B9C7-411F-9644-5BC4A2DBBFDE}" presName="hierChild4" presStyleCnt="0"/>
      <dgm:spPr/>
    </dgm:pt>
    <dgm:pt modelId="{88CB6ADE-1A0A-4FE9-88D5-48A731E78DF5}" type="pres">
      <dgm:prSet presAssocID="{17D73957-B9C7-411F-9644-5BC4A2DBBFDE}" presName="hierChild5" presStyleCnt="0"/>
      <dgm:spPr/>
    </dgm:pt>
    <dgm:pt modelId="{A4E07173-FAA6-4D58-A8E9-07FD6631E3CB}" type="pres">
      <dgm:prSet presAssocID="{3B09FE3B-A6D3-4EEA-B49D-86C28EDD04C0}" presName="Name37" presStyleLbl="parChTrans1D3" presStyleIdx="11" presStyleCnt="16" custSzX="133634"/>
      <dgm:spPr/>
    </dgm:pt>
    <dgm:pt modelId="{AE08FD5A-4010-448F-ABF4-8F845E176128}" type="pres">
      <dgm:prSet presAssocID="{3BC6EF6C-1034-41C3-A272-BBD683510BEE}" presName="hierRoot2" presStyleCnt="0">
        <dgm:presLayoutVars>
          <dgm:hierBranch val="init"/>
        </dgm:presLayoutVars>
      </dgm:prSet>
      <dgm:spPr/>
    </dgm:pt>
    <dgm:pt modelId="{5ED4C240-D495-4A78-AD6B-11351D760C09}" type="pres">
      <dgm:prSet presAssocID="{3BC6EF6C-1034-41C3-A272-BBD683510BEE}" presName="rootComposite" presStyleCnt="0"/>
      <dgm:spPr/>
    </dgm:pt>
    <dgm:pt modelId="{0C37B76A-3291-4C12-943A-39D496375319}" type="pres">
      <dgm:prSet presAssocID="{3BC6EF6C-1034-41C3-A272-BBD683510BEE}" presName="rootText" presStyleLbl="node3" presStyleIdx="11" presStyleCnt="16" custScaleX="100989">
        <dgm:presLayoutVars>
          <dgm:chPref val="3"/>
        </dgm:presLayoutVars>
      </dgm:prSet>
      <dgm:spPr>
        <a:xfrm>
          <a:off x="5588138" y="4032886"/>
          <a:ext cx="1096691" cy="548345"/>
        </a:xfrm>
        <a:prstGeom prst="rect">
          <a:avLst/>
        </a:prstGeom>
      </dgm:spPr>
    </dgm:pt>
    <dgm:pt modelId="{A313EDE7-E716-4092-9303-897C7C9F7160}" type="pres">
      <dgm:prSet presAssocID="{3BC6EF6C-1034-41C3-A272-BBD683510BEE}" presName="rootConnector" presStyleLbl="node3" presStyleIdx="11" presStyleCnt="16"/>
      <dgm:spPr/>
    </dgm:pt>
    <dgm:pt modelId="{C8181876-7AD0-403E-B75D-EE50FAD41F09}" type="pres">
      <dgm:prSet presAssocID="{3BC6EF6C-1034-41C3-A272-BBD683510BEE}" presName="hierChild4" presStyleCnt="0"/>
      <dgm:spPr/>
    </dgm:pt>
    <dgm:pt modelId="{DB294638-F3E2-457B-8BAC-E8E432B5533F}" type="pres">
      <dgm:prSet presAssocID="{3BC6EF6C-1034-41C3-A272-BBD683510BEE}" presName="hierChild5" presStyleCnt="0"/>
      <dgm:spPr/>
    </dgm:pt>
    <dgm:pt modelId="{530DD33F-876F-4B4F-8237-9BA26EAFFF58}" type="pres">
      <dgm:prSet presAssocID="{AC60E150-6E86-459F-9271-87DD4B8F9CC3}" presName="Name37" presStyleLbl="parChTrans1D3" presStyleIdx="12" presStyleCnt="16"/>
      <dgm:spPr/>
    </dgm:pt>
    <dgm:pt modelId="{55DC475A-2B01-454C-BBBD-58088DD338B5}" type="pres">
      <dgm:prSet presAssocID="{456E094C-7FFC-44A3-A308-1121EF643B59}" presName="hierRoot2" presStyleCnt="0">
        <dgm:presLayoutVars>
          <dgm:hierBranch val="init"/>
        </dgm:presLayoutVars>
      </dgm:prSet>
      <dgm:spPr/>
    </dgm:pt>
    <dgm:pt modelId="{100347B0-7202-479C-A913-C79307018C31}" type="pres">
      <dgm:prSet presAssocID="{456E094C-7FFC-44A3-A308-1121EF643B59}" presName="rootComposite" presStyleCnt="0"/>
      <dgm:spPr/>
    </dgm:pt>
    <dgm:pt modelId="{DF219298-CB7D-4B05-8509-C56F3AADE1BB}" type="pres">
      <dgm:prSet presAssocID="{456E094C-7FFC-44A3-A308-1121EF643B59}" presName="rootText" presStyleLbl="node3" presStyleIdx="12" presStyleCnt="16">
        <dgm:presLayoutVars>
          <dgm:chPref val="3"/>
        </dgm:presLayoutVars>
      </dgm:prSet>
      <dgm:spPr/>
    </dgm:pt>
    <dgm:pt modelId="{C60078E0-6F51-44F3-A632-B7CDE8B913CD}" type="pres">
      <dgm:prSet presAssocID="{456E094C-7FFC-44A3-A308-1121EF643B59}" presName="rootConnector" presStyleLbl="node3" presStyleIdx="12" presStyleCnt="16"/>
      <dgm:spPr/>
    </dgm:pt>
    <dgm:pt modelId="{7973B786-F63E-4975-98C5-E2CF2767B3EA}" type="pres">
      <dgm:prSet presAssocID="{456E094C-7FFC-44A3-A308-1121EF643B59}" presName="hierChild4" presStyleCnt="0"/>
      <dgm:spPr/>
    </dgm:pt>
    <dgm:pt modelId="{C712CD0B-B394-40A6-B676-4F4D1CB9BBBF}" type="pres">
      <dgm:prSet presAssocID="{456E094C-7FFC-44A3-A308-1121EF643B59}" presName="hierChild5" presStyleCnt="0"/>
      <dgm:spPr/>
    </dgm:pt>
    <dgm:pt modelId="{17025AF3-F178-4D1C-A269-06457A439286}" type="pres">
      <dgm:prSet presAssocID="{11F37848-A204-4D89-9C9C-55783AECD8C8}" presName="hierChild5" presStyleCnt="0"/>
      <dgm:spPr/>
    </dgm:pt>
    <dgm:pt modelId="{B9D6A221-F125-432C-81AD-9F375F412912}" type="pres">
      <dgm:prSet presAssocID="{0F07F959-77DE-4281-80A3-98E54B501BA2}" presName="Name37" presStyleLbl="parChTrans1D2" presStyleIdx="5" presStyleCnt="6" custSzX="1064901"/>
      <dgm:spPr/>
    </dgm:pt>
    <dgm:pt modelId="{ACC13F60-F0B5-42F5-B8E8-2ECEB1ECB532}" type="pres">
      <dgm:prSet presAssocID="{D893EB9E-F0E0-4215-9847-FAFCAE8BFC81}" presName="hierRoot2" presStyleCnt="0">
        <dgm:presLayoutVars>
          <dgm:hierBranch val="init"/>
        </dgm:presLayoutVars>
      </dgm:prSet>
      <dgm:spPr/>
    </dgm:pt>
    <dgm:pt modelId="{0C68D6B0-EE71-4ACF-9AC1-1DBC27BFE94F}" type="pres">
      <dgm:prSet presAssocID="{D893EB9E-F0E0-4215-9847-FAFCAE8BFC81}" presName="rootComposite" presStyleCnt="0"/>
      <dgm:spPr/>
    </dgm:pt>
    <dgm:pt modelId="{4F5BCA99-0BC6-4314-B740-0DA18C3438AA}" type="pres">
      <dgm:prSet presAssocID="{D893EB9E-F0E0-4215-9847-FAFCAE8BFC81}" presName="rootText" presStyleLbl="node2" presStyleIdx="5" presStyleCnt="6" custScaleX="100989">
        <dgm:presLayoutVars>
          <dgm:chPref val="3"/>
        </dgm:presLayoutVars>
      </dgm:prSet>
      <dgm:spPr/>
    </dgm:pt>
    <dgm:pt modelId="{52064634-E248-429B-915C-D3C310F9F65B}" type="pres">
      <dgm:prSet presAssocID="{D893EB9E-F0E0-4215-9847-FAFCAE8BFC81}" presName="rootConnector" presStyleLbl="node2" presStyleIdx="5" presStyleCnt="6"/>
      <dgm:spPr/>
    </dgm:pt>
    <dgm:pt modelId="{7EB10146-53AA-473B-93F2-678309D33AB5}" type="pres">
      <dgm:prSet presAssocID="{D893EB9E-F0E0-4215-9847-FAFCAE8BFC81}" presName="hierChild4" presStyleCnt="0"/>
      <dgm:spPr/>
    </dgm:pt>
    <dgm:pt modelId="{37F5CBA4-CF95-4771-B987-333FA6CFF7BA}" type="pres">
      <dgm:prSet presAssocID="{20BD8DD8-382A-4E7E-9A35-117D8DFA1ADA}" presName="Name37" presStyleLbl="parChTrans1D3" presStyleIdx="13" presStyleCnt="16" custSzX="133634"/>
      <dgm:spPr/>
    </dgm:pt>
    <dgm:pt modelId="{5BE16FBC-9049-4C4A-A573-99559900DC3B}" type="pres">
      <dgm:prSet presAssocID="{6941C3A8-BEE1-4675-9D9D-830660140728}" presName="hierRoot2" presStyleCnt="0">
        <dgm:presLayoutVars>
          <dgm:hierBranch val="init"/>
        </dgm:presLayoutVars>
      </dgm:prSet>
      <dgm:spPr/>
    </dgm:pt>
    <dgm:pt modelId="{77364E96-C516-439E-9B23-C0FD575A95F2}" type="pres">
      <dgm:prSet presAssocID="{6941C3A8-BEE1-4675-9D9D-830660140728}" presName="rootComposite" presStyleCnt="0"/>
      <dgm:spPr/>
    </dgm:pt>
    <dgm:pt modelId="{FED7BBAA-B42A-4E5F-B5C9-FC501FCC22C2}" type="pres">
      <dgm:prSet presAssocID="{6941C3A8-BEE1-4675-9D9D-830660140728}" presName="rootText" presStyleLbl="node3" presStyleIdx="13" presStyleCnt="16" custScaleX="100989">
        <dgm:presLayoutVars>
          <dgm:chPref val="3"/>
        </dgm:presLayoutVars>
      </dgm:prSet>
      <dgm:spPr/>
    </dgm:pt>
    <dgm:pt modelId="{EE1801FF-39AA-4409-AD2E-8C8A376E029B}" type="pres">
      <dgm:prSet presAssocID="{6941C3A8-BEE1-4675-9D9D-830660140728}" presName="rootConnector" presStyleLbl="node3" presStyleIdx="13" presStyleCnt="16"/>
      <dgm:spPr/>
    </dgm:pt>
    <dgm:pt modelId="{72C37F26-D0BC-4685-837B-1E2577B7D9A3}" type="pres">
      <dgm:prSet presAssocID="{6941C3A8-BEE1-4675-9D9D-830660140728}" presName="hierChild4" presStyleCnt="0"/>
      <dgm:spPr/>
    </dgm:pt>
    <dgm:pt modelId="{6CB2A7DA-A38D-4C0C-AC4F-6D84A78477F7}" type="pres">
      <dgm:prSet presAssocID="{6941C3A8-BEE1-4675-9D9D-830660140728}" presName="hierChild5" presStyleCnt="0"/>
      <dgm:spPr/>
    </dgm:pt>
    <dgm:pt modelId="{DB70BC10-822B-4F61-80DC-3B3FDC72C8A5}" type="pres">
      <dgm:prSet presAssocID="{E16CB0E3-CAE0-456F-B7FB-7E3F20629BB4}" presName="Name37" presStyleLbl="parChTrans1D3" presStyleIdx="14" presStyleCnt="16" custSzX="133634"/>
      <dgm:spPr/>
    </dgm:pt>
    <dgm:pt modelId="{893F519D-F7A1-43EC-AD7B-49139BC53741}" type="pres">
      <dgm:prSet presAssocID="{CF53A725-9B0D-414A-B6F5-EFE3BA8434CB}" presName="hierRoot2" presStyleCnt="0">
        <dgm:presLayoutVars>
          <dgm:hierBranch val="init"/>
        </dgm:presLayoutVars>
      </dgm:prSet>
      <dgm:spPr/>
    </dgm:pt>
    <dgm:pt modelId="{0EEBEBDB-CAA4-4DB6-8CDE-92A0D79C38B7}" type="pres">
      <dgm:prSet presAssocID="{CF53A725-9B0D-414A-B6F5-EFE3BA8434CB}" presName="rootComposite" presStyleCnt="0"/>
      <dgm:spPr/>
    </dgm:pt>
    <dgm:pt modelId="{451C357F-726E-4DB4-B4BA-2D4D2771132C}" type="pres">
      <dgm:prSet presAssocID="{CF53A725-9B0D-414A-B6F5-EFE3BA8434CB}" presName="rootText" presStyleLbl="node3" presStyleIdx="14" presStyleCnt="16" custScaleX="100989">
        <dgm:presLayoutVars>
          <dgm:chPref val="3"/>
        </dgm:presLayoutVars>
      </dgm:prSet>
      <dgm:spPr/>
    </dgm:pt>
    <dgm:pt modelId="{9D7F974A-92D3-4FE8-9C22-990DAB317022}" type="pres">
      <dgm:prSet presAssocID="{CF53A725-9B0D-414A-B6F5-EFE3BA8434CB}" presName="rootConnector" presStyleLbl="node3" presStyleIdx="14" presStyleCnt="16"/>
      <dgm:spPr/>
    </dgm:pt>
    <dgm:pt modelId="{1A9D7580-1D49-4281-98C7-A5DF16BED34A}" type="pres">
      <dgm:prSet presAssocID="{CF53A725-9B0D-414A-B6F5-EFE3BA8434CB}" presName="hierChild4" presStyleCnt="0"/>
      <dgm:spPr/>
    </dgm:pt>
    <dgm:pt modelId="{FB6B5EA5-2EC4-491C-9EB5-257DB96DEA43}" type="pres">
      <dgm:prSet presAssocID="{CF53A725-9B0D-414A-B6F5-EFE3BA8434CB}" presName="hierChild5" presStyleCnt="0"/>
      <dgm:spPr/>
    </dgm:pt>
    <dgm:pt modelId="{7CC14048-AEF0-4294-8790-5389EC457D48}" type="pres">
      <dgm:prSet presAssocID="{23B8BBC1-34FD-4F00-93FD-5D74937CB797}" presName="Name37" presStyleLbl="parChTrans1D3" presStyleIdx="15" presStyleCnt="16" custSzX="133634"/>
      <dgm:spPr/>
    </dgm:pt>
    <dgm:pt modelId="{63083F2B-3895-43A5-8797-418DCE44E16C}" type="pres">
      <dgm:prSet presAssocID="{EB87A29D-FB9D-4D71-A12A-BD7419537BF3}" presName="hierRoot2" presStyleCnt="0">
        <dgm:presLayoutVars>
          <dgm:hierBranch val="init"/>
        </dgm:presLayoutVars>
      </dgm:prSet>
      <dgm:spPr/>
    </dgm:pt>
    <dgm:pt modelId="{69A64145-3936-45ED-9528-3B2686FFDD0E}" type="pres">
      <dgm:prSet presAssocID="{EB87A29D-FB9D-4D71-A12A-BD7419537BF3}" presName="rootComposite" presStyleCnt="0"/>
      <dgm:spPr/>
    </dgm:pt>
    <dgm:pt modelId="{9877A67C-BEC1-4301-B4D9-9B85414A5A5D}" type="pres">
      <dgm:prSet presAssocID="{EB87A29D-FB9D-4D71-A12A-BD7419537BF3}" presName="rootText" presStyleLbl="node3" presStyleIdx="15" presStyleCnt="16" custScaleX="100989">
        <dgm:presLayoutVars>
          <dgm:chPref val="3"/>
        </dgm:presLayoutVars>
      </dgm:prSet>
      <dgm:spPr/>
    </dgm:pt>
    <dgm:pt modelId="{53CDDE7C-06C8-4927-B826-5142AB444068}" type="pres">
      <dgm:prSet presAssocID="{EB87A29D-FB9D-4D71-A12A-BD7419537BF3}" presName="rootConnector" presStyleLbl="node3" presStyleIdx="15" presStyleCnt="16"/>
      <dgm:spPr/>
    </dgm:pt>
    <dgm:pt modelId="{D11B3809-964B-4868-AAD2-D4E8B5A69358}" type="pres">
      <dgm:prSet presAssocID="{EB87A29D-FB9D-4D71-A12A-BD7419537BF3}" presName="hierChild4" presStyleCnt="0"/>
      <dgm:spPr/>
    </dgm:pt>
    <dgm:pt modelId="{52460DFF-AC94-42DB-A8AC-C8A3A39EF33A}" type="pres">
      <dgm:prSet presAssocID="{EB87A29D-FB9D-4D71-A12A-BD7419537BF3}" presName="hierChild5" presStyleCnt="0"/>
      <dgm:spPr/>
    </dgm:pt>
    <dgm:pt modelId="{8DC5CB4B-A232-4DBA-9BA7-2740D58D2A08}" type="pres">
      <dgm:prSet presAssocID="{D893EB9E-F0E0-4215-9847-FAFCAE8BFC81}" presName="hierChild5" presStyleCnt="0"/>
      <dgm:spPr/>
    </dgm:pt>
    <dgm:pt modelId="{1BAB47A8-BC60-40CC-ACB5-0D9DAAD2B04C}" type="pres">
      <dgm:prSet presAssocID="{6BC2284A-B965-4511-97E1-80FAB779FBB0}" presName="hierChild3" presStyleCnt="0"/>
      <dgm:spPr/>
    </dgm:pt>
  </dgm:ptLst>
  <dgm:cxnLst>
    <dgm:cxn modelId="{47956302-5F1B-467B-9528-5838CD8E263B}" srcId="{DC4B08F9-84EE-49AC-9939-A083B522A3E7}" destId="{FA82F781-408C-40C7-8989-8281895B5996}" srcOrd="2" destOrd="0" parTransId="{7AEABD81-6066-4DF3-A250-3241EDEB4F87}" sibTransId="{E1DEBF2E-FB25-42FB-83DD-D1FFF067926C}"/>
    <dgm:cxn modelId="{741DEE07-53B7-4409-BD0B-DDABED5460A2}" type="presOf" srcId="{0F07F959-77DE-4281-80A3-98E54B501BA2}" destId="{B9D6A221-F125-432C-81AD-9F375F412912}" srcOrd="0" destOrd="0" presId="urn:microsoft.com/office/officeart/2005/8/layout/orgChart1"/>
    <dgm:cxn modelId="{B3BFFD08-236F-4BEF-9724-077BA11CB65F}" srcId="{A9CAC2C3-1330-41D8-AB6F-63592A22C94C}" destId="{DC4B08F9-84EE-49AC-9939-A083B522A3E7}" srcOrd="1" destOrd="0" parTransId="{DE0C3323-F23D-4D2D-8438-A2F849E26BD4}" sibTransId="{0B490FCB-606B-40CE-9A62-EF02CB29FF0F}"/>
    <dgm:cxn modelId="{86503D0F-8AD4-4AC6-9AC2-27AAE6034512}" srcId="{DC4B08F9-84EE-49AC-9939-A083B522A3E7}" destId="{45650644-0307-4895-B247-F264142B0689}" srcOrd="1" destOrd="0" parTransId="{B51D8B88-5FCF-4909-8D0E-AB5731DF60F6}" sibTransId="{5EE8ACC6-EFF1-45E5-8170-5C8FE2AFD0B9}"/>
    <dgm:cxn modelId="{B940DC0F-9709-48AC-8E19-F5CC437E647B}" type="presOf" srcId="{3B09FE3B-A6D3-4EEA-B49D-86C28EDD04C0}" destId="{A4E07173-FAA6-4D58-A8E9-07FD6631E3CB}" srcOrd="0" destOrd="0" presId="urn:microsoft.com/office/officeart/2005/8/layout/orgChart1"/>
    <dgm:cxn modelId="{7C795717-0B06-41FF-9F1F-D7677C11CFAE}" srcId="{85473530-056D-44A6-B02A-85E0A9AF9B99}" destId="{FE501095-4F37-40BA-8743-6978C1B19B6D}" srcOrd="0" destOrd="0" parTransId="{D53EFDCB-383E-4749-BDB5-A15EA3AAAFCE}" sibTransId="{A19A0B4C-F621-4E7A-91FD-24B3AA9C4D26}"/>
    <dgm:cxn modelId="{AD402219-A4A0-4E3F-858C-DC6F891D33D7}" type="presOf" srcId="{D893EB9E-F0E0-4215-9847-FAFCAE8BFC81}" destId="{4F5BCA99-0BC6-4314-B740-0DA18C3438AA}" srcOrd="0" destOrd="0" presId="urn:microsoft.com/office/officeart/2005/8/layout/orgChart1"/>
    <dgm:cxn modelId="{2C06E519-889D-4EE7-B9EF-1B0FB7818349}" type="presOf" srcId="{CBE015F6-F914-4D90-B529-88CB8C409935}" destId="{C34245EB-07CB-40AC-A9C2-00C0649EB591}" srcOrd="1" destOrd="0" presId="urn:microsoft.com/office/officeart/2005/8/layout/orgChart1"/>
    <dgm:cxn modelId="{1DB7891A-727B-4341-B4AE-8AC2FEC59DA9}" type="presOf" srcId="{FA82F781-408C-40C7-8989-8281895B5996}" destId="{04D247F0-5E61-4716-A036-AB18985796B7}" srcOrd="0" destOrd="0" presId="urn:microsoft.com/office/officeart/2005/8/layout/orgChart1"/>
    <dgm:cxn modelId="{055EC51D-6192-433B-A16D-98FCF3B390E2}" type="presOf" srcId="{20522C92-9907-4B8C-BA87-E1423C7D5AF4}" destId="{91F0D585-2C00-4D47-83B8-9E8CF8760B25}" srcOrd="0" destOrd="0" presId="urn:microsoft.com/office/officeart/2005/8/layout/orgChart1"/>
    <dgm:cxn modelId="{1874B820-AFB0-4A22-82D7-AFB1B0C8008D}" type="presOf" srcId="{45650644-0307-4895-B247-F264142B0689}" destId="{7EF834CC-B887-4A7D-A16A-02391467FCB2}" srcOrd="1" destOrd="0" presId="urn:microsoft.com/office/officeart/2005/8/layout/orgChart1"/>
    <dgm:cxn modelId="{B6586D21-EDEA-4866-8E1A-81598450C817}" srcId="{D893EB9E-F0E0-4215-9847-FAFCAE8BFC81}" destId="{CF53A725-9B0D-414A-B6F5-EFE3BA8434CB}" srcOrd="1" destOrd="0" parTransId="{E16CB0E3-CAE0-456F-B7FB-7E3F20629BB4}" sibTransId="{4E36C1F5-1D02-4816-A9CF-57D88C7A0131}"/>
    <dgm:cxn modelId="{7D196B26-DDFF-4FAA-BBD1-CD39FEBABDF7}" srcId="{6BC2284A-B965-4511-97E1-80FAB779FBB0}" destId="{CAE451D8-8BBF-44E0-905C-3C56328C935F}" srcOrd="0" destOrd="0" parTransId="{A88C1652-3E12-4645-89F0-27C4EA6A6F8E}" sibTransId="{F223034D-BBC7-4F00-9157-5AD6C8CA97D3}"/>
    <dgm:cxn modelId="{B462B82D-8894-4B56-BECD-9C92BF1BA7E8}" srcId="{11F37848-A204-4D89-9C9C-55783AECD8C8}" destId="{17D73957-B9C7-411F-9644-5BC4A2DBBFDE}" srcOrd="1" destOrd="0" parTransId="{20522C92-9907-4B8C-BA87-E1423C7D5AF4}" sibTransId="{E6F34139-49C3-49AE-B822-38A64FF0A58C}"/>
    <dgm:cxn modelId="{02DF452F-37DE-4CA9-90F7-1FFEE4A629BD}" type="presOf" srcId="{FE501095-4F37-40BA-8743-6978C1B19B6D}" destId="{D65A8664-E88E-45E0-AE50-CBA100B4A68B}" srcOrd="1" destOrd="0" presId="urn:microsoft.com/office/officeart/2005/8/layout/orgChart1"/>
    <dgm:cxn modelId="{24E71731-C540-4D24-AF37-E30B9BB7E464}" type="presOf" srcId="{A88C1652-3E12-4645-89F0-27C4EA6A6F8E}" destId="{F0426695-3DDA-4B79-BF34-AFA3B3FDB368}" srcOrd="0" destOrd="0" presId="urn:microsoft.com/office/officeart/2005/8/layout/orgChart1"/>
    <dgm:cxn modelId="{221E3E32-4589-45BD-932D-75C8F223F063}" type="presOf" srcId="{DE0C3323-F23D-4D2D-8438-A2F849E26BD4}" destId="{0BF1C1A6-67B1-4555-961D-EAB4E7396247}" srcOrd="0" destOrd="0" presId="urn:microsoft.com/office/officeart/2005/8/layout/orgChart1"/>
    <dgm:cxn modelId="{1C09BC34-0B89-4DB0-B1A1-321CAC63C84E}" srcId="{11F37848-A204-4D89-9C9C-55783AECD8C8}" destId="{3BC6EF6C-1034-41C3-A272-BBD683510BEE}" srcOrd="2" destOrd="0" parTransId="{3B09FE3B-A6D3-4EEA-B49D-86C28EDD04C0}" sibTransId="{0052826D-9010-4AEE-8709-1D99152E281D}"/>
    <dgm:cxn modelId="{A601DB3A-6BE0-4D50-B1E6-06587C50D039}" type="presOf" srcId="{EB87A29D-FB9D-4D71-A12A-BD7419537BF3}" destId="{9877A67C-BEC1-4301-B4D9-9B85414A5A5D}" srcOrd="0" destOrd="0" presId="urn:microsoft.com/office/officeart/2005/8/layout/orgChart1"/>
    <dgm:cxn modelId="{7F0D333F-102C-4246-8B61-1922B2BDD67D}" type="presOf" srcId="{4861095A-74A4-40AF-B934-F1149D9965FA}" destId="{9C7A6691-6726-4B30-A3DE-ECF251C482F3}" srcOrd="1" destOrd="0" presId="urn:microsoft.com/office/officeart/2005/8/layout/orgChart1"/>
    <dgm:cxn modelId="{7E04F23F-F177-43CE-9524-04346BC2F4E6}" type="presOf" srcId="{B60AC2B9-FF49-480A-AB58-EA47E84E72CE}" destId="{F2A0B258-1B5C-4A51-8CD8-399F56C269CF}" srcOrd="0" destOrd="0" presId="urn:microsoft.com/office/officeart/2005/8/layout/orgChart1"/>
    <dgm:cxn modelId="{DD686E5B-390E-400D-9B6B-87E47AFB875C}" srcId="{5B6A7A1D-0D31-4532-8037-8BC224A47940}" destId="{4861095A-74A4-40AF-B934-F1149D9965FA}" srcOrd="0" destOrd="0" parTransId="{093D417A-2F60-4734-A010-5FE4CD13FB0D}" sibTransId="{B69D508E-3C57-4E99-8E80-C8702E2469E7}"/>
    <dgm:cxn modelId="{C6EC9E5F-D1E3-4C74-B714-844C06AA3CAB}" type="presOf" srcId="{CF53A725-9B0D-414A-B6F5-EFE3BA8434CB}" destId="{9D7F974A-92D3-4FE8-9C22-990DAB317022}" srcOrd="1" destOrd="0" presId="urn:microsoft.com/office/officeart/2005/8/layout/orgChart1"/>
    <dgm:cxn modelId="{5E165B60-02B1-4616-A373-F8EB2997E9DC}" type="presOf" srcId="{3BC6EF6C-1034-41C3-A272-BBD683510BEE}" destId="{0C37B76A-3291-4C12-943A-39D496375319}" srcOrd="0" destOrd="0" presId="urn:microsoft.com/office/officeart/2005/8/layout/orgChart1"/>
    <dgm:cxn modelId="{E359EE41-E6F3-4D42-8D09-F17C4B904F82}" type="presOf" srcId="{45650644-0307-4895-B247-F264142B0689}" destId="{D7F3AB40-EDEF-423B-BF94-273DD4C52A82}" srcOrd="0" destOrd="0" presId="urn:microsoft.com/office/officeart/2005/8/layout/orgChart1"/>
    <dgm:cxn modelId="{FDC91945-7C12-4F59-976F-F2A0A588B405}" type="presOf" srcId="{6BC2284A-B965-4511-97E1-80FAB779FBB0}" destId="{44EFD4FE-F027-4690-A59F-7E85CCF8B835}" srcOrd="0" destOrd="0" presId="urn:microsoft.com/office/officeart/2005/8/layout/orgChart1"/>
    <dgm:cxn modelId="{24C36845-C700-408D-AD52-276087DD1640}" type="presOf" srcId="{CF53A725-9B0D-414A-B6F5-EFE3BA8434CB}" destId="{451C357F-726E-4DB4-B4BA-2D4D2771132C}" srcOrd="0" destOrd="0" presId="urn:microsoft.com/office/officeart/2005/8/layout/orgChart1"/>
    <dgm:cxn modelId="{C2E49545-2A57-4419-B39F-FA99DC8331A5}" type="presOf" srcId="{E16CB0E3-CAE0-456F-B7FB-7E3F20629BB4}" destId="{DB70BC10-822B-4F61-80DC-3B3FDC72C8A5}" srcOrd="0" destOrd="0" presId="urn:microsoft.com/office/officeart/2005/8/layout/orgChart1"/>
    <dgm:cxn modelId="{3251F365-31C9-436E-8234-94839A147A6E}" type="presOf" srcId="{093D417A-2F60-4734-A010-5FE4CD13FB0D}" destId="{14263A6E-9D40-4ACB-9374-053C3B857095}" srcOrd="0" destOrd="0" presId="urn:microsoft.com/office/officeart/2005/8/layout/orgChart1"/>
    <dgm:cxn modelId="{BB255D66-4D4B-43C8-9FDD-CD7A7B04ABCB}" type="presOf" srcId="{FA82F781-408C-40C7-8989-8281895B5996}" destId="{0CDBAD89-56D8-46B3-958F-195C3A59C12A}" srcOrd="1" destOrd="0" presId="urn:microsoft.com/office/officeart/2005/8/layout/orgChart1"/>
    <dgm:cxn modelId="{75DD5467-45F3-4CF6-8A34-0125604FAD50}" type="presOf" srcId="{DC4B08F9-84EE-49AC-9939-A083B522A3E7}" destId="{6D7CF490-2D70-40D6-9871-23708BFCF137}" srcOrd="0" destOrd="0" presId="urn:microsoft.com/office/officeart/2005/8/layout/orgChart1"/>
    <dgm:cxn modelId="{D5442748-8A1E-4026-9445-45F67C297D3C}" type="presOf" srcId="{BA73AD47-69D4-44BE-8FC8-10B62E92A6FD}" destId="{3997A454-596A-4894-B2AE-6EEB712ABE3D}" srcOrd="0" destOrd="0" presId="urn:microsoft.com/office/officeart/2005/8/layout/orgChart1"/>
    <dgm:cxn modelId="{B8002469-686D-4AFC-9811-9172536EF07B}" type="presOf" srcId="{6941C3A8-BEE1-4675-9D9D-830660140728}" destId="{FED7BBAA-B42A-4E5F-B5C9-FC501FCC22C2}" srcOrd="0" destOrd="0" presId="urn:microsoft.com/office/officeart/2005/8/layout/orgChart1"/>
    <dgm:cxn modelId="{E19D5849-F278-4487-B094-C59426E540B0}" type="presOf" srcId="{BDB6D00E-FF53-40FC-9836-0A0AB5DCCA1C}" destId="{FF426D35-CBDC-4F17-97D3-2A1ACC0A36B6}" srcOrd="0" destOrd="0" presId="urn:microsoft.com/office/officeart/2005/8/layout/orgChart1"/>
    <dgm:cxn modelId="{A024A469-8E85-4538-96B7-44E43145BF16}" type="presOf" srcId="{B51D8B88-5FCF-4909-8D0E-AB5731DF60F6}" destId="{AED88AE3-B995-4D8D-B244-DF357A591993}" srcOrd="0" destOrd="0" presId="urn:microsoft.com/office/officeart/2005/8/layout/orgChart1"/>
    <dgm:cxn modelId="{245D514A-D525-4D74-B9F9-78EC5F110076}" type="presOf" srcId="{23B8BBC1-34FD-4F00-93FD-5D74937CB797}" destId="{7CC14048-AEF0-4294-8790-5389EC457D48}" srcOrd="0" destOrd="0" presId="urn:microsoft.com/office/officeart/2005/8/layout/orgChart1"/>
    <dgm:cxn modelId="{A7FA376B-90B6-4081-B6CD-F1849EC9DE27}" type="presOf" srcId="{354AE316-B90D-4F36-8447-2961C97CD798}" destId="{83B93CD8-AC30-43FD-AF30-A3D19EE52DEA}" srcOrd="0" destOrd="0" presId="urn:microsoft.com/office/officeart/2005/8/layout/orgChart1"/>
    <dgm:cxn modelId="{0C562C6C-CBA3-4D9A-9925-9FAF5C699900}" type="presOf" srcId="{A9CAC2C3-1330-41D8-AB6F-63592A22C94C}" destId="{2A40CBEA-3C7A-4C0D-905E-5F832BBD1EB7}" srcOrd="1" destOrd="0" presId="urn:microsoft.com/office/officeart/2005/8/layout/orgChart1"/>
    <dgm:cxn modelId="{1E96A56C-21E6-4C5D-AFD0-3ADA9D5F1C7C}" type="presOf" srcId="{CAE451D8-8BBF-44E0-905C-3C56328C935F}" destId="{8D13E441-5C4F-4116-8889-F2DB53993BF2}" srcOrd="0" destOrd="0" presId="urn:microsoft.com/office/officeart/2005/8/layout/orgChart1"/>
    <dgm:cxn modelId="{6AD3A74F-10A8-4C94-8AE3-9B22615ABD5C}" srcId="{11F37848-A204-4D89-9C9C-55783AECD8C8}" destId="{354AE316-B90D-4F36-8447-2961C97CD798}" srcOrd="0" destOrd="0" parTransId="{BDB6D00E-FF53-40FC-9836-0A0AB5DCCA1C}" sibTransId="{EF150866-CACE-4C4B-B869-9CB5F680CF43}"/>
    <dgm:cxn modelId="{82A8EE51-CEAF-498A-B8CC-E5874AEACF4F}" srcId="{B60AC2B9-FF49-480A-AB58-EA47E84E72CE}" destId="{A9CAC2C3-1330-41D8-AB6F-63592A22C94C}" srcOrd="0" destOrd="0" parTransId="{AFDFE2E8-A541-4150-9548-E4416E36A4B9}" sibTransId="{7CAAE782-8636-4604-934A-AF3FD4FAE264}"/>
    <dgm:cxn modelId="{0103B352-6941-496C-893D-BC4BC225AA9D}" type="presOf" srcId="{456E094C-7FFC-44A3-A308-1121EF643B59}" destId="{C60078E0-6F51-44F3-A632-B7CDE8B913CD}" srcOrd="1" destOrd="0" presId="urn:microsoft.com/office/officeart/2005/8/layout/orgChart1"/>
    <dgm:cxn modelId="{8E21C452-FD7E-40D1-9D48-62DACE5CC6B2}" type="presOf" srcId="{A9CAC2C3-1330-41D8-AB6F-63592A22C94C}" destId="{33C9DC4E-5C1A-4372-999A-FFAD75C72FBE}" srcOrd="0" destOrd="0" presId="urn:microsoft.com/office/officeart/2005/8/layout/orgChart1"/>
    <dgm:cxn modelId="{F3E1EB52-D0D5-46A5-95F5-973E1C03B4AD}" type="presOf" srcId="{CC14E1A5-3FFC-4764-8D46-BC387971B292}" destId="{B9E6E213-BD7E-42CC-A0E4-0F1BE86AEA74}" srcOrd="1" destOrd="0" presId="urn:microsoft.com/office/officeart/2005/8/layout/orgChart1"/>
    <dgm:cxn modelId="{820D0C53-E72E-40B3-92A8-822897861A12}" type="presOf" srcId="{CBE015F6-F914-4D90-B529-88CB8C409935}" destId="{8918D701-3E9E-496F-A82A-AE2087BD4915}" srcOrd="0" destOrd="0" presId="urn:microsoft.com/office/officeart/2005/8/layout/orgChart1"/>
    <dgm:cxn modelId="{B0540776-3AA4-4CD2-BEFA-AA53B550E675}" srcId="{CAE451D8-8BBF-44E0-905C-3C56328C935F}" destId="{C33655BD-1B1E-4E09-9E82-742F45A12924}" srcOrd="1" destOrd="0" parTransId="{24A3C715-F300-45C1-AFD5-0A4115729FFA}" sibTransId="{DA2330F7-1C0D-4643-B2F2-3ECCE0E0E74F}"/>
    <dgm:cxn modelId="{1D67EC77-04EF-46E7-B50B-E3665F70CB97}" type="presOf" srcId="{CC14E1A5-3FFC-4764-8D46-BC387971B292}" destId="{2B45B266-F704-42AF-8092-CC61AEBCAA7A}" srcOrd="0" destOrd="0" presId="urn:microsoft.com/office/officeart/2005/8/layout/orgChart1"/>
    <dgm:cxn modelId="{12D1E27C-96D5-48A7-B257-64FF149F79D9}" type="presOf" srcId="{C33655BD-1B1E-4E09-9E82-742F45A12924}" destId="{6B28017C-1C5D-4F4C-B85E-DC929D286BBC}" srcOrd="0" destOrd="0" presId="urn:microsoft.com/office/officeart/2005/8/layout/orgChart1"/>
    <dgm:cxn modelId="{EA4A5C7D-33C0-45C4-902E-2ADA4CC833CE}" type="presOf" srcId="{AC60E150-6E86-459F-9271-87DD4B8F9CC3}" destId="{530DD33F-876F-4B4F-8237-9BA26EAFFF58}" srcOrd="0" destOrd="0" presId="urn:microsoft.com/office/officeart/2005/8/layout/orgChart1"/>
    <dgm:cxn modelId="{A068F581-0B61-49DB-A2A7-1AE3EEF2D211}" type="presOf" srcId="{CAE451D8-8BBF-44E0-905C-3C56328C935F}" destId="{3BC97459-022E-4F44-8745-2819111D4BAC}" srcOrd="1" destOrd="0" presId="urn:microsoft.com/office/officeart/2005/8/layout/orgChart1"/>
    <dgm:cxn modelId="{88EDF483-F014-4C6C-9A33-7979DEA7FE17}" srcId="{D893EB9E-F0E0-4215-9847-FAFCAE8BFC81}" destId="{EB87A29D-FB9D-4D71-A12A-BD7419537BF3}" srcOrd="2" destOrd="0" parTransId="{23B8BBC1-34FD-4F00-93FD-5D74937CB797}" sibTransId="{BC9B6FE0-B079-4A20-AB9C-6D243D21A991}"/>
    <dgm:cxn modelId="{D0B57A8A-D98F-47A5-AC78-F940AA17281C}" type="presOf" srcId="{11F37848-A204-4D89-9C9C-55783AECD8C8}" destId="{0AC661FC-C76D-4C2A-BC86-6A90B65C84AF}" srcOrd="0" destOrd="0" presId="urn:microsoft.com/office/officeart/2005/8/layout/orgChart1"/>
    <dgm:cxn modelId="{99D76D8D-FDA6-42E4-A6FB-93AAB6A20FA0}" type="presOf" srcId="{5B6A7A1D-0D31-4532-8037-8BC224A47940}" destId="{BED61123-2C5A-4264-A97B-19913C066B5B}" srcOrd="1" destOrd="0" presId="urn:microsoft.com/office/officeart/2005/8/layout/orgChart1"/>
    <dgm:cxn modelId="{E73F1493-2399-4E00-8F1A-34EFDEF55007}" type="presOf" srcId="{6BC2284A-B965-4511-97E1-80FAB779FBB0}" destId="{43992AF8-E1E4-4A42-A5DE-806113981B85}" srcOrd="1" destOrd="0" presId="urn:microsoft.com/office/officeart/2005/8/layout/orgChart1"/>
    <dgm:cxn modelId="{231ABB95-91FD-4CA1-A05A-F081B5B43214}" type="presOf" srcId="{07E437BB-136E-4011-88BE-4868AB20ABF7}" destId="{6EA257C0-974F-4416-BEB0-6E8948CDEEBA}" srcOrd="0" destOrd="0" presId="urn:microsoft.com/office/officeart/2005/8/layout/orgChart1"/>
    <dgm:cxn modelId="{82B4B297-D6DF-42FB-86D8-320B32C9E115}" srcId="{5B6A7A1D-0D31-4532-8037-8BC224A47940}" destId="{CBE015F6-F914-4D90-B529-88CB8C409935}" srcOrd="1" destOrd="0" parTransId="{277A3081-FCD8-44AD-9966-5D661BB38732}" sibTransId="{0775FFD8-DC0C-47C4-8088-CFA0161C52A3}"/>
    <dgm:cxn modelId="{0BEA279A-6346-4621-A7C0-1630E3D32E3B}" type="presOf" srcId="{D893EB9E-F0E0-4215-9847-FAFCAE8BFC81}" destId="{52064634-E248-429B-915C-D3C310F9F65B}" srcOrd="1" destOrd="0" presId="urn:microsoft.com/office/officeart/2005/8/layout/orgChart1"/>
    <dgm:cxn modelId="{529B919C-C64E-4C89-89BB-91704FD875C5}" type="presOf" srcId="{F2B20AF3-7E46-451F-B6DB-86F3C21B9704}" destId="{067BB7E6-044C-4B69-BB43-16A9DB8ADFA0}" srcOrd="1" destOrd="0" presId="urn:microsoft.com/office/officeart/2005/8/layout/orgChart1"/>
    <dgm:cxn modelId="{4B95C69E-8C7F-4126-8509-98A18B90B108}" type="presOf" srcId="{17D73957-B9C7-411F-9644-5BC4A2DBBFDE}" destId="{A04FE509-7E19-4489-8A59-A9B2EF510EC3}" srcOrd="1" destOrd="0" presId="urn:microsoft.com/office/officeart/2005/8/layout/orgChart1"/>
    <dgm:cxn modelId="{15AFA19F-C89E-4CC3-B850-E9C9FF30F204}" srcId="{A9CAC2C3-1330-41D8-AB6F-63592A22C94C}" destId="{85473530-056D-44A6-B02A-85E0A9AF9B99}" srcOrd="2" destOrd="0" parTransId="{95789EB7-DD8E-4E11-A096-37F73974424C}" sibTransId="{B34EFF5B-EBDA-4EC1-BB9C-C20E618533C7}"/>
    <dgm:cxn modelId="{DB83ADA1-A88F-41DE-B625-6CFD28CBFF7D}" type="presOf" srcId="{11F37848-A204-4D89-9C9C-55783AECD8C8}" destId="{BA58DA88-3CF0-42ED-8177-915AE99489A9}" srcOrd="1" destOrd="0" presId="urn:microsoft.com/office/officeart/2005/8/layout/orgChart1"/>
    <dgm:cxn modelId="{B9D662A9-208F-45B1-AB0A-CFFAAFB08DEF}" type="presOf" srcId="{D10E2D0B-E501-4A83-8716-8A719CAF9BFC}" destId="{D52B6428-F677-4A53-B0C4-835F4EE3A517}" srcOrd="0" destOrd="0" presId="urn:microsoft.com/office/officeart/2005/8/layout/orgChart1"/>
    <dgm:cxn modelId="{B531F3AA-8FD6-4747-845A-A46A2C527269}" type="presOf" srcId="{FE501095-4F37-40BA-8743-6978C1B19B6D}" destId="{C5A7E699-56F9-431B-8539-CA385F17286B}" srcOrd="0" destOrd="0" presId="urn:microsoft.com/office/officeart/2005/8/layout/orgChart1"/>
    <dgm:cxn modelId="{B36718AD-3FFA-40A6-9B5B-AC5197D1047D}" srcId="{DC4B08F9-84EE-49AC-9939-A083B522A3E7}" destId="{07E437BB-136E-4011-88BE-4868AB20ABF7}" srcOrd="0" destOrd="0" parTransId="{9C8EF304-3F55-4FFC-80B8-D177C86F8B3E}" sibTransId="{BD892C62-A359-4232-B823-B542021C1C90}"/>
    <dgm:cxn modelId="{08E04AB0-F810-4E84-84D8-812F89BD31CD}" type="presOf" srcId="{F2B20AF3-7E46-451F-B6DB-86F3C21B9704}" destId="{DB800342-68A9-4DCD-AF35-F41FC1777A93}" srcOrd="0" destOrd="0" presId="urn:microsoft.com/office/officeart/2005/8/layout/orgChart1"/>
    <dgm:cxn modelId="{5B69FEB6-7A9A-422D-AEFA-CBF9B4BADC58}" type="presOf" srcId="{DC4B08F9-84EE-49AC-9939-A083B522A3E7}" destId="{633E7587-BB7A-4EB7-B894-E6AD18CEAEFC}" srcOrd="1" destOrd="0" presId="urn:microsoft.com/office/officeart/2005/8/layout/orgChart1"/>
    <dgm:cxn modelId="{69942CB7-0922-4B82-B2DF-71CF2228EF65}" srcId="{B60AC2B9-FF49-480A-AB58-EA47E84E72CE}" destId="{6BC2284A-B965-4511-97E1-80FAB779FBB0}" srcOrd="1" destOrd="0" parTransId="{3B411EE8-9572-47F2-8CBF-9EA5DD02218C}" sibTransId="{55DC78F6-18AD-4157-8AD7-C63C9D7E3A68}"/>
    <dgm:cxn modelId="{D352E5B9-D458-4E94-8437-5C3DA8FF52B1}" srcId="{D893EB9E-F0E0-4215-9847-FAFCAE8BFC81}" destId="{6941C3A8-BEE1-4675-9D9D-830660140728}" srcOrd="0" destOrd="0" parTransId="{20BD8DD8-382A-4E7E-9A35-117D8DFA1ADA}" sibTransId="{F40F4CDA-A2F9-424E-ADEB-A293361AC4A0}"/>
    <dgm:cxn modelId="{915D79BA-F288-40AF-8A66-72BF7B0C8B9E}" type="presOf" srcId="{24A3C715-F300-45C1-AFD5-0A4115729FFA}" destId="{AC43B5C3-F796-42D8-89BE-D81805F23BFC}" srcOrd="0" destOrd="0" presId="urn:microsoft.com/office/officeart/2005/8/layout/orgChart1"/>
    <dgm:cxn modelId="{E508C1BC-A86C-4CFB-8CA5-609FA84BC612}" type="presOf" srcId="{85473530-056D-44A6-B02A-85E0A9AF9B99}" destId="{0B73FD10-121D-4ED8-8DC3-8D68AC5983D6}" srcOrd="1" destOrd="0" presId="urn:microsoft.com/office/officeart/2005/8/layout/orgChart1"/>
    <dgm:cxn modelId="{014432BD-6649-43AA-964D-B009EA042838}" type="presOf" srcId="{6941C3A8-BEE1-4675-9D9D-830660140728}" destId="{EE1801FF-39AA-4409-AD2E-8C8A376E029B}" srcOrd="1" destOrd="0" presId="urn:microsoft.com/office/officeart/2005/8/layout/orgChart1"/>
    <dgm:cxn modelId="{ADD5DEC3-D0E1-4DE7-8C70-201577EA10F6}" type="presOf" srcId="{EB87A29D-FB9D-4D71-A12A-BD7419537BF3}" destId="{53CDDE7C-06C8-4927-B826-5142AB444068}" srcOrd="1" destOrd="0" presId="urn:microsoft.com/office/officeart/2005/8/layout/orgChart1"/>
    <dgm:cxn modelId="{2CC4E1C6-8279-4E7A-8AC4-D7D87504247A}" type="presOf" srcId="{5B6A7A1D-0D31-4532-8037-8BC224A47940}" destId="{BAEE906D-E3BD-4968-BA54-6C3B4A6D7215}" srcOrd="0" destOrd="0" presId="urn:microsoft.com/office/officeart/2005/8/layout/orgChart1"/>
    <dgm:cxn modelId="{D3733ACA-42D4-43BD-AF25-1116EC32A709}" type="presOf" srcId="{C33655BD-1B1E-4E09-9E82-742F45A12924}" destId="{A780FB5D-06A2-4E31-AAA7-F95C937EA522}" srcOrd="1" destOrd="0" presId="urn:microsoft.com/office/officeart/2005/8/layout/orgChart1"/>
    <dgm:cxn modelId="{73D3D4CF-1277-4308-9BDE-FF00B3CB6721}" type="presOf" srcId="{20BD8DD8-382A-4E7E-9A35-117D8DFA1ADA}" destId="{37F5CBA4-CF95-4771-B987-333FA6CFF7BA}" srcOrd="0" destOrd="0" presId="urn:microsoft.com/office/officeart/2005/8/layout/orgChart1"/>
    <dgm:cxn modelId="{8E71F6CF-033B-49B2-9AE7-405D8D7BEE22}" type="presOf" srcId="{354AE316-B90D-4F36-8447-2961C97CD798}" destId="{B5B3FF5E-F6F8-4B0B-8A81-A8AE284A5837}" srcOrd="1" destOrd="0" presId="urn:microsoft.com/office/officeart/2005/8/layout/orgChart1"/>
    <dgm:cxn modelId="{8BA67ED7-1C9D-4671-B12D-6130882EC249}" type="presOf" srcId="{07E437BB-136E-4011-88BE-4868AB20ABF7}" destId="{42C306B7-5679-4383-8C80-3577EEAD83ED}" srcOrd="1" destOrd="0" presId="urn:microsoft.com/office/officeart/2005/8/layout/orgChart1"/>
    <dgm:cxn modelId="{16C1B7DD-3F40-4233-8571-240497341978}" srcId="{CAE451D8-8BBF-44E0-905C-3C56328C935F}" destId="{CC14E1A5-3FFC-4764-8D46-BC387971B292}" srcOrd="0" destOrd="0" parTransId="{D4CC7BE2-618A-48AF-9334-5DCBB2530115}" sibTransId="{E64D4F44-98C1-4A79-9F4F-B6619453E4A6}"/>
    <dgm:cxn modelId="{E71ED8DD-F179-4EFE-9D9B-6BF139A0E726}" type="presOf" srcId="{D4CC7BE2-618A-48AF-9334-5DCBB2530115}" destId="{78C79A0C-0B4D-4D86-992A-9BC338B53A12}" srcOrd="0" destOrd="0" presId="urn:microsoft.com/office/officeart/2005/8/layout/orgChart1"/>
    <dgm:cxn modelId="{2E9760DE-93C5-4F4C-905F-6DBDF00155B0}" srcId="{11F37848-A204-4D89-9C9C-55783AECD8C8}" destId="{456E094C-7FFC-44A3-A308-1121EF643B59}" srcOrd="3" destOrd="0" parTransId="{AC60E150-6E86-459F-9271-87DD4B8F9CC3}" sibTransId="{69104B2F-10D3-44AF-964A-33506E65A692}"/>
    <dgm:cxn modelId="{B8D56CE0-6F6E-415A-AD49-409E1A938273}" type="presOf" srcId="{9C8EF304-3F55-4FFC-80B8-D177C86F8B3E}" destId="{56C09528-364B-4ED9-90C2-A661925AB298}" srcOrd="0" destOrd="0" presId="urn:microsoft.com/office/officeart/2005/8/layout/orgChart1"/>
    <dgm:cxn modelId="{493F42E2-D395-43DF-AA4E-33AE60FA6576}" type="presOf" srcId="{277A3081-FCD8-44AD-9966-5D661BB38732}" destId="{5B1B21B9-4A3F-4C9C-BD47-E2AA4AE2C546}" srcOrd="0" destOrd="0" presId="urn:microsoft.com/office/officeart/2005/8/layout/orgChart1"/>
    <dgm:cxn modelId="{53B4A9E2-C4E9-4373-927B-F291C43B7328}" srcId="{A9CAC2C3-1330-41D8-AB6F-63592A22C94C}" destId="{5B6A7A1D-0D31-4532-8037-8BC224A47940}" srcOrd="0" destOrd="0" parTransId="{BA73AD47-69D4-44BE-8FC8-10B62E92A6FD}" sibTransId="{BB38B201-C250-4671-86CC-CCAEA0A9CD82}"/>
    <dgm:cxn modelId="{B44EABEA-A3A2-4631-BFDF-F7D9C7D4E9BD}" type="presOf" srcId="{3BC6EF6C-1034-41C3-A272-BBD683510BEE}" destId="{A313EDE7-E716-4092-9303-897C7C9F7160}" srcOrd="1" destOrd="0" presId="urn:microsoft.com/office/officeart/2005/8/layout/orgChart1"/>
    <dgm:cxn modelId="{CC4C21EE-C615-4558-BFA0-306D0556CC46}" srcId="{6BC2284A-B965-4511-97E1-80FAB779FBB0}" destId="{D893EB9E-F0E0-4215-9847-FAFCAE8BFC81}" srcOrd="2" destOrd="0" parTransId="{0F07F959-77DE-4281-80A3-98E54B501BA2}" sibTransId="{8247A6BE-4FA3-48AF-A4B6-8413FB644DC6}"/>
    <dgm:cxn modelId="{07A82BEE-E1D7-4E32-9665-408DEFE8CC08}" srcId="{85473530-056D-44A6-B02A-85E0A9AF9B99}" destId="{F2B20AF3-7E46-451F-B6DB-86F3C21B9704}" srcOrd="1" destOrd="0" parTransId="{D10E2D0B-E501-4A83-8716-8A719CAF9BFC}" sibTransId="{E6950E5B-1137-41A4-9DC8-FF1078F2BEBD}"/>
    <dgm:cxn modelId="{A849C2F0-BBED-4F0C-8378-C7140D835A16}" type="presOf" srcId="{85473530-056D-44A6-B02A-85E0A9AF9B99}" destId="{9BBEA011-B590-436A-B838-0105B72B38BD}" srcOrd="0" destOrd="0" presId="urn:microsoft.com/office/officeart/2005/8/layout/orgChart1"/>
    <dgm:cxn modelId="{4F2BCAF1-3C77-4269-B477-37CA408D00BC}" type="presOf" srcId="{D53EFDCB-383E-4749-BDB5-A15EA3AAAFCE}" destId="{222FB36D-29B1-4D4C-BF91-B84C385E1C2B}" srcOrd="0" destOrd="0" presId="urn:microsoft.com/office/officeart/2005/8/layout/orgChart1"/>
    <dgm:cxn modelId="{D844B8F3-F652-4C7A-A655-CA355BAAC023}" type="presOf" srcId="{456E094C-7FFC-44A3-A308-1121EF643B59}" destId="{DF219298-CB7D-4B05-8509-C56F3AADE1BB}" srcOrd="0" destOrd="0" presId="urn:microsoft.com/office/officeart/2005/8/layout/orgChart1"/>
    <dgm:cxn modelId="{9E44D7F3-310B-4945-B506-BD37858D2454}" srcId="{6BC2284A-B965-4511-97E1-80FAB779FBB0}" destId="{11F37848-A204-4D89-9C9C-55783AECD8C8}" srcOrd="1" destOrd="0" parTransId="{4A47E699-2A14-4276-A677-0BC8A346E6C4}" sibTransId="{D0F1A23A-2E44-49F8-807D-159F26A4F363}"/>
    <dgm:cxn modelId="{9150E1F6-9B51-4C52-8211-60D29C7CDABF}" type="presOf" srcId="{17D73957-B9C7-411F-9644-5BC4A2DBBFDE}" destId="{0A338DD6-1DE6-47B5-85E8-32EF9D2D6354}" srcOrd="0" destOrd="0" presId="urn:microsoft.com/office/officeart/2005/8/layout/orgChart1"/>
    <dgm:cxn modelId="{AF1E81FB-B26E-4177-BD6A-C0839A956731}" type="presOf" srcId="{4A47E699-2A14-4276-A677-0BC8A346E6C4}" destId="{FD4995E8-A7BB-42A5-9EE3-69F61C37B76D}" srcOrd="0" destOrd="0" presId="urn:microsoft.com/office/officeart/2005/8/layout/orgChart1"/>
    <dgm:cxn modelId="{BA1548FC-250F-4F82-835B-F4E8F5F15414}" type="presOf" srcId="{95789EB7-DD8E-4E11-A096-37F73974424C}" destId="{86CDBF10-50E3-44E8-B618-CA94582400FC}" srcOrd="0" destOrd="0" presId="urn:microsoft.com/office/officeart/2005/8/layout/orgChart1"/>
    <dgm:cxn modelId="{D285BAFC-45FC-4D30-AF66-45124035FE54}" type="presOf" srcId="{7AEABD81-6066-4DF3-A250-3241EDEB4F87}" destId="{8C5660EA-8401-4EA9-8A26-7519C246DB8D}" srcOrd="0" destOrd="0" presId="urn:microsoft.com/office/officeart/2005/8/layout/orgChart1"/>
    <dgm:cxn modelId="{251823FD-1D40-4799-9B44-B6880E6BE6E5}" type="presOf" srcId="{4861095A-74A4-40AF-B934-F1149D9965FA}" destId="{28600F03-5D61-4155-9B25-65EA2402CB73}" srcOrd="0" destOrd="0" presId="urn:microsoft.com/office/officeart/2005/8/layout/orgChart1"/>
    <dgm:cxn modelId="{0957391F-E073-440C-B5E5-700B9754EC90}" type="presParOf" srcId="{F2A0B258-1B5C-4A51-8CD8-399F56C269CF}" destId="{8CA1F9C1-5D4D-412A-B692-EF0C1385A8B5}" srcOrd="0" destOrd="0" presId="urn:microsoft.com/office/officeart/2005/8/layout/orgChart1"/>
    <dgm:cxn modelId="{3DA9BF93-792A-4C4E-8C1F-5DA569941834}" type="presParOf" srcId="{8CA1F9C1-5D4D-412A-B692-EF0C1385A8B5}" destId="{0B66A459-6B07-4B1F-B167-04A2CEBAB087}" srcOrd="0" destOrd="0" presId="urn:microsoft.com/office/officeart/2005/8/layout/orgChart1"/>
    <dgm:cxn modelId="{4BA65542-A83A-4DCF-A046-FBE39FD91D57}" type="presParOf" srcId="{0B66A459-6B07-4B1F-B167-04A2CEBAB087}" destId="{33C9DC4E-5C1A-4372-999A-FFAD75C72FBE}" srcOrd="0" destOrd="0" presId="urn:microsoft.com/office/officeart/2005/8/layout/orgChart1"/>
    <dgm:cxn modelId="{A9498C39-E3C9-4913-A9CD-94D9FFB4B820}" type="presParOf" srcId="{0B66A459-6B07-4B1F-B167-04A2CEBAB087}" destId="{2A40CBEA-3C7A-4C0D-905E-5F832BBD1EB7}" srcOrd="1" destOrd="0" presId="urn:microsoft.com/office/officeart/2005/8/layout/orgChart1"/>
    <dgm:cxn modelId="{A1A0A7D2-79AB-41B0-8E88-7032699161B1}" type="presParOf" srcId="{8CA1F9C1-5D4D-412A-B692-EF0C1385A8B5}" destId="{06387006-3B2F-49B5-B05A-E9F3EC44FE1C}" srcOrd="1" destOrd="0" presId="urn:microsoft.com/office/officeart/2005/8/layout/orgChart1"/>
    <dgm:cxn modelId="{D6701746-6C59-4B1B-8163-F2EDD2417BC9}" type="presParOf" srcId="{06387006-3B2F-49B5-B05A-E9F3EC44FE1C}" destId="{3997A454-596A-4894-B2AE-6EEB712ABE3D}" srcOrd="0" destOrd="0" presId="urn:microsoft.com/office/officeart/2005/8/layout/orgChart1"/>
    <dgm:cxn modelId="{86BBCC1C-1D8B-4527-BAFC-6ED0478D6525}" type="presParOf" srcId="{06387006-3B2F-49B5-B05A-E9F3EC44FE1C}" destId="{9FC6A602-1DBF-4C16-A9CE-7D142A5B8CB5}" srcOrd="1" destOrd="0" presId="urn:microsoft.com/office/officeart/2005/8/layout/orgChart1"/>
    <dgm:cxn modelId="{CF04C45F-3C6C-4BBF-B65C-2E041F33792F}" type="presParOf" srcId="{9FC6A602-1DBF-4C16-A9CE-7D142A5B8CB5}" destId="{E8205073-CFCD-4D97-9E95-D59AE4C313AF}" srcOrd="0" destOrd="0" presId="urn:microsoft.com/office/officeart/2005/8/layout/orgChart1"/>
    <dgm:cxn modelId="{5C6EE479-3242-43AC-B538-BBABC4DE2442}" type="presParOf" srcId="{E8205073-CFCD-4D97-9E95-D59AE4C313AF}" destId="{BAEE906D-E3BD-4968-BA54-6C3B4A6D7215}" srcOrd="0" destOrd="0" presId="urn:microsoft.com/office/officeart/2005/8/layout/orgChart1"/>
    <dgm:cxn modelId="{91364747-F3EB-406B-B849-D6323309DEAA}" type="presParOf" srcId="{E8205073-CFCD-4D97-9E95-D59AE4C313AF}" destId="{BED61123-2C5A-4264-A97B-19913C066B5B}" srcOrd="1" destOrd="0" presId="urn:microsoft.com/office/officeart/2005/8/layout/orgChart1"/>
    <dgm:cxn modelId="{BC86B712-C3F8-4C0E-9DBF-AE405F1E4C58}" type="presParOf" srcId="{9FC6A602-1DBF-4C16-A9CE-7D142A5B8CB5}" destId="{1F421DC1-9242-44F4-93AD-C77E51C65652}" srcOrd="1" destOrd="0" presId="urn:microsoft.com/office/officeart/2005/8/layout/orgChart1"/>
    <dgm:cxn modelId="{1A7776B8-A73A-45BD-B6D0-EEFEE3B8B01C}" type="presParOf" srcId="{1F421DC1-9242-44F4-93AD-C77E51C65652}" destId="{14263A6E-9D40-4ACB-9374-053C3B857095}" srcOrd="0" destOrd="0" presId="urn:microsoft.com/office/officeart/2005/8/layout/orgChart1"/>
    <dgm:cxn modelId="{22AA16CF-5FDB-42E3-84AE-C29B13DE8704}" type="presParOf" srcId="{1F421DC1-9242-44F4-93AD-C77E51C65652}" destId="{267591EB-CDD8-47A7-996E-551466CB031B}" srcOrd="1" destOrd="0" presId="urn:microsoft.com/office/officeart/2005/8/layout/orgChart1"/>
    <dgm:cxn modelId="{7072E88E-5842-48F5-B506-AE6905D1DDA2}" type="presParOf" srcId="{267591EB-CDD8-47A7-996E-551466CB031B}" destId="{490C4EF8-34D2-42AA-9ED7-81C71DFD0AEE}" srcOrd="0" destOrd="0" presId="urn:microsoft.com/office/officeart/2005/8/layout/orgChart1"/>
    <dgm:cxn modelId="{57C7652F-EFD6-4F6F-99FB-4749A4A0921D}" type="presParOf" srcId="{490C4EF8-34D2-42AA-9ED7-81C71DFD0AEE}" destId="{28600F03-5D61-4155-9B25-65EA2402CB73}" srcOrd="0" destOrd="0" presId="urn:microsoft.com/office/officeart/2005/8/layout/orgChart1"/>
    <dgm:cxn modelId="{CC6B8FA3-E617-427A-A6E0-24C6BF4F45E7}" type="presParOf" srcId="{490C4EF8-34D2-42AA-9ED7-81C71DFD0AEE}" destId="{9C7A6691-6726-4B30-A3DE-ECF251C482F3}" srcOrd="1" destOrd="0" presId="urn:microsoft.com/office/officeart/2005/8/layout/orgChart1"/>
    <dgm:cxn modelId="{9C635740-585C-48FA-9F11-F0968B47F0F8}" type="presParOf" srcId="{267591EB-CDD8-47A7-996E-551466CB031B}" destId="{C5919DF5-2BF6-4FAF-98D2-25512EC840AF}" srcOrd="1" destOrd="0" presId="urn:microsoft.com/office/officeart/2005/8/layout/orgChart1"/>
    <dgm:cxn modelId="{A14AE7A8-82C0-4D92-9218-7801CC6DD679}" type="presParOf" srcId="{267591EB-CDD8-47A7-996E-551466CB031B}" destId="{52397B68-0457-4E8E-ADF3-22905F5E86A3}" srcOrd="2" destOrd="0" presId="urn:microsoft.com/office/officeart/2005/8/layout/orgChart1"/>
    <dgm:cxn modelId="{18CF58CB-EBFB-4DC9-B81D-103E05A81666}" type="presParOf" srcId="{1F421DC1-9242-44F4-93AD-C77E51C65652}" destId="{5B1B21B9-4A3F-4C9C-BD47-E2AA4AE2C546}" srcOrd="2" destOrd="0" presId="urn:microsoft.com/office/officeart/2005/8/layout/orgChart1"/>
    <dgm:cxn modelId="{B4EA7353-DF55-44C1-A401-3F30536A56A3}" type="presParOf" srcId="{1F421DC1-9242-44F4-93AD-C77E51C65652}" destId="{FCFBEDDD-5478-4FC3-ACE0-E5FEB7A0E787}" srcOrd="3" destOrd="0" presId="urn:microsoft.com/office/officeart/2005/8/layout/orgChart1"/>
    <dgm:cxn modelId="{A94BFE5D-4AB0-4C41-8317-C77E51A34390}" type="presParOf" srcId="{FCFBEDDD-5478-4FC3-ACE0-E5FEB7A0E787}" destId="{28E63E57-EE93-41C4-8001-65DF323DDC47}" srcOrd="0" destOrd="0" presId="urn:microsoft.com/office/officeart/2005/8/layout/orgChart1"/>
    <dgm:cxn modelId="{04D07D39-AC3B-4EE5-99DC-CDD5FCD93252}" type="presParOf" srcId="{28E63E57-EE93-41C4-8001-65DF323DDC47}" destId="{8918D701-3E9E-496F-A82A-AE2087BD4915}" srcOrd="0" destOrd="0" presId="urn:microsoft.com/office/officeart/2005/8/layout/orgChart1"/>
    <dgm:cxn modelId="{35D6D020-D7E6-40CE-9975-16B12E59DB5F}" type="presParOf" srcId="{28E63E57-EE93-41C4-8001-65DF323DDC47}" destId="{C34245EB-07CB-40AC-A9C2-00C0649EB591}" srcOrd="1" destOrd="0" presId="urn:microsoft.com/office/officeart/2005/8/layout/orgChart1"/>
    <dgm:cxn modelId="{B2ADCC7C-388C-4A90-B66C-3D810E90C6D0}" type="presParOf" srcId="{FCFBEDDD-5478-4FC3-ACE0-E5FEB7A0E787}" destId="{E9DA6926-5C5A-4407-9D59-988F6B9EC450}" srcOrd="1" destOrd="0" presId="urn:microsoft.com/office/officeart/2005/8/layout/orgChart1"/>
    <dgm:cxn modelId="{363ACBF9-1E04-4459-9235-34F1A5DCF9DA}" type="presParOf" srcId="{FCFBEDDD-5478-4FC3-ACE0-E5FEB7A0E787}" destId="{6D01097B-0285-442C-9EED-35273A12629B}" srcOrd="2" destOrd="0" presId="urn:microsoft.com/office/officeart/2005/8/layout/orgChart1"/>
    <dgm:cxn modelId="{08CC8028-7906-45F3-A894-87F87820B981}" type="presParOf" srcId="{9FC6A602-1DBF-4C16-A9CE-7D142A5B8CB5}" destId="{C7153D14-19DF-4DE3-9059-0F9A5D8F2C0A}" srcOrd="2" destOrd="0" presId="urn:microsoft.com/office/officeart/2005/8/layout/orgChart1"/>
    <dgm:cxn modelId="{466C0679-A153-46CA-95C1-163EBA2CF0E8}" type="presParOf" srcId="{06387006-3B2F-49B5-B05A-E9F3EC44FE1C}" destId="{0BF1C1A6-67B1-4555-961D-EAB4E7396247}" srcOrd="2" destOrd="0" presId="urn:microsoft.com/office/officeart/2005/8/layout/orgChart1"/>
    <dgm:cxn modelId="{30E1E68E-B20B-4A6E-B753-7545F5333B64}" type="presParOf" srcId="{06387006-3B2F-49B5-B05A-E9F3EC44FE1C}" destId="{58C4A7F1-C83A-44AF-9A1C-1F5D854F5EB6}" srcOrd="3" destOrd="0" presId="urn:microsoft.com/office/officeart/2005/8/layout/orgChart1"/>
    <dgm:cxn modelId="{36E6A2FF-3995-4169-AE31-B41DEB92184B}" type="presParOf" srcId="{58C4A7F1-C83A-44AF-9A1C-1F5D854F5EB6}" destId="{B9C64718-DE93-4346-8714-F5EA42BBF6C4}" srcOrd="0" destOrd="0" presId="urn:microsoft.com/office/officeart/2005/8/layout/orgChart1"/>
    <dgm:cxn modelId="{7B717D00-627A-4CA1-B2A6-C1C4B9A4FDC7}" type="presParOf" srcId="{B9C64718-DE93-4346-8714-F5EA42BBF6C4}" destId="{6D7CF490-2D70-40D6-9871-23708BFCF137}" srcOrd="0" destOrd="0" presId="urn:microsoft.com/office/officeart/2005/8/layout/orgChart1"/>
    <dgm:cxn modelId="{B35A6D92-0331-4523-857F-72546C9FDF63}" type="presParOf" srcId="{B9C64718-DE93-4346-8714-F5EA42BBF6C4}" destId="{633E7587-BB7A-4EB7-B894-E6AD18CEAEFC}" srcOrd="1" destOrd="0" presId="urn:microsoft.com/office/officeart/2005/8/layout/orgChart1"/>
    <dgm:cxn modelId="{DCD5BCD2-6067-468F-BBF2-043D0C0B320D}" type="presParOf" srcId="{58C4A7F1-C83A-44AF-9A1C-1F5D854F5EB6}" destId="{F0DE047E-1AB0-4F83-A9B0-E43F74DCBC3D}" srcOrd="1" destOrd="0" presId="urn:microsoft.com/office/officeart/2005/8/layout/orgChart1"/>
    <dgm:cxn modelId="{DFF4F5E5-5316-44EC-9FDD-5E973B5109C9}" type="presParOf" srcId="{F0DE047E-1AB0-4F83-A9B0-E43F74DCBC3D}" destId="{56C09528-364B-4ED9-90C2-A661925AB298}" srcOrd="0" destOrd="0" presId="urn:microsoft.com/office/officeart/2005/8/layout/orgChart1"/>
    <dgm:cxn modelId="{0C431A63-7B26-481A-A817-55E83AA5F139}" type="presParOf" srcId="{F0DE047E-1AB0-4F83-A9B0-E43F74DCBC3D}" destId="{15A31466-FDDE-432A-84FB-F808F10F5CED}" srcOrd="1" destOrd="0" presId="urn:microsoft.com/office/officeart/2005/8/layout/orgChart1"/>
    <dgm:cxn modelId="{BC62FF41-1BEE-4C4D-8CC2-DB5396A96EEA}" type="presParOf" srcId="{15A31466-FDDE-432A-84FB-F808F10F5CED}" destId="{3E67DB59-76F6-42A1-BFB2-FF6E5B176EC2}" srcOrd="0" destOrd="0" presId="urn:microsoft.com/office/officeart/2005/8/layout/orgChart1"/>
    <dgm:cxn modelId="{F5BE8782-955F-4414-A107-F4A6442C19F8}" type="presParOf" srcId="{3E67DB59-76F6-42A1-BFB2-FF6E5B176EC2}" destId="{6EA257C0-974F-4416-BEB0-6E8948CDEEBA}" srcOrd="0" destOrd="0" presId="urn:microsoft.com/office/officeart/2005/8/layout/orgChart1"/>
    <dgm:cxn modelId="{BE90EB13-38C4-4344-9DF3-91CA450193E3}" type="presParOf" srcId="{3E67DB59-76F6-42A1-BFB2-FF6E5B176EC2}" destId="{42C306B7-5679-4383-8C80-3577EEAD83ED}" srcOrd="1" destOrd="0" presId="urn:microsoft.com/office/officeart/2005/8/layout/orgChart1"/>
    <dgm:cxn modelId="{3D512276-18C0-404C-AC74-750367EEC949}" type="presParOf" srcId="{15A31466-FDDE-432A-84FB-F808F10F5CED}" destId="{DE9AC91A-3B33-4F1C-899D-F46916494004}" srcOrd="1" destOrd="0" presId="urn:microsoft.com/office/officeart/2005/8/layout/orgChart1"/>
    <dgm:cxn modelId="{F14C88C0-46A1-4088-9261-F4CEBF94F95F}" type="presParOf" srcId="{15A31466-FDDE-432A-84FB-F808F10F5CED}" destId="{B7E66E43-9565-4BD8-B084-19BDA8BB8B88}" srcOrd="2" destOrd="0" presId="urn:microsoft.com/office/officeart/2005/8/layout/orgChart1"/>
    <dgm:cxn modelId="{EA9095C5-7173-4D54-A221-6AFF5A605BCF}" type="presParOf" srcId="{F0DE047E-1AB0-4F83-A9B0-E43F74DCBC3D}" destId="{AED88AE3-B995-4D8D-B244-DF357A591993}" srcOrd="2" destOrd="0" presId="urn:microsoft.com/office/officeart/2005/8/layout/orgChart1"/>
    <dgm:cxn modelId="{799883DF-0EB2-4E63-BB30-B252D5397F58}" type="presParOf" srcId="{F0DE047E-1AB0-4F83-A9B0-E43F74DCBC3D}" destId="{27A062D3-7D06-4DA6-AADF-F3872F212F4F}" srcOrd="3" destOrd="0" presId="urn:microsoft.com/office/officeart/2005/8/layout/orgChart1"/>
    <dgm:cxn modelId="{EB6EC847-4134-4E4A-B944-0B46C1F6F023}" type="presParOf" srcId="{27A062D3-7D06-4DA6-AADF-F3872F212F4F}" destId="{8CDA3540-1611-495F-BD48-B79A63A57E1C}" srcOrd="0" destOrd="0" presId="urn:microsoft.com/office/officeart/2005/8/layout/orgChart1"/>
    <dgm:cxn modelId="{FAA534FE-888F-40C4-973C-FF9E6B89CB48}" type="presParOf" srcId="{8CDA3540-1611-495F-BD48-B79A63A57E1C}" destId="{D7F3AB40-EDEF-423B-BF94-273DD4C52A82}" srcOrd="0" destOrd="0" presId="urn:microsoft.com/office/officeart/2005/8/layout/orgChart1"/>
    <dgm:cxn modelId="{AC9ED4BD-DB7E-4C90-8254-262FD557EEB6}" type="presParOf" srcId="{8CDA3540-1611-495F-BD48-B79A63A57E1C}" destId="{7EF834CC-B887-4A7D-A16A-02391467FCB2}" srcOrd="1" destOrd="0" presId="urn:microsoft.com/office/officeart/2005/8/layout/orgChart1"/>
    <dgm:cxn modelId="{A1A0FA74-54EE-4510-83CD-472CD4D65E14}" type="presParOf" srcId="{27A062D3-7D06-4DA6-AADF-F3872F212F4F}" destId="{36B405A6-A3A3-4D6A-8E24-1DABD2F62122}" srcOrd="1" destOrd="0" presId="urn:microsoft.com/office/officeart/2005/8/layout/orgChart1"/>
    <dgm:cxn modelId="{008E95D3-B010-44CE-BEC0-1B2EB3248BDC}" type="presParOf" srcId="{27A062D3-7D06-4DA6-AADF-F3872F212F4F}" destId="{760154C1-A97D-40D8-AFE7-86067A23D8E2}" srcOrd="2" destOrd="0" presId="urn:microsoft.com/office/officeart/2005/8/layout/orgChart1"/>
    <dgm:cxn modelId="{D72E08A3-7F7F-4168-A2AE-2937C39917CC}" type="presParOf" srcId="{F0DE047E-1AB0-4F83-A9B0-E43F74DCBC3D}" destId="{8C5660EA-8401-4EA9-8A26-7519C246DB8D}" srcOrd="4" destOrd="0" presId="urn:microsoft.com/office/officeart/2005/8/layout/orgChart1"/>
    <dgm:cxn modelId="{83A1A2B3-CF41-4817-96AD-A8C6929EA87A}" type="presParOf" srcId="{F0DE047E-1AB0-4F83-A9B0-E43F74DCBC3D}" destId="{D8C8443B-747B-4054-9AFE-8C852F0F635F}" srcOrd="5" destOrd="0" presId="urn:microsoft.com/office/officeart/2005/8/layout/orgChart1"/>
    <dgm:cxn modelId="{EEE23951-2667-4C57-B05E-5ED1E8EBDB2A}" type="presParOf" srcId="{D8C8443B-747B-4054-9AFE-8C852F0F635F}" destId="{245EF17E-9F7B-467C-B0F0-FEFAEEAD6E91}" srcOrd="0" destOrd="0" presId="urn:microsoft.com/office/officeart/2005/8/layout/orgChart1"/>
    <dgm:cxn modelId="{9D6B4D39-C918-4BB9-AE3E-4162351380AA}" type="presParOf" srcId="{245EF17E-9F7B-467C-B0F0-FEFAEEAD6E91}" destId="{04D247F0-5E61-4716-A036-AB18985796B7}" srcOrd="0" destOrd="0" presId="urn:microsoft.com/office/officeart/2005/8/layout/orgChart1"/>
    <dgm:cxn modelId="{034A1EDB-E3DB-4315-BA11-373C233B39BD}" type="presParOf" srcId="{245EF17E-9F7B-467C-B0F0-FEFAEEAD6E91}" destId="{0CDBAD89-56D8-46B3-958F-195C3A59C12A}" srcOrd="1" destOrd="0" presId="urn:microsoft.com/office/officeart/2005/8/layout/orgChart1"/>
    <dgm:cxn modelId="{3C3AB2C8-F148-46D7-9013-2FE7499BB94A}" type="presParOf" srcId="{D8C8443B-747B-4054-9AFE-8C852F0F635F}" destId="{5C545DD8-838D-410C-8C02-923D2F63146F}" srcOrd="1" destOrd="0" presId="urn:microsoft.com/office/officeart/2005/8/layout/orgChart1"/>
    <dgm:cxn modelId="{704D815E-2066-49FC-93D8-DB30E65FB10B}" type="presParOf" srcId="{D8C8443B-747B-4054-9AFE-8C852F0F635F}" destId="{F2E80D4A-DCEE-4501-B4A5-817D6A2E52DB}" srcOrd="2" destOrd="0" presId="urn:microsoft.com/office/officeart/2005/8/layout/orgChart1"/>
    <dgm:cxn modelId="{D647CD98-612E-41F8-878C-C205043A8009}" type="presParOf" srcId="{58C4A7F1-C83A-44AF-9A1C-1F5D854F5EB6}" destId="{1FED1619-BFEB-4FF7-B902-7FC247E3C271}" srcOrd="2" destOrd="0" presId="urn:microsoft.com/office/officeart/2005/8/layout/orgChart1"/>
    <dgm:cxn modelId="{583C4E59-1CA3-4205-A76F-F6A9D228AF8E}" type="presParOf" srcId="{06387006-3B2F-49B5-B05A-E9F3EC44FE1C}" destId="{86CDBF10-50E3-44E8-B618-CA94582400FC}" srcOrd="4" destOrd="0" presId="urn:microsoft.com/office/officeart/2005/8/layout/orgChart1"/>
    <dgm:cxn modelId="{71B110C2-4BF4-430D-813F-714ACF8A9B34}" type="presParOf" srcId="{06387006-3B2F-49B5-B05A-E9F3EC44FE1C}" destId="{77745507-CFB2-4D18-A022-5267602944C2}" srcOrd="5" destOrd="0" presId="urn:microsoft.com/office/officeart/2005/8/layout/orgChart1"/>
    <dgm:cxn modelId="{206ED2F5-A70F-4F3A-AAF1-6ED5B0B5132F}" type="presParOf" srcId="{77745507-CFB2-4D18-A022-5267602944C2}" destId="{A3168FD7-0ADE-426A-896D-27731B864F37}" srcOrd="0" destOrd="0" presId="urn:microsoft.com/office/officeart/2005/8/layout/orgChart1"/>
    <dgm:cxn modelId="{B8C4C002-D331-4B2C-9E7E-B0E8EEBD538C}" type="presParOf" srcId="{A3168FD7-0ADE-426A-896D-27731B864F37}" destId="{9BBEA011-B590-436A-B838-0105B72B38BD}" srcOrd="0" destOrd="0" presId="urn:microsoft.com/office/officeart/2005/8/layout/orgChart1"/>
    <dgm:cxn modelId="{720E7E90-23E0-4AD4-AE64-3B6146A95D0B}" type="presParOf" srcId="{A3168FD7-0ADE-426A-896D-27731B864F37}" destId="{0B73FD10-121D-4ED8-8DC3-8D68AC5983D6}" srcOrd="1" destOrd="0" presId="urn:microsoft.com/office/officeart/2005/8/layout/orgChart1"/>
    <dgm:cxn modelId="{C32BD600-9741-4C37-9116-BD635ED58F3E}" type="presParOf" srcId="{77745507-CFB2-4D18-A022-5267602944C2}" destId="{150F7BDF-9DDC-4E8B-9875-224F57273F9D}" srcOrd="1" destOrd="0" presId="urn:microsoft.com/office/officeart/2005/8/layout/orgChart1"/>
    <dgm:cxn modelId="{2CB3A7DB-585C-4720-BF9A-839C3CF25AAD}" type="presParOf" srcId="{150F7BDF-9DDC-4E8B-9875-224F57273F9D}" destId="{222FB36D-29B1-4D4C-BF91-B84C385E1C2B}" srcOrd="0" destOrd="0" presId="urn:microsoft.com/office/officeart/2005/8/layout/orgChart1"/>
    <dgm:cxn modelId="{F42BBBD2-B2CA-46CF-A8B3-6A3DB1D81C59}" type="presParOf" srcId="{150F7BDF-9DDC-4E8B-9875-224F57273F9D}" destId="{00B19AF6-3A9F-4133-ADA6-6CDDDC15407A}" srcOrd="1" destOrd="0" presId="urn:microsoft.com/office/officeart/2005/8/layout/orgChart1"/>
    <dgm:cxn modelId="{F7E716FB-C810-456D-BCE5-3F39B4F159C2}" type="presParOf" srcId="{00B19AF6-3A9F-4133-ADA6-6CDDDC15407A}" destId="{C01191B5-9B48-4BB2-8FE2-260F284A236B}" srcOrd="0" destOrd="0" presId="urn:microsoft.com/office/officeart/2005/8/layout/orgChart1"/>
    <dgm:cxn modelId="{3BBAAEAD-6AE8-4E32-B82A-3AF00B0C42CC}" type="presParOf" srcId="{C01191B5-9B48-4BB2-8FE2-260F284A236B}" destId="{C5A7E699-56F9-431B-8539-CA385F17286B}" srcOrd="0" destOrd="0" presId="urn:microsoft.com/office/officeart/2005/8/layout/orgChart1"/>
    <dgm:cxn modelId="{71D19B2A-15EA-4953-85B1-24563AE00A26}" type="presParOf" srcId="{C01191B5-9B48-4BB2-8FE2-260F284A236B}" destId="{D65A8664-E88E-45E0-AE50-CBA100B4A68B}" srcOrd="1" destOrd="0" presId="urn:microsoft.com/office/officeart/2005/8/layout/orgChart1"/>
    <dgm:cxn modelId="{F7FF9BA3-9EED-481A-B19C-22DE14FC54E8}" type="presParOf" srcId="{00B19AF6-3A9F-4133-ADA6-6CDDDC15407A}" destId="{99E50969-84A4-4F7F-9163-5659791057A7}" srcOrd="1" destOrd="0" presId="urn:microsoft.com/office/officeart/2005/8/layout/orgChart1"/>
    <dgm:cxn modelId="{F0177FFA-5BB8-4D38-8257-B2E0D251A336}" type="presParOf" srcId="{00B19AF6-3A9F-4133-ADA6-6CDDDC15407A}" destId="{31D40243-382A-4A10-A00A-55BC43AEA412}" srcOrd="2" destOrd="0" presId="urn:microsoft.com/office/officeart/2005/8/layout/orgChart1"/>
    <dgm:cxn modelId="{EB1CCB04-4DAA-4D05-9A4B-C12DEC8A5569}" type="presParOf" srcId="{150F7BDF-9DDC-4E8B-9875-224F57273F9D}" destId="{D52B6428-F677-4A53-B0C4-835F4EE3A517}" srcOrd="2" destOrd="0" presId="urn:microsoft.com/office/officeart/2005/8/layout/orgChart1"/>
    <dgm:cxn modelId="{6BC37B79-01C6-4CDF-9E94-A698C7063455}" type="presParOf" srcId="{150F7BDF-9DDC-4E8B-9875-224F57273F9D}" destId="{BB53580B-C79C-4F3D-88ED-DC99531171BA}" srcOrd="3" destOrd="0" presId="urn:microsoft.com/office/officeart/2005/8/layout/orgChart1"/>
    <dgm:cxn modelId="{EF61FAA2-A182-4827-A85D-982EA7A250A9}" type="presParOf" srcId="{BB53580B-C79C-4F3D-88ED-DC99531171BA}" destId="{BF5AEA90-714B-421C-AA04-338BB399038C}" srcOrd="0" destOrd="0" presId="urn:microsoft.com/office/officeart/2005/8/layout/orgChart1"/>
    <dgm:cxn modelId="{62B95BD3-5F6F-4F72-BD52-2AE1A7B17C4B}" type="presParOf" srcId="{BF5AEA90-714B-421C-AA04-338BB399038C}" destId="{DB800342-68A9-4DCD-AF35-F41FC1777A93}" srcOrd="0" destOrd="0" presId="urn:microsoft.com/office/officeart/2005/8/layout/orgChart1"/>
    <dgm:cxn modelId="{AAE3879D-A7AD-47A0-8807-EB42328E525D}" type="presParOf" srcId="{BF5AEA90-714B-421C-AA04-338BB399038C}" destId="{067BB7E6-044C-4B69-BB43-16A9DB8ADFA0}" srcOrd="1" destOrd="0" presId="urn:microsoft.com/office/officeart/2005/8/layout/orgChart1"/>
    <dgm:cxn modelId="{93DD2F1E-CB68-4553-A5F1-658229F923DD}" type="presParOf" srcId="{BB53580B-C79C-4F3D-88ED-DC99531171BA}" destId="{846F3F9F-0B8E-41B9-86AC-3807B65C5037}" srcOrd="1" destOrd="0" presId="urn:microsoft.com/office/officeart/2005/8/layout/orgChart1"/>
    <dgm:cxn modelId="{DB50471A-9EB8-44EB-99AD-8A554227B18D}" type="presParOf" srcId="{BB53580B-C79C-4F3D-88ED-DC99531171BA}" destId="{B74E0459-5C9D-4F9A-A1BF-2617FB9200A3}" srcOrd="2" destOrd="0" presId="urn:microsoft.com/office/officeart/2005/8/layout/orgChart1"/>
    <dgm:cxn modelId="{3173DA8B-2AC5-4021-A6E5-EC8920EC639A}" type="presParOf" srcId="{77745507-CFB2-4D18-A022-5267602944C2}" destId="{24557F99-755D-431A-AB13-B3F81E38BBEC}" srcOrd="2" destOrd="0" presId="urn:microsoft.com/office/officeart/2005/8/layout/orgChart1"/>
    <dgm:cxn modelId="{6F80F5B1-8F69-4971-BA70-4EB1C3F8F399}" type="presParOf" srcId="{8CA1F9C1-5D4D-412A-B692-EF0C1385A8B5}" destId="{B2B7B666-F9E5-432D-AD09-09EC8DF1C184}" srcOrd="2" destOrd="0" presId="urn:microsoft.com/office/officeart/2005/8/layout/orgChart1"/>
    <dgm:cxn modelId="{41AF9ACA-1F74-4F9C-876A-F36BCE75AD5C}" type="presParOf" srcId="{F2A0B258-1B5C-4A51-8CD8-399F56C269CF}" destId="{CA961A79-5D23-4743-A1F7-15E4F8BE4F19}" srcOrd="1" destOrd="0" presId="urn:microsoft.com/office/officeart/2005/8/layout/orgChart1"/>
    <dgm:cxn modelId="{6CCBBC32-7D9B-4D6E-AF55-D046CCF7FF14}" type="presParOf" srcId="{CA961A79-5D23-4743-A1F7-15E4F8BE4F19}" destId="{3E90123B-F3E8-4D4A-BEC8-FB209BACEFDD}" srcOrd="0" destOrd="0" presId="urn:microsoft.com/office/officeart/2005/8/layout/orgChart1"/>
    <dgm:cxn modelId="{64EFC3C0-5A24-480D-8051-63A3C5C31CBE}" type="presParOf" srcId="{3E90123B-F3E8-4D4A-BEC8-FB209BACEFDD}" destId="{44EFD4FE-F027-4690-A59F-7E85CCF8B835}" srcOrd="0" destOrd="0" presId="urn:microsoft.com/office/officeart/2005/8/layout/orgChart1"/>
    <dgm:cxn modelId="{1222DFA9-37C5-49DB-91A1-F9F51D1525B9}" type="presParOf" srcId="{3E90123B-F3E8-4D4A-BEC8-FB209BACEFDD}" destId="{43992AF8-E1E4-4A42-A5DE-806113981B85}" srcOrd="1" destOrd="0" presId="urn:microsoft.com/office/officeart/2005/8/layout/orgChart1"/>
    <dgm:cxn modelId="{3F64EF75-226F-4BF9-83DB-6853AA3F1CDD}" type="presParOf" srcId="{CA961A79-5D23-4743-A1F7-15E4F8BE4F19}" destId="{4A753C5B-24D1-4ACC-A1A4-7D89340DFE0A}" srcOrd="1" destOrd="0" presId="urn:microsoft.com/office/officeart/2005/8/layout/orgChart1"/>
    <dgm:cxn modelId="{7849B543-3420-4487-A9A5-D54ABE35D66B}" type="presParOf" srcId="{4A753C5B-24D1-4ACC-A1A4-7D89340DFE0A}" destId="{F0426695-3DDA-4B79-BF34-AFA3B3FDB368}" srcOrd="0" destOrd="0" presId="urn:microsoft.com/office/officeart/2005/8/layout/orgChart1"/>
    <dgm:cxn modelId="{C3339B98-376C-44F9-A198-E10149D116FC}" type="presParOf" srcId="{4A753C5B-24D1-4ACC-A1A4-7D89340DFE0A}" destId="{A5825313-0885-4D3E-BE2B-0B098A3B0189}" srcOrd="1" destOrd="0" presId="urn:microsoft.com/office/officeart/2005/8/layout/orgChart1"/>
    <dgm:cxn modelId="{67E109B6-E0A9-422A-A5AB-2CD7E6251EAE}" type="presParOf" srcId="{A5825313-0885-4D3E-BE2B-0B098A3B0189}" destId="{85B84905-02AF-4B47-A5D2-D38BF35C16BB}" srcOrd="0" destOrd="0" presId="urn:microsoft.com/office/officeart/2005/8/layout/orgChart1"/>
    <dgm:cxn modelId="{BC1CDDF9-D603-4427-948A-0555A22996E1}" type="presParOf" srcId="{85B84905-02AF-4B47-A5D2-D38BF35C16BB}" destId="{8D13E441-5C4F-4116-8889-F2DB53993BF2}" srcOrd="0" destOrd="0" presId="urn:microsoft.com/office/officeart/2005/8/layout/orgChart1"/>
    <dgm:cxn modelId="{4A3ACE7E-8D16-478A-9E16-CD486F34AE6F}" type="presParOf" srcId="{85B84905-02AF-4B47-A5D2-D38BF35C16BB}" destId="{3BC97459-022E-4F44-8745-2819111D4BAC}" srcOrd="1" destOrd="0" presId="urn:microsoft.com/office/officeart/2005/8/layout/orgChart1"/>
    <dgm:cxn modelId="{CEB5BD09-BFF5-4B65-8B40-B183CC6F58AC}" type="presParOf" srcId="{A5825313-0885-4D3E-BE2B-0B098A3B0189}" destId="{A5C08752-B3C6-4F60-9158-D00B82C48958}" srcOrd="1" destOrd="0" presId="urn:microsoft.com/office/officeart/2005/8/layout/orgChart1"/>
    <dgm:cxn modelId="{5F5BFE95-D932-4815-8D46-5B8E99B612EF}" type="presParOf" srcId="{A5C08752-B3C6-4F60-9158-D00B82C48958}" destId="{78C79A0C-0B4D-4D86-992A-9BC338B53A12}" srcOrd="0" destOrd="0" presId="urn:microsoft.com/office/officeart/2005/8/layout/orgChart1"/>
    <dgm:cxn modelId="{81F7BEAD-778D-4229-811F-1448E0F8E798}" type="presParOf" srcId="{A5C08752-B3C6-4F60-9158-D00B82C48958}" destId="{2B5C12E8-E7A9-4565-9A9B-A34E532EC870}" srcOrd="1" destOrd="0" presId="urn:microsoft.com/office/officeart/2005/8/layout/orgChart1"/>
    <dgm:cxn modelId="{2FB49546-4AF7-49DF-8A21-4C20C2FF9359}" type="presParOf" srcId="{2B5C12E8-E7A9-4565-9A9B-A34E532EC870}" destId="{BCA795C3-E34C-4A6C-8978-543A67B5F48A}" srcOrd="0" destOrd="0" presId="urn:microsoft.com/office/officeart/2005/8/layout/orgChart1"/>
    <dgm:cxn modelId="{CAFFDD90-4DE4-47B2-801C-57A760ECA179}" type="presParOf" srcId="{BCA795C3-E34C-4A6C-8978-543A67B5F48A}" destId="{2B45B266-F704-42AF-8092-CC61AEBCAA7A}" srcOrd="0" destOrd="0" presId="urn:microsoft.com/office/officeart/2005/8/layout/orgChart1"/>
    <dgm:cxn modelId="{ADF5DDC3-5B59-4C6D-87DE-09062D431B23}" type="presParOf" srcId="{BCA795C3-E34C-4A6C-8978-543A67B5F48A}" destId="{B9E6E213-BD7E-42CC-A0E4-0F1BE86AEA74}" srcOrd="1" destOrd="0" presId="urn:microsoft.com/office/officeart/2005/8/layout/orgChart1"/>
    <dgm:cxn modelId="{5D6284EB-F41B-4CA0-A176-C0DE6A054AFB}" type="presParOf" srcId="{2B5C12E8-E7A9-4565-9A9B-A34E532EC870}" destId="{59C38542-D98D-4C77-B28F-FFE94C3F54A3}" srcOrd="1" destOrd="0" presId="urn:microsoft.com/office/officeart/2005/8/layout/orgChart1"/>
    <dgm:cxn modelId="{9E456819-618D-4302-92A4-4CE1EF098801}" type="presParOf" srcId="{2B5C12E8-E7A9-4565-9A9B-A34E532EC870}" destId="{EE06D132-8DCA-4EE2-A8F8-F98AA45771F5}" srcOrd="2" destOrd="0" presId="urn:microsoft.com/office/officeart/2005/8/layout/orgChart1"/>
    <dgm:cxn modelId="{8611AA1D-E5F1-4D3B-AF78-5366D707210E}" type="presParOf" srcId="{A5C08752-B3C6-4F60-9158-D00B82C48958}" destId="{AC43B5C3-F796-42D8-89BE-D81805F23BFC}" srcOrd="2" destOrd="0" presId="urn:microsoft.com/office/officeart/2005/8/layout/orgChart1"/>
    <dgm:cxn modelId="{4124DF4D-345A-4C3B-80E9-C3CBE9C0B84D}" type="presParOf" srcId="{A5C08752-B3C6-4F60-9158-D00B82C48958}" destId="{3AE78235-136E-4F80-A8F3-35D8988A8D90}" srcOrd="3" destOrd="0" presId="urn:microsoft.com/office/officeart/2005/8/layout/orgChart1"/>
    <dgm:cxn modelId="{D4FB5411-7BF3-4A07-B2EA-92EE2DD0A0FF}" type="presParOf" srcId="{3AE78235-136E-4F80-A8F3-35D8988A8D90}" destId="{77E6AD21-EFEC-4DCA-9FC8-1C7B976E8240}" srcOrd="0" destOrd="0" presId="urn:microsoft.com/office/officeart/2005/8/layout/orgChart1"/>
    <dgm:cxn modelId="{8ABA9BF6-CBD3-4D5E-BA4B-0D1E479380D0}" type="presParOf" srcId="{77E6AD21-EFEC-4DCA-9FC8-1C7B976E8240}" destId="{6B28017C-1C5D-4F4C-B85E-DC929D286BBC}" srcOrd="0" destOrd="0" presId="urn:microsoft.com/office/officeart/2005/8/layout/orgChart1"/>
    <dgm:cxn modelId="{A20B95D2-29CA-4B51-90DA-A4C63D6D765F}" type="presParOf" srcId="{77E6AD21-EFEC-4DCA-9FC8-1C7B976E8240}" destId="{A780FB5D-06A2-4E31-AAA7-F95C937EA522}" srcOrd="1" destOrd="0" presId="urn:microsoft.com/office/officeart/2005/8/layout/orgChart1"/>
    <dgm:cxn modelId="{C1043B93-5DE1-4CA7-82EB-643FCE375A27}" type="presParOf" srcId="{3AE78235-136E-4F80-A8F3-35D8988A8D90}" destId="{18D8C635-E1F3-4E6D-91B9-84D2F4D8C8C7}" srcOrd="1" destOrd="0" presId="urn:microsoft.com/office/officeart/2005/8/layout/orgChart1"/>
    <dgm:cxn modelId="{3D597155-7524-4F73-8037-908C0D215EF2}" type="presParOf" srcId="{3AE78235-136E-4F80-A8F3-35D8988A8D90}" destId="{E76D113E-B69C-4133-B560-D845A6783CA8}" srcOrd="2" destOrd="0" presId="urn:microsoft.com/office/officeart/2005/8/layout/orgChart1"/>
    <dgm:cxn modelId="{AE1918E5-B0DE-4FD7-97BA-CC6DCEF29C1E}" type="presParOf" srcId="{A5825313-0885-4D3E-BE2B-0B098A3B0189}" destId="{6C9C4A03-E79B-4FB3-ABC9-FAD2B1043962}" srcOrd="2" destOrd="0" presId="urn:microsoft.com/office/officeart/2005/8/layout/orgChart1"/>
    <dgm:cxn modelId="{D25D2AAF-9EFD-44C7-A770-823AE82CCD3A}" type="presParOf" srcId="{4A753C5B-24D1-4ACC-A1A4-7D89340DFE0A}" destId="{FD4995E8-A7BB-42A5-9EE3-69F61C37B76D}" srcOrd="2" destOrd="0" presId="urn:microsoft.com/office/officeart/2005/8/layout/orgChart1"/>
    <dgm:cxn modelId="{8599FD8C-5037-4D50-819C-BF5532B4EE52}" type="presParOf" srcId="{4A753C5B-24D1-4ACC-A1A4-7D89340DFE0A}" destId="{34D7B336-4DA6-41AE-82B6-9911AF24AEE5}" srcOrd="3" destOrd="0" presId="urn:microsoft.com/office/officeart/2005/8/layout/orgChart1"/>
    <dgm:cxn modelId="{5592BF6F-99F2-4E95-AFCF-8C3B559214EB}" type="presParOf" srcId="{34D7B336-4DA6-41AE-82B6-9911AF24AEE5}" destId="{CC0CB59F-A8E6-412B-8D96-FF8CBFEC3E79}" srcOrd="0" destOrd="0" presId="urn:microsoft.com/office/officeart/2005/8/layout/orgChart1"/>
    <dgm:cxn modelId="{CB9B7D70-4A5E-4562-887C-C65D71C8AE4A}" type="presParOf" srcId="{CC0CB59F-A8E6-412B-8D96-FF8CBFEC3E79}" destId="{0AC661FC-C76D-4C2A-BC86-6A90B65C84AF}" srcOrd="0" destOrd="0" presId="urn:microsoft.com/office/officeart/2005/8/layout/orgChart1"/>
    <dgm:cxn modelId="{E41B23C8-8AC3-4064-B72F-1CA8E32C657A}" type="presParOf" srcId="{CC0CB59F-A8E6-412B-8D96-FF8CBFEC3E79}" destId="{BA58DA88-3CF0-42ED-8177-915AE99489A9}" srcOrd="1" destOrd="0" presId="urn:microsoft.com/office/officeart/2005/8/layout/orgChart1"/>
    <dgm:cxn modelId="{BACE5ED0-B216-4A88-9939-8460494DAF37}" type="presParOf" srcId="{34D7B336-4DA6-41AE-82B6-9911AF24AEE5}" destId="{537F042E-95D9-43EF-ACD6-A4470D697727}" srcOrd="1" destOrd="0" presId="urn:microsoft.com/office/officeart/2005/8/layout/orgChart1"/>
    <dgm:cxn modelId="{2DA82FD1-7D16-473B-B473-4F4CD9755F18}" type="presParOf" srcId="{537F042E-95D9-43EF-ACD6-A4470D697727}" destId="{FF426D35-CBDC-4F17-97D3-2A1ACC0A36B6}" srcOrd="0" destOrd="0" presId="urn:microsoft.com/office/officeart/2005/8/layout/orgChart1"/>
    <dgm:cxn modelId="{7FFF1CC8-97FB-4952-9640-A46675A02933}" type="presParOf" srcId="{537F042E-95D9-43EF-ACD6-A4470D697727}" destId="{9CCAEE5A-6855-4A95-A2F1-FB2FCF1092BD}" srcOrd="1" destOrd="0" presId="urn:microsoft.com/office/officeart/2005/8/layout/orgChart1"/>
    <dgm:cxn modelId="{5F99943C-6787-4B1A-816E-A395D93B0867}" type="presParOf" srcId="{9CCAEE5A-6855-4A95-A2F1-FB2FCF1092BD}" destId="{C3C96FAE-A80E-427A-A7BA-5DBA3D26CD1D}" srcOrd="0" destOrd="0" presId="urn:microsoft.com/office/officeart/2005/8/layout/orgChart1"/>
    <dgm:cxn modelId="{79245FAA-94CC-436E-BF6D-C43C4A9499D9}" type="presParOf" srcId="{C3C96FAE-A80E-427A-A7BA-5DBA3D26CD1D}" destId="{83B93CD8-AC30-43FD-AF30-A3D19EE52DEA}" srcOrd="0" destOrd="0" presId="urn:microsoft.com/office/officeart/2005/8/layout/orgChart1"/>
    <dgm:cxn modelId="{075437BB-924D-4B96-91C6-8CFF72EA99BF}" type="presParOf" srcId="{C3C96FAE-A80E-427A-A7BA-5DBA3D26CD1D}" destId="{B5B3FF5E-F6F8-4B0B-8A81-A8AE284A5837}" srcOrd="1" destOrd="0" presId="urn:microsoft.com/office/officeart/2005/8/layout/orgChart1"/>
    <dgm:cxn modelId="{A53B2BF5-9B44-46D6-8BDB-6149734C31B3}" type="presParOf" srcId="{9CCAEE5A-6855-4A95-A2F1-FB2FCF1092BD}" destId="{3A6AD691-2F32-41F8-8F78-E5F1E9A07743}" srcOrd="1" destOrd="0" presId="urn:microsoft.com/office/officeart/2005/8/layout/orgChart1"/>
    <dgm:cxn modelId="{BDE85135-200C-40B5-8140-C4B78A60C5E0}" type="presParOf" srcId="{9CCAEE5A-6855-4A95-A2F1-FB2FCF1092BD}" destId="{DBF60048-45B4-4607-9895-AF16D8BC8BA3}" srcOrd="2" destOrd="0" presId="urn:microsoft.com/office/officeart/2005/8/layout/orgChart1"/>
    <dgm:cxn modelId="{FA663013-9448-42DD-834A-0D81AC41FE64}" type="presParOf" srcId="{537F042E-95D9-43EF-ACD6-A4470D697727}" destId="{91F0D585-2C00-4D47-83B8-9E8CF8760B25}" srcOrd="2" destOrd="0" presId="urn:microsoft.com/office/officeart/2005/8/layout/orgChart1"/>
    <dgm:cxn modelId="{1249629B-46FA-4DF1-A602-6D1947A62336}" type="presParOf" srcId="{537F042E-95D9-43EF-ACD6-A4470D697727}" destId="{3D5DCDBF-BEA5-40BA-8D70-F1FAF61183A5}" srcOrd="3" destOrd="0" presId="urn:microsoft.com/office/officeart/2005/8/layout/orgChart1"/>
    <dgm:cxn modelId="{544729C0-ED4A-4C94-931F-AB4FC5241001}" type="presParOf" srcId="{3D5DCDBF-BEA5-40BA-8D70-F1FAF61183A5}" destId="{BCF84F72-83CE-4A15-96D9-F2874D64F6CE}" srcOrd="0" destOrd="0" presId="urn:microsoft.com/office/officeart/2005/8/layout/orgChart1"/>
    <dgm:cxn modelId="{F2457166-8986-4898-8835-AB6396BA986C}" type="presParOf" srcId="{BCF84F72-83CE-4A15-96D9-F2874D64F6CE}" destId="{0A338DD6-1DE6-47B5-85E8-32EF9D2D6354}" srcOrd="0" destOrd="0" presId="urn:microsoft.com/office/officeart/2005/8/layout/orgChart1"/>
    <dgm:cxn modelId="{DB2952ED-EFAD-4AC7-8531-4EE640BC42CC}" type="presParOf" srcId="{BCF84F72-83CE-4A15-96D9-F2874D64F6CE}" destId="{A04FE509-7E19-4489-8A59-A9B2EF510EC3}" srcOrd="1" destOrd="0" presId="urn:microsoft.com/office/officeart/2005/8/layout/orgChart1"/>
    <dgm:cxn modelId="{4D3A801E-C89C-4959-8508-F58D753FED6E}" type="presParOf" srcId="{3D5DCDBF-BEA5-40BA-8D70-F1FAF61183A5}" destId="{3748FE49-0505-4277-ADB5-FC8E6E1673F1}" srcOrd="1" destOrd="0" presId="urn:microsoft.com/office/officeart/2005/8/layout/orgChart1"/>
    <dgm:cxn modelId="{B571A2BB-2D24-4B1C-8C5A-00F25B0C038E}" type="presParOf" srcId="{3D5DCDBF-BEA5-40BA-8D70-F1FAF61183A5}" destId="{88CB6ADE-1A0A-4FE9-88D5-48A731E78DF5}" srcOrd="2" destOrd="0" presId="urn:microsoft.com/office/officeart/2005/8/layout/orgChart1"/>
    <dgm:cxn modelId="{9B3BA760-CA1D-4149-8094-3C969FBD1B92}" type="presParOf" srcId="{537F042E-95D9-43EF-ACD6-A4470D697727}" destId="{A4E07173-FAA6-4D58-A8E9-07FD6631E3CB}" srcOrd="4" destOrd="0" presId="urn:microsoft.com/office/officeart/2005/8/layout/orgChart1"/>
    <dgm:cxn modelId="{8E0C4C6C-DFC1-4E91-BBEF-22E5FAA01289}" type="presParOf" srcId="{537F042E-95D9-43EF-ACD6-A4470D697727}" destId="{AE08FD5A-4010-448F-ABF4-8F845E176128}" srcOrd="5" destOrd="0" presId="urn:microsoft.com/office/officeart/2005/8/layout/orgChart1"/>
    <dgm:cxn modelId="{483941E1-748E-4329-A483-778E3DC7FD61}" type="presParOf" srcId="{AE08FD5A-4010-448F-ABF4-8F845E176128}" destId="{5ED4C240-D495-4A78-AD6B-11351D760C09}" srcOrd="0" destOrd="0" presId="urn:microsoft.com/office/officeart/2005/8/layout/orgChart1"/>
    <dgm:cxn modelId="{686C7E98-E4C8-4061-9BCB-D4D8B26289D2}" type="presParOf" srcId="{5ED4C240-D495-4A78-AD6B-11351D760C09}" destId="{0C37B76A-3291-4C12-943A-39D496375319}" srcOrd="0" destOrd="0" presId="urn:microsoft.com/office/officeart/2005/8/layout/orgChart1"/>
    <dgm:cxn modelId="{43C12793-B730-486C-BB88-A3426981C928}" type="presParOf" srcId="{5ED4C240-D495-4A78-AD6B-11351D760C09}" destId="{A313EDE7-E716-4092-9303-897C7C9F7160}" srcOrd="1" destOrd="0" presId="urn:microsoft.com/office/officeart/2005/8/layout/orgChart1"/>
    <dgm:cxn modelId="{D86F6726-9406-41AF-82E7-0FC1DD9C76E9}" type="presParOf" srcId="{AE08FD5A-4010-448F-ABF4-8F845E176128}" destId="{C8181876-7AD0-403E-B75D-EE50FAD41F09}" srcOrd="1" destOrd="0" presId="urn:microsoft.com/office/officeart/2005/8/layout/orgChart1"/>
    <dgm:cxn modelId="{745524F6-8857-45DF-BEE8-CD75B789D436}" type="presParOf" srcId="{AE08FD5A-4010-448F-ABF4-8F845E176128}" destId="{DB294638-F3E2-457B-8BAC-E8E432B5533F}" srcOrd="2" destOrd="0" presId="urn:microsoft.com/office/officeart/2005/8/layout/orgChart1"/>
    <dgm:cxn modelId="{2F371794-C820-4FCE-9A98-7E087BBD134A}" type="presParOf" srcId="{537F042E-95D9-43EF-ACD6-A4470D697727}" destId="{530DD33F-876F-4B4F-8237-9BA26EAFFF58}" srcOrd="6" destOrd="0" presId="urn:microsoft.com/office/officeart/2005/8/layout/orgChart1"/>
    <dgm:cxn modelId="{4887AC2D-BBD8-414B-9575-4C806D9B1DEE}" type="presParOf" srcId="{537F042E-95D9-43EF-ACD6-A4470D697727}" destId="{55DC475A-2B01-454C-BBBD-58088DD338B5}" srcOrd="7" destOrd="0" presId="urn:microsoft.com/office/officeart/2005/8/layout/orgChart1"/>
    <dgm:cxn modelId="{585DE847-92F1-4DA4-A80B-577A66F9663C}" type="presParOf" srcId="{55DC475A-2B01-454C-BBBD-58088DD338B5}" destId="{100347B0-7202-479C-A913-C79307018C31}" srcOrd="0" destOrd="0" presId="urn:microsoft.com/office/officeart/2005/8/layout/orgChart1"/>
    <dgm:cxn modelId="{36B86209-142F-4AE0-A085-688B96190AD6}" type="presParOf" srcId="{100347B0-7202-479C-A913-C79307018C31}" destId="{DF219298-CB7D-4B05-8509-C56F3AADE1BB}" srcOrd="0" destOrd="0" presId="urn:microsoft.com/office/officeart/2005/8/layout/orgChart1"/>
    <dgm:cxn modelId="{9561DAD9-1D9E-4145-8B23-E8B2B164576A}" type="presParOf" srcId="{100347B0-7202-479C-A913-C79307018C31}" destId="{C60078E0-6F51-44F3-A632-B7CDE8B913CD}" srcOrd="1" destOrd="0" presId="urn:microsoft.com/office/officeart/2005/8/layout/orgChart1"/>
    <dgm:cxn modelId="{5EFB82BC-C5DB-449D-B0D1-F972A1B0FE9C}" type="presParOf" srcId="{55DC475A-2B01-454C-BBBD-58088DD338B5}" destId="{7973B786-F63E-4975-98C5-E2CF2767B3EA}" srcOrd="1" destOrd="0" presId="urn:microsoft.com/office/officeart/2005/8/layout/orgChart1"/>
    <dgm:cxn modelId="{41E2A05B-C2B4-4110-8906-CDF0347E0B5F}" type="presParOf" srcId="{55DC475A-2B01-454C-BBBD-58088DD338B5}" destId="{C712CD0B-B394-40A6-B676-4F4D1CB9BBBF}" srcOrd="2" destOrd="0" presId="urn:microsoft.com/office/officeart/2005/8/layout/orgChart1"/>
    <dgm:cxn modelId="{AEE5B3DB-DD52-43B3-9D3F-F31B07A0E7D4}" type="presParOf" srcId="{34D7B336-4DA6-41AE-82B6-9911AF24AEE5}" destId="{17025AF3-F178-4D1C-A269-06457A439286}" srcOrd="2" destOrd="0" presId="urn:microsoft.com/office/officeart/2005/8/layout/orgChart1"/>
    <dgm:cxn modelId="{027D0068-CD47-4CE8-AC9D-5D0DD80AC399}" type="presParOf" srcId="{4A753C5B-24D1-4ACC-A1A4-7D89340DFE0A}" destId="{B9D6A221-F125-432C-81AD-9F375F412912}" srcOrd="4" destOrd="0" presId="urn:microsoft.com/office/officeart/2005/8/layout/orgChart1"/>
    <dgm:cxn modelId="{6D13BAAA-4C97-48F8-A467-8AF2A8342C55}" type="presParOf" srcId="{4A753C5B-24D1-4ACC-A1A4-7D89340DFE0A}" destId="{ACC13F60-F0B5-42F5-B8E8-2ECEB1ECB532}" srcOrd="5" destOrd="0" presId="urn:microsoft.com/office/officeart/2005/8/layout/orgChart1"/>
    <dgm:cxn modelId="{D70BF704-4ABE-46A7-A1C7-EFE476264C54}" type="presParOf" srcId="{ACC13F60-F0B5-42F5-B8E8-2ECEB1ECB532}" destId="{0C68D6B0-EE71-4ACF-9AC1-1DBC27BFE94F}" srcOrd="0" destOrd="0" presId="urn:microsoft.com/office/officeart/2005/8/layout/orgChart1"/>
    <dgm:cxn modelId="{1498BB68-D3B5-4605-9211-296EF1FB323F}" type="presParOf" srcId="{0C68D6B0-EE71-4ACF-9AC1-1DBC27BFE94F}" destId="{4F5BCA99-0BC6-4314-B740-0DA18C3438AA}" srcOrd="0" destOrd="0" presId="urn:microsoft.com/office/officeart/2005/8/layout/orgChart1"/>
    <dgm:cxn modelId="{CC972FDE-C1B6-487C-AE54-6EF6063B03F0}" type="presParOf" srcId="{0C68D6B0-EE71-4ACF-9AC1-1DBC27BFE94F}" destId="{52064634-E248-429B-915C-D3C310F9F65B}" srcOrd="1" destOrd="0" presId="urn:microsoft.com/office/officeart/2005/8/layout/orgChart1"/>
    <dgm:cxn modelId="{58296BE4-0B67-4B26-8430-DC0EF2BB546A}" type="presParOf" srcId="{ACC13F60-F0B5-42F5-B8E8-2ECEB1ECB532}" destId="{7EB10146-53AA-473B-93F2-678309D33AB5}" srcOrd="1" destOrd="0" presId="urn:microsoft.com/office/officeart/2005/8/layout/orgChart1"/>
    <dgm:cxn modelId="{D47783CA-E630-4ED3-A7AE-B3C1EE768496}" type="presParOf" srcId="{7EB10146-53AA-473B-93F2-678309D33AB5}" destId="{37F5CBA4-CF95-4771-B987-333FA6CFF7BA}" srcOrd="0" destOrd="0" presId="urn:microsoft.com/office/officeart/2005/8/layout/orgChart1"/>
    <dgm:cxn modelId="{F2FF3B46-A2D0-4E1C-A029-6808E53FDCD8}" type="presParOf" srcId="{7EB10146-53AA-473B-93F2-678309D33AB5}" destId="{5BE16FBC-9049-4C4A-A573-99559900DC3B}" srcOrd="1" destOrd="0" presId="urn:microsoft.com/office/officeart/2005/8/layout/orgChart1"/>
    <dgm:cxn modelId="{0EC30092-6DBB-4004-9089-AA7B8EE24B60}" type="presParOf" srcId="{5BE16FBC-9049-4C4A-A573-99559900DC3B}" destId="{77364E96-C516-439E-9B23-C0FD575A95F2}" srcOrd="0" destOrd="0" presId="urn:microsoft.com/office/officeart/2005/8/layout/orgChart1"/>
    <dgm:cxn modelId="{AFD0B778-8F65-4133-8166-AB29C3188134}" type="presParOf" srcId="{77364E96-C516-439E-9B23-C0FD575A95F2}" destId="{FED7BBAA-B42A-4E5F-B5C9-FC501FCC22C2}" srcOrd="0" destOrd="0" presId="urn:microsoft.com/office/officeart/2005/8/layout/orgChart1"/>
    <dgm:cxn modelId="{37FD8FFD-5DFD-49D3-B380-3DECF32F5DF8}" type="presParOf" srcId="{77364E96-C516-439E-9B23-C0FD575A95F2}" destId="{EE1801FF-39AA-4409-AD2E-8C8A376E029B}" srcOrd="1" destOrd="0" presId="urn:microsoft.com/office/officeart/2005/8/layout/orgChart1"/>
    <dgm:cxn modelId="{378A5AE7-E7E7-449B-AEE6-7191C8BB1F67}" type="presParOf" srcId="{5BE16FBC-9049-4C4A-A573-99559900DC3B}" destId="{72C37F26-D0BC-4685-837B-1E2577B7D9A3}" srcOrd="1" destOrd="0" presId="urn:microsoft.com/office/officeart/2005/8/layout/orgChart1"/>
    <dgm:cxn modelId="{8A73DFDA-4F42-46C4-AC1E-550ACD2D8C4E}" type="presParOf" srcId="{5BE16FBC-9049-4C4A-A573-99559900DC3B}" destId="{6CB2A7DA-A38D-4C0C-AC4F-6D84A78477F7}" srcOrd="2" destOrd="0" presId="urn:microsoft.com/office/officeart/2005/8/layout/orgChart1"/>
    <dgm:cxn modelId="{84AA092C-8BB7-4F26-BF4B-9FD93B190761}" type="presParOf" srcId="{7EB10146-53AA-473B-93F2-678309D33AB5}" destId="{DB70BC10-822B-4F61-80DC-3B3FDC72C8A5}" srcOrd="2" destOrd="0" presId="urn:microsoft.com/office/officeart/2005/8/layout/orgChart1"/>
    <dgm:cxn modelId="{6B0272A0-6E02-4D85-A3A1-351EE5F935D5}" type="presParOf" srcId="{7EB10146-53AA-473B-93F2-678309D33AB5}" destId="{893F519D-F7A1-43EC-AD7B-49139BC53741}" srcOrd="3" destOrd="0" presId="urn:microsoft.com/office/officeart/2005/8/layout/orgChart1"/>
    <dgm:cxn modelId="{5AF0AE1C-1E38-44CE-82E1-9A1CBD1AB43D}" type="presParOf" srcId="{893F519D-F7A1-43EC-AD7B-49139BC53741}" destId="{0EEBEBDB-CAA4-4DB6-8CDE-92A0D79C38B7}" srcOrd="0" destOrd="0" presId="urn:microsoft.com/office/officeart/2005/8/layout/orgChart1"/>
    <dgm:cxn modelId="{63E7F65C-68E9-4665-89E7-931B7DB26444}" type="presParOf" srcId="{0EEBEBDB-CAA4-4DB6-8CDE-92A0D79C38B7}" destId="{451C357F-726E-4DB4-B4BA-2D4D2771132C}" srcOrd="0" destOrd="0" presId="urn:microsoft.com/office/officeart/2005/8/layout/orgChart1"/>
    <dgm:cxn modelId="{2ECD6D61-FF00-4BD6-B63A-8D4D3C84EABF}" type="presParOf" srcId="{0EEBEBDB-CAA4-4DB6-8CDE-92A0D79C38B7}" destId="{9D7F974A-92D3-4FE8-9C22-990DAB317022}" srcOrd="1" destOrd="0" presId="urn:microsoft.com/office/officeart/2005/8/layout/orgChart1"/>
    <dgm:cxn modelId="{E39A03A4-C127-482F-9ED3-E9F7415D38EF}" type="presParOf" srcId="{893F519D-F7A1-43EC-AD7B-49139BC53741}" destId="{1A9D7580-1D49-4281-98C7-A5DF16BED34A}" srcOrd="1" destOrd="0" presId="urn:microsoft.com/office/officeart/2005/8/layout/orgChart1"/>
    <dgm:cxn modelId="{5A9C1023-41EE-4960-89C0-4C0E289067E2}" type="presParOf" srcId="{893F519D-F7A1-43EC-AD7B-49139BC53741}" destId="{FB6B5EA5-2EC4-491C-9EB5-257DB96DEA43}" srcOrd="2" destOrd="0" presId="urn:microsoft.com/office/officeart/2005/8/layout/orgChart1"/>
    <dgm:cxn modelId="{3659B1C9-C48D-48F3-B26F-AFC5A0BCD5D1}" type="presParOf" srcId="{7EB10146-53AA-473B-93F2-678309D33AB5}" destId="{7CC14048-AEF0-4294-8790-5389EC457D48}" srcOrd="4" destOrd="0" presId="urn:microsoft.com/office/officeart/2005/8/layout/orgChart1"/>
    <dgm:cxn modelId="{DE581547-587C-4636-9817-06354C2DF6B8}" type="presParOf" srcId="{7EB10146-53AA-473B-93F2-678309D33AB5}" destId="{63083F2B-3895-43A5-8797-418DCE44E16C}" srcOrd="5" destOrd="0" presId="urn:microsoft.com/office/officeart/2005/8/layout/orgChart1"/>
    <dgm:cxn modelId="{4DF4AECC-7FC0-4323-92C2-7A8B9BDF10CF}" type="presParOf" srcId="{63083F2B-3895-43A5-8797-418DCE44E16C}" destId="{69A64145-3936-45ED-9528-3B2686FFDD0E}" srcOrd="0" destOrd="0" presId="urn:microsoft.com/office/officeart/2005/8/layout/orgChart1"/>
    <dgm:cxn modelId="{68716AA0-9888-4F3D-9A90-B8EDE8B8DFBE}" type="presParOf" srcId="{69A64145-3936-45ED-9528-3B2686FFDD0E}" destId="{9877A67C-BEC1-4301-B4D9-9B85414A5A5D}" srcOrd="0" destOrd="0" presId="urn:microsoft.com/office/officeart/2005/8/layout/orgChart1"/>
    <dgm:cxn modelId="{83E20C80-D7DF-44B1-A313-C7EE12A17AB1}" type="presParOf" srcId="{69A64145-3936-45ED-9528-3B2686FFDD0E}" destId="{53CDDE7C-06C8-4927-B826-5142AB444068}" srcOrd="1" destOrd="0" presId="urn:microsoft.com/office/officeart/2005/8/layout/orgChart1"/>
    <dgm:cxn modelId="{437A8484-7949-4F3B-88B0-1516D3407D32}" type="presParOf" srcId="{63083F2B-3895-43A5-8797-418DCE44E16C}" destId="{D11B3809-964B-4868-AAD2-D4E8B5A69358}" srcOrd="1" destOrd="0" presId="urn:microsoft.com/office/officeart/2005/8/layout/orgChart1"/>
    <dgm:cxn modelId="{761CAA09-8F97-4C4C-880C-075DC525C5A1}" type="presParOf" srcId="{63083F2B-3895-43A5-8797-418DCE44E16C}" destId="{52460DFF-AC94-42DB-A8AC-C8A3A39EF33A}" srcOrd="2" destOrd="0" presId="urn:microsoft.com/office/officeart/2005/8/layout/orgChart1"/>
    <dgm:cxn modelId="{BDAA9250-77F2-4BD3-AA71-AAA8AEA20754}" type="presParOf" srcId="{ACC13F60-F0B5-42F5-B8E8-2ECEB1ECB532}" destId="{8DC5CB4B-A232-4DBA-9BA7-2740D58D2A08}" srcOrd="2" destOrd="0" presId="urn:microsoft.com/office/officeart/2005/8/layout/orgChart1"/>
    <dgm:cxn modelId="{A58E3BA3-E96E-4B16-A50C-2050FD967D6C}" type="presParOf" srcId="{CA961A79-5D23-4743-A1F7-15E4F8BE4F19}" destId="{1BAB47A8-BC60-40CC-ACB5-0D9DAAD2B04C}" srcOrd="2" destOrd="0" presId="urn:microsoft.com/office/officeart/2005/8/layout/orgChart1"/>
  </dgm:cxnLst>
  <dgm:bg>
    <a:noFill/>
  </dgm:bg>
  <dgm:whole>
    <a:ln>
      <a:noFill/>
      <a:prstDash val="dash"/>
    </a:ln>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DC6EDE7-3E75-4AA6-BA4C-FD10D9CBE928}"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GB"/>
        </a:p>
      </dgm:t>
    </dgm:pt>
    <dgm:pt modelId="{861398C0-6EA4-4CE7-A72E-7BB71893CA24}">
      <dgm:prSet phldrT="[Text]" phldr="0" custT="1"/>
      <dgm:spPr/>
      <dgm:t>
        <a:bodyPr/>
        <a:lstStyle/>
        <a:p>
          <a:r>
            <a:rPr lang="en-GB" sz="2400"/>
            <a:t>Meeting</a:t>
          </a:r>
        </a:p>
      </dgm:t>
    </dgm:pt>
    <dgm:pt modelId="{E649D85D-B1A0-475B-8BFB-FBC0856FE440}" type="parTrans" cxnId="{76A7B909-3B48-4415-898F-0DC81586AF6D}">
      <dgm:prSet/>
      <dgm:spPr/>
      <dgm:t>
        <a:bodyPr/>
        <a:lstStyle/>
        <a:p>
          <a:endParaRPr lang="en-GB"/>
        </a:p>
      </dgm:t>
    </dgm:pt>
    <dgm:pt modelId="{C5E23BA4-C7F9-4EFA-9703-40D32A896ADD}" type="sibTrans" cxnId="{76A7B909-3B48-4415-898F-0DC81586AF6D}">
      <dgm:prSet/>
      <dgm:spPr/>
      <dgm:t>
        <a:bodyPr/>
        <a:lstStyle/>
        <a:p>
          <a:endParaRPr lang="en-GB"/>
        </a:p>
      </dgm:t>
    </dgm:pt>
    <dgm:pt modelId="{29C14BF8-6522-4728-83F4-E2A65C8BE7AF}">
      <dgm:prSet phldrT="[Text]" phldr="0"/>
      <dgm:spPr/>
      <dgm:t>
        <a:bodyPr/>
        <a:lstStyle/>
        <a:p>
          <a:r>
            <a:rPr lang="en-GB" dirty="0"/>
            <a:t>Stephen Johnston and Team</a:t>
          </a:r>
        </a:p>
      </dgm:t>
    </dgm:pt>
    <dgm:pt modelId="{F46E8F9F-67C0-4473-AF4B-C5A9FD2C427B}" type="parTrans" cxnId="{5658B59E-C5FD-4406-8142-FDF9338D5B98}">
      <dgm:prSet/>
      <dgm:spPr/>
      <dgm:t>
        <a:bodyPr/>
        <a:lstStyle/>
        <a:p>
          <a:endParaRPr lang="en-GB"/>
        </a:p>
      </dgm:t>
    </dgm:pt>
    <dgm:pt modelId="{1E23EE98-BF2F-4FB2-B52F-870EF5E9781F}" type="sibTrans" cxnId="{5658B59E-C5FD-4406-8142-FDF9338D5B98}">
      <dgm:prSet/>
      <dgm:spPr/>
      <dgm:t>
        <a:bodyPr/>
        <a:lstStyle/>
        <a:p>
          <a:endParaRPr lang="en-GB"/>
        </a:p>
      </dgm:t>
    </dgm:pt>
    <dgm:pt modelId="{1E569FCA-2684-47B1-B916-AB693487DBC5}">
      <dgm:prSet phldrT="[Text]" phldr="0" custT="1"/>
      <dgm:spPr/>
      <dgm:t>
        <a:bodyPr/>
        <a:lstStyle/>
        <a:p>
          <a:r>
            <a:rPr lang="en-GB" sz="2400"/>
            <a:t>FSE</a:t>
          </a:r>
        </a:p>
      </dgm:t>
    </dgm:pt>
    <dgm:pt modelId="{B5408204-3836-43E7-A56B-62E2EE0CFBE5}" type="parTrans" cxnId="{70A75BF1-DCC8-4CC4-B1DB-406E1F531745}">
      <dgm:prSet/>
      <dgm:spPr/>
      <dgm:t>
        <a:bodyPr/>
        <a:lstStyle/>
        <a:p>
          <a:endParaRPr lang="en-GB"/>
        </a:p>
      </dgm:t>
    </dgm:pt>
    <dgm:pt modelId="{8A07FE6E-A40A-4866-85EE-2013FCAFD740}" type="sibTrans" cxnId="{70A75BF1-DCC8-4CC4-B1DB-406E1F531745}">
      <dgm:prSet/>
      <dgm:spPr/>
      <dgm:t>
        <a:bodyPr/>
        <a:lstStyle/>
        <a:p>
          <a:endParaRPr lang="en-GB"/>
        </a:p>
      </dgm:t>
    </dgm:pt>
    <dgm:pt modelId="{9A62B99D-3FB1-4363-9BF0-E18E1A5AC563}">
      <dgm:prSet phldrT="[Text]"/>
      <dgm:spPr/>
      <dgm:t>
        <a:bodyPr/>
        <a:lstStyle/>
        <a:p>
          <a:r>
            <a:rPr lang="en-GB" dirty="0"/>
            <a:t>Jo Couling and Team</a:t>
          </a:r>
        </a:p>
      </dgm:t>
    </dgm:pt>
    <dgm:pt modelId="{212CB360-3FEA-46A2-8251-9D547CAE7414}" type="parTrans" cxnId="{0F50E842-5C3D-48A2-B02C-3034AC3B4542}">
      <dgm:prSet/>
      <dgm:spPr/>
      <dgm:t>
        <a:bodyPr/>
        <a:lstStyle/>
        <a:p>
          <a:endParaRPr lang="en-GB"/>
        </a:p>
      </dgm:t>
    </dgm:pt>
    <dgm:pt modelId="{37A539FF-01EC-43D7-A66C-6DE4CF473C80}" type="sibTrans" cxnId="{0F50E842-5C3D-48A2-B02C-3034AC3B4542}">
      <dgm:prSet/>
      <dgm:spPr/>
      <dgm:t>
        <a:bodyPr/>
        <a:lstStyle/>
        <a:p>
          <a:endParaRPr lang="en-GB"/>
        </a:p>
      </dgm:t>
    </dgm:pt>
    <dgm:pt modelId="{F7B12742-BD34-47C5-8A10-D26D091DCE0E}">
      <dgm:prSet phldrT="[Text]" phldr="0" custT="1"/>
      <dgm:spPr/>
      <dgm:t>
        <a:bodyPr/>
        <a:lstStyle/>
        <a:p>
          <a:r>
            <a:rPr lang="en-GB" sz="2400"/>
            <a:t>HUMs</a:t>
          </a:r>
        </a:p>
      </dgm:t>
    </dgm:pt>
    <dgm:pt modelId="{8BD8E2DF-4304-473F-9553-F8A57231BB1F}" type="parTrans" cxnId="{147A8373-43A3-4AE7-A170-594F6162FCF6}">
      <dgm:prSet/>
      <dgm:spPr/>
      <dgm:t>
        <a:bodyPr/>
        <a:lstStyle/>
        <a:p>
          <a:endParaRPr lang="en-GB"/>
        </a:p>
      </dgm:t>
    </dgm:pt>
    <dgm:pt modelId="{E3F114D5-4148-4385-A149-382ECD73EC5F}" type="sibTrans" cxnId="{147A8373-43A3-4AE7-A170-594F6162FCF6}">
      <dgm:prSet/>
      <dgm:spPr/>
      <dgm:t>
        <a:bodyPr/>
        <a:lstStyle/>
        <a:p>
          <a:endParaRPr lang="en-GB"/>
        </a:p>
      </dgm:t>
    </dgm:pt>
    <dgm:pt modelId="{6EEFA896-3BE5-489F-A950-F02FADA70266}">
      <dgm:prSet phldrT="[Text]"/>
      <dgm:spPr/>
      <dgm:t>
        <a:bodyPr/>
        <a:lstStyle/>
        <a:p>
          <a:r>
            <a:rPr lang="en-GB" dirty="0"/>
            <a:t>Susanne Cotterill and Team</a:t>
          </a:r>
        </a:p>
      </dgm:t>
    </dgm:pt>
    <dgm:pt modelId="{EBFB7A13-1C3B-4622-93E7-3CAC16EBA55A}" type="parTrans" cxnId="{5A37535D-2209-4F35-8A8A-38A88B407584}">
      <dgm:prSet/>
      <dgm:spPr/>
      <dgm:t>
        <a:bodyPr/>
        <a:lstStyle/>
        <a:p>
          <a:endParaRPr lang="en-GB"/>
        </a:p>
      </dgm:t>
    </dgm:pt>
    <dgm:pt modelId="{1A316F31-4778-44E3-9A3B-718A3B1D0592}" type="sibTrans" cxnId="{5A37535D-2209-4F35-8A8A-38A88B407584}">
      <dgm:prSet/>
      <dgm:spPr/>
      <dgm:t>
        <a:bodyPr/>
        <a:lstStyle/>
        <a:p>
          <a:endParaRPr lang="en-GB"/>
        </a:p>
      </dgm:t>
    </dgm:pt>
    <dgm:pt modelId="{DF7C8915-9090-4E4C-8CD8-232C231B409E}">
      <dgm:prSet phldrT="[Text]" phldr="0" custT="1"/>
      <dgm:spPr/>
      <dgm:t>
        <a:bodyPr/>
        <a:lstStyle/>
        <a:p>
          <a:r>
            <a:rPr lang="en-GB" sz="2400"/>
            <a:t>FBMH</a:t>
          </a:r>
        </a:p>
      </dgm:t>
    </dgm:pt>
    <dgm:pt modelId="{BEF1648A-24B0-4160-AE66-C80991DFAD4C}" type="parTrans" cxnId="{AC3FAA44-158B-4EF3-828E-9069E6E40C25}">
      <dgm:prSet/>
      <dgm:spPr/>
      <dgm:t>
        <a:bodyPr/>
        <a:lstStyle/>
        <a:p>
          <a:endParaRPr lang="en-GB"/>
        </a:p>
      </dgm:t>
    </dgm:pt>
    <dgm:pt modelId="{30D134A4-0821-442C-8CAE-0449F5063F76}" type="sibTrans" cxnId="{AC3FAA44-158B-4EF3-828E-9069E6E40C25}">
      <dgm:prSet/>
      <dgm:spPr/>
      <dgm:t>
        <a:bodyPr/>
        <a:lstStyle/>
        <a:p>
          <a:endParaRPr lang="en-GB"/>
        </a:p>
      </dgm:t>
    </dgm:pt>
    <dgm:pt modelId="{3371935F-53CF-4161-898E-17E72A7DB073}">
      <dgm:prSet phldrT="[Text]" phldr="0"/>
      <dgm:spPr/>
      <dgm:t>
        <a:bodyPr/>
        <a:lstStyle/>
        <a:p>
          <a:r>
            <a:rPr lang="en-GB"/>
            <a:t>Faculty Executive / Dean</a:t>
          </a:r>
        </a:p>
      </dgm:t>
    </dgm:pt>
    <dgm:pt modelId="{C13A2AFF-CD1E-4FE4-A0F7-B7C82C2B0694}" type="parTrans" cxnId="{A531BFFF-EBEE-4AD6-AA3F-E0472BEAD022}">
      <dgm:prSet/>
      <dgm:spPr/>
      <dgm:t>
        <a:bodyPr/>
        <a:lstStyle/>
        <a:p>
          <a:endParaRPr lang="en-GB"/>
        </a:p>
      </dgm:t>
    </dgm:pt>
    <dgm:pt modelId="{2FDAA444-4F1B-47DC-B90A-3A9BA866766E}" type="sibTrans" cxnId="{A531BFFF-EBEE-4AD6-AA3F-E0472BEAD022}">
      <dgm:prSet/>
      <dgm:spPr/>
      <dgm:t>
        <a:bodyPr/>
        <a:lstStyle/>
        <a:p>
          <a:endParaRPr lang="en-GB"/>
        </a:p>
      </dgm:t>
    </dgm:pt>
    <dgm:pt modelId="{EADDFA54-0A45-4352-96EA-9AAFB2E69756}">
      <dgm:prSet phldrT="[Text]" phldr="0"/>
      <dgm:spPr/>
      <dgm:t>
        <a:bodyPr/>
        <a:lstStyle/>
        <a:p>
          <a:r>
            <a:rPr lang="en-GB" dirty="0"/>
            <a:t>Maggie Martin</a:t>
          </a:r>
        </a:p>
      </dgm:t>
    </dgm:pt>
    <dgm:pt modelId="{A2275FD8-68C3-4A10-8503-E2460366214E}" type="sibTrans" cxnId="{77A24731-4A0F-4EE5-A9AF-32B0AEB17977}">
      <dgm:prSet/>
      <dgm:spPr/>
      <dgm:t>
        <a:bodyPr/>
        <a:lstStyle/>
        <a:p>
          <a:endParaRPr lang="en-GB"/>
        </a:p>
      </dgm:t>
    </dgm:pt>
    <dgm:pt modelId="{6E0A4898-3E9B-4909-9C20-A1C9E6A99933}" type="parTrans" cxnId="{77A24731-4A0F-4EE5-A9AF-32B0AEB17977}">
      <dgm:prSet/>
      <dgm:spPr/>
      <dgm:t>
        <a:bodyPr/>
        <a:lstStyle/>
        <a:p>
          <a:endParaRPr lang="en-GB"/>
        </a:p>
      </dgm:t>
    </dgm:pt>
    <dgm:pt modelId="{1D158D45-7FFB-45B4-8D4D-6EC4256C6625}">
      <dgm:prSet phldrT="[Text]" phldr="0"/>
      <dgm:spPr/>
      <dgm:t>
        <a:bodyPr/>
        <a:lstStyle/>
        <a:p>
          <a:r>
            <a:rPr lang="en-GB"/>
            <a:t>DSE/TLSE</a:t>
          </a:r>
        </a:p>
      </dgm:t>
    </dgm:pt>
    <dgm:pt modelId="{DB579497-B3E8-44E1-AE4E-1D61859448B3}" type="parTrans" cxnId="{0DCD7347-C69F-4C83-A3C6-C820F79B052A}">
      <dgm:prSet/>
      <dgm:spPr/>
      <dgm:t>
        <a:bodyPr/>
        <a:lstStyle/>
        <a:p>
          <a:endParaRPr lang="en-GB"/>
        </a:p>
      </dgm:t>
    </dgm:pt>
    <dgm:pt modelId="{21846204-6DD5-4B50-B25E-0D2BCE849B09}" type="sibTrans" cxnId="{0DCD7347-C69F-4C83-A3C6-C820F79B052A}">
      <dgm:prSet/>
      <dgm:spPr/>
      <dgm:t>
        <a:bodyPr/>
        <a:lstStyle/>
        <a:p>
          <a:endParaRPr lang="en-GB"/>
        </a:p>
      </dgm:t>
    </dgm:pt>
    <dgm:pt modelId="{CF98154C-8BB2-440F-B229-BB95A0D6D2B9}">
      <dgm:prSet phldrT="[Text]" phldr="0"/>
      <dgm:spPr/>
      <dgm:t>
        <a:bodyPr/>
        <a:lstStyle/>
        <a:p>
          <a:r>
            <a:rPr lang="en-GB"/>
            <a:t>CMSR/RBE</a:t>
          </a:r>
        </a:p>
      </dgm:t>
    </dgm:pt>
    <dgm:pt modelId="{6F5F0AEB-0264-4F98-87EA-FBC216FAA5A4}" type="parTrans" cxnId="{AED2DFEE-852B-40C9-A75B-46F1577FE9AC}">
      <dgm:prSet/>
      <dgm:spPr/>
      <dgm:t>
        <a:bodyPr/>
        <a:lstStyle/>
        <a:p>
          <a:endParaRPr lang="en-GB"/>
        </a:p>
      </dgm:t>
    </dgm:pt>
    <dgm:pt modelId="{EBB3BCF6-1800-472D-AD12-13344BFD9A0D}" type="sibTrans" cxnId="{AED2DFEE-852B-40C9-A75B-46F1577FE9AC}">
      <dgm:prSet/>
      <dgm:spPr/>
      <dgm:t>
        <a:bodyPr/>
        <a:lstStyle/>
        <a:p>
          <a:endParaRPr lang="en-GB"/>
        </a:p>
      </dgm:t>
    </dgm:pt>
    <dgm:pt modelId="{D3F600A7-977A-401E-A95E-DF87A22B7E45}">
      <dgm:prSet phldrT="[Text]" phldr="0"/>
      <dgm:spPr/>
      <dgm:t>
        <a:bodyPr/>
        <a:lstStyle/>
        <a:p>
          <a:r>
            <a:rPr lang="en-GB" dirty="0"/>
            <a:t>Maggie Martin	</a:t>
          </a:r>
        </a:p>
      </dgm:t>
    </dgm:pt>
    <dgm:pt modelId="{4BF98201-6751-4FE1-BA72-9EC63A664629}" type="parTrans" cxnId="{0233C0D0-A4C0-4E25-B4E8-F4241991D9CC}">
      <dgm:prSet/>
      <dgm:spPr/>
      <dgm:t>
        <a:bodyPr/>
        <a:lstStyle/>
        <a:p>
          <a:endParaRPr lang="en-GB"/>
        </a:p>
      </dgm:t>
    </dgm:pt>
    <dgm:pt modelId="{0FC2E072-D34F-4198-B7D9-4F7BFB9FD546}" type="sibTrans" cxnId="{0233C0D0-A4C0-4E25-B4E8-F4241991D9CC}">
      <dgm:prSet/>
      <dgm:spPr/>
      <dgm:t>
        <a:bodyPr/>
        <a:lstStyle/>
        <a:p>
          <a:endParaRPr lang="en-GB"/>
        </a:p>
      </dgm:t>
    </dgm:pt>
    <dgm:pt modelId="{D6D5A48E-9280-42E2-AE57-1A5EB5FBDDCB}">
      <dgm:prSet phldrT="[Text]" phldr="0"/>
      <dgm:spPr/>
      <dgm:t>
        <a:bodyPr/>
        <a:lstStyle/>
        <a:p>
          <a:r>
            <a:rPr lang="en-GB" dirty="0"/>
            <a:t>Maggie Martin</a:t>
          </a:r>
        </a:p>
      </dgm:t>
    </dgm:pt>
    <dgm:pt modelId="{1EE86D1F-2ED7-4587-A822-C3359DF39450}" type="parTrans" cxnId="{0B2FB3DC-A365-49D2-A22E-B8731788D7B7}">
      <dgm:prSet/>
      <dgm:spPr/>
      <dgm:t>
        <a:bodyPr/>
        <a:lstStyle/>
        <a:p>
          <a:endParaRPr lang="en-GB"/>
        </a:p>
      </dgm:t>
    </dgm:pt>
    <dgm:pt modelId="{D01BEC8A-B12F-42BE-8E6D-28196C2DB77E}" type="sibTrans" cxnId="{0B2FB3DC-A365-49D2-A22E-B8731788D7B7}">
      <dgm:prSet/>
      <dgm:spPr/>
      <dgm:t>
        <a:bodyPr/>
        <a:lstStyle/>
        <a:p>
          <a:endParaRPr lang="en-GB"/>
        </a:p>
      </dgm:t>
    </dgm:pt>
    <dgm:pt modelId="{7C2C0047-C8DC-4490-9590-8D473084B522}">
      <dgm:prSet phldrT="[Text]" phldr="0"/>
      <dgm:spPr/>
      <dgm:t>
        <a:bodyPr/>
        <a:lstStyle/>
        <a:p>
          <a:r>
            <a:rPr lang="en-GB" dirty="0"/>
            <a:t>Andrew Stephens</a:t>
          </a:r>
        </a:p>
      </dgm:t>
    </dgm:pt>
    <dgm:pt modelId="{B328B9A2-69AE-49BF-BC8F-5992D1672091}" type="parTrans" cxnId="{F84E7EB2-AE41-403D-97A3-8B481B67E52E}">
      <dgm:prSet/>
      <dgm:spPr/>
      <dgm:t>
        <a:bodyPr/>
        <a:lstStyle/>
        <a:p>
          <a:endParaRPr lang="en-GB"/>
        </a:p>
      </dgm:t>
    </dgm:pt>
    <dgm:pt modelId="{36146ED6-97E5-4E50-ADCF-88767539AC0C}" type="sibTrans" cxnId="{F84E7EB2-AE41-403D-97A3-8B481B67E52E}">
      <dgm:prSet/>
      <dgm:spPr/>
      <dgm:t>
        <a:bodyPr/>
        <a:lstStyle/>
        <a:p>
          <a:endParaRPr lang="en-GB"/>
        </a:p>
      </dgm:t>
    </dgm:pt>
    <dgm:pt modelId="{1F828409-BA0F-4B95-BB35-38B78A1B617A}">
      <dgm:prSet phldrT="[Text]" phldr="0"/>
      <dgm:spPr/>
      <dgm:t>
        <a:bodyPr/>
        <a:lstStyle/>
        <a:p>
          <a:r>
            <a:rPr lang="en-GB"/>
            <a:t>Andrew Stephens</a:t>
          </a:r>
          <a:endParaRPr lang="en-GB" dirty="0"/>
        </a:p>
      </dgm:t>
    </dgm:pt>
    <dgm:pt modelId="{0A14600D-DF72-4698-A8CD-DF07483FF19A}" type="parTrans" cxnId="{58470269-6180-4C9E-B08E-38625FC45504}">
      <dgm:prSet/>
      <dgm:spPr/>
      <dgm:t>
        <a:bodyPr/>
        <a:lstStyle/>
        <a:p>
          <a:endParaRPr lang="en-GB"/>
        </a:p>
      </dgm:t>
    </dgm:pt>
    <dgm:pt modelId="{6DFD2F7C-9F02-4E9C-A478-A7DFDCBEE18B}" type="sibTrans" cxnId="{58470269-6180-4C9E-B08E-38625FC45504}">
      <dgm:prSet/>
      <dgm:spPr/>
      <dgm:t>
        <a:bodyPr/>
        <a:lstStyle/>
        <a:p>
          <a:endParaRPr lang="en-GB"/>
        </a:p>
      </dgm:t>
    </dgm:pt>
    <dgm:pt modelId="{8FF94CB0-459B-4337-A2B1-0A73019FE9F8}">
      <dgm:prSet phldrT="[Text]" phldr="0"/>
      <dgm:spPr/>
      <dgm:t>
        <a:bodyPr/>
        <a:lstStyle/>
        <a:p>
          <a:r>
            <a:rPr lang="en-GB" dirty="0"/>
            <a:t>Andrew Stephens</a:t>
          </a:r>
        </a:p>
      </dgm:t>
    </dgm:pt>
    <dgm:pt modelId="{08B2CBA4-31C1-4057-8EE4-FD7210715EBE}" type="parTrans" cxnId="{648C9743-DBDD-4C44-98E1-9DC66F3C02C1}">
      <dgm:prSet/>
      <dgm:spPr/>
      <dgm:t>
        <a:bodyPr/>
        <a:lstStyle/>
        <a:p>
          <a:endParaRPr lang="en-GB"/>
        </a:p>
      </dgm:t>
    </dgm:pt>
    <dgm:pt modelId="{A5C0555E-7153-459A-8F4E-E696F511FA9C}" type="sibTrans" cxnId="{648C9743-DBDD-4C44-98E1-9DC66F3C02C1}">
      <dgm:prSet/>
      <dgm:spPr/>
      <dgm:t>
        <a:bodyPr/>
        <a:lstStyle/>
        <a:p>
          <a:endParaRPr lang="en-GB"/>
        </a:p>
      </dgm:t>
    </dgm:pt>
    <dgm:pt modelId="{D782449C-2773-4A55-81FD-853FA543F717}">
      <dgm:prSet phldrT="[Text]" phldr="0"/>
      <dgm:spPr/>
      <dgm:t>
        <a:bodyPr/>
        <a:lstStyle/>
        <a:p>
          <a:r>
            <a:rPr lang="en-GB"/>
            <a:t>School Executive/</a:t>
          </a:r>
          <a:r>
            <a:rPr lang="en-GB" err="1"/>
            <a:t>HoS</a:t>
          </a:r>
          <a:endParaRPr lang="en-GB"/>
        </a:p>
      </dgm:t>
    </dgm:pt>
    <dgm:pt modelId="{049520A4-DD5D-4BCD-BAA4-C0A6538C77E2}" type="parTrans" cxnId="{71ED6039-9DA6-457D-BB39-548FBDB3072B}">
      <dgm:prSet/>
      <dgm:spPr/>
      <dgm:t>
        <a:bodyPr/>
        <a:lstStyle/>
        <a:p>
          <a:endParaRPr lang="en-GB"/>
        </a:p>
      </dgm:t>
    </dgm:pt>
    <dgm:pt modelId="{B72E0769-8C5E-4FE3-BC67-B4581F512922}" type="sibTrans" cxnId="{71ED6039-9DA6-457D-BB39-548FBDB3072B}">
      <dgm:prSet/>
      <dgm:spPr/>
      <dgm:t>
        <a:bodyPr/>
        <a:lstStyle/>
        <a:p>
          <a:endParaRPr lang="en-GB"/>
        </a:p>
      </dgm:t>
    </dgm:pt>
    <dgm:pt modelId="{13D68215-A9F1-4335-A34C-82D5295BF98E}">
      <dgm:prSet phldrT="[Text]" phldr="0"/>
      <dgm:spPr/>
      <dgm:t>
        <a:bodyPr/>
        <a:lstStyle/>
        <a:p>
          <a:r>
            <a:rPr lang="en-GB" dirty="0"/>
            <a:t>Stephen Johnston’s team</a:t>
          </a:r>
        </a:p>
      </dgm:t>
    </dgm:pt>
    <dgm:pt modelId="{74162954-ADB7-412A-9F0F-192458AB10B4}" type="parTrans" cxnId="{053EFC8A-7B38-4E21-B8DA-C382ACBECE1F}">
      <dgm:prSet/>
      <dgm:spPr/>
      <dgm:t>
        <a:bodyPr/>
        <a:lstStyle/>
        <a:p>
          <a:endParaRPr lang="en-GB"/>
        </a:p>
      </dgm:t>
    </dgm:pt>
    <dgm:pt modelId="{D287CA18-E7D4-4571-B5D5-9C7B35AE9362}" type="sibTrans" cxnId="{053EFC8A-7B38-4E21-B8DA-C382ACBECE1F}">
      <dgm:prSet/>
      <dgm:spPr/>
      <dgm:t>
        <a:bodyPr/>
        <a:lstStyle/>
        <a:p>
          <a:endParaRPr lang="en-GB"/>
        </a:p>
      </dgm:t>
    </dgm:pt>
    <dgm:pt modelId="{1D0999C9-5529-4D93-9DC1-9FAFBC1841D8}">
      <dgm:prSet phldrT="[Text]"/>
      <dgm:spPr/>
      <dgm:t>
        <a:bodyPr/>
        <a:lstStyle/>
        <a:p>
          <a:r>
            <a:rPr lang="en-GB" dirty="0"/>
            <a:t>Jo Couling’s team</a:t>
          </a:r>
        </a:p>
      </dgm:t>
    </dgm:pt>
    <dgm:pt modelId="{88CF7E65-61E9-42A2-A018-BFDD194D3344}" type="parTrans" cxnId="{DA6F2E45-E642-4D98-A9AD-A01EA2FF5C16}">
      <dgm:prSet/>
      <dgm:spPr/>
      <dgm:t>
        <a:bodyPr/>
        <a:lstStyle/>
        <a:p>
          <a:endParaRPr lang="en-GB"/>
        </a:p>
      </dgm:t>
    </dgm:pt>
    <dgm:pt modelId="{AF027D03-54CC-4CDC-8AE5-FAE0CA9DC68D}" type="sibTrans" cxnId="{DA6F2E45-E642-4D98-A9AD-A01EA2FF5C16}">
      <dgm:prSet/>
      <dgm:spPr/>
      <dgm:t>
        <a:bodyPr/>
        <a:lstStyle/>
        <a:p>
          <a:endParaRPr lang="en-GB"/>
        </a:p>
      </dgm:t>
    </dgm:pt>
    <dgm:pt modelId="{0270828F-78D7-4B4E-A3AF-D933AC64040E}">
      <dgm:prSet phldrT="[Text]"/>
      <dgm:spPr/>
      <dgm:t>
        <a:bodyPr/>
        <a:lstStyle/>
        <a:p>
          <a:pPr>
            <a:buNone/>
          </a:pPr>
          <a:r>
            <a:rPr lang="en-GB" dirty="0"/>
            <a:t>Susanne Cotterill’s team</a:t>
          </a:r>
        </a:p>
      </dgm:t>
    </dgm:pt>
    <dgm:pt modelId="{F6E0576E-2FE0-4593-B230-BA1D029909F1}" type="parTrans" cxnId="{136CA083-8D64-4C72-B663-3F7592B9FD24}">
      <dgm:prSet/>
      <dgm:spPr/>
      <dgm:t>
        <a:bodyPr/>
        <a:lstStyle/>
        <a:p>
          <a:endParaRPr lang="en-GB"/>
        </a:p>
      </dgm:t>
    </dgm:pt>
    <dgm:pt modelId="{73030800-7327-4650-B9AB-8F0FDC532AEA}" type="sibTrans" cxnId="{136CA083-8D64-4C72-B663-3F7592B9FD24}">
      <dgm:prSet/>
      <dgm:spPr/>
      <dgm:t>
        <a:bodyPr/>
        <a:lstStyle/>
        <a:p>
          <a:endParaRPr lang="en-GB"/>
        </a:p>
      </dgm:t>
    </dgm:pt>
    <dgm:pt modelId="{B125FDA3-C247-4417-8035-2E86D900C2D3}">
      <dgm:prSet phldrT="[Text]" phldr="0"/>
      <dgm:spPr/>
      <dgm:t>
        <a:bodyPr/>
        <a:lstStyle/>
        <a:p>
          <a:r>
            <a:rPr lang="en-GB" dirty="0"/>
            <a:t>Faculty PSLT / </a:t>
          </a:r>
          <a:r>
            <a:rPr lang="en-GB" dirty="0" err="1"/>
            <a:t>EDoFO</a:t>
          </a:r>
          <a:endParaRPr lang="en-GB" dirty="0"/>
        </a:p>
      </dgm:t>
    </dgm:pt>
    <dgm:pt modelId="{1B616478-1760-4F19-914F-B944035ADDFE}" type="parTrans" cxnId="{9F759BE5-5130-4FBE-846E-149881068BB6}">
      <dgm:prSet/>
      <dgm:spPr/>
      <dgm:t>
        <a:bodyPr/>
        <a:lstStyle/>
        <a:p>
          <a:endParaRPr lang="en-GB"/>
        </a:p>
      </dgm:t>
    </dgm:pt>
    <dgm:pt modelId="{A0237A21-49BD-4F36-AFE3-616310C1128E}" type="sibTrans" cxnId="{9F759BE5-5130-4FBE-846E-149881068BB6}">
      <dgm:prSet/>
      <dgm:spPr/>
      <dgm:t>
        <a:bodyPr/>
        <a:lstStyle/>
        <a:p>
          <a:endParaRPr lang="en-GB"/>
        </a:p>
      </dgm:t>
    </dgm:pt>
    <dgm:pt modelId="{A34050F4-6FA3-42C8-A1C9-3E71D5247ACC}">
      <dgm:prSet phldrT="[Text]" phldr="0"/>
      <dgm:spPr/>
      <dgm:t>
        <a:bodyPr/>
        <a:lstStyle/>
        <a:p>
          <a:r>
            <a:rPr lang="en-GB" dirty="0"/>
            <a:t>Bridget Griffin &amp; Team</a:t>
          </a:r>
        </a:p>
      </dgm:t>
    </dgm:pt>
    <dgm:pt modelId="{A573280B-5482-4E8D-8778-A14D6418D325}" type="parTrans" cxnId="{39913E67-4260-4F3E-B252-24F3DD82F7B9}">
      <dgm:prSet/>
      <dgm:spPr/>
      <dgm:t>
        <a:bodyPr/>
        <a:lstStyle/>
        <a:p>
          <a:endParaRPr lang="en-GB"/>
        </a:p>
      </dgm:t>
    </dgm:pt>
    <dgm:pt modelId="{920AFC43-320C-4073-89AC-C6D90BE572F1}" type="sibTrans" cxnId="{39913E67-4260-4F3E-B252-24F3DD82F7B9}">
      <dgm:prSet/>
      <dgm:spPr/>
      <dgm:t>
        <a:bodyPr/>
        <a:lstStyle/>
        <a:p>
          <a:endParaRPr lang="en-GB"/>
        </a:p>
      </dgm:t>
    </dgm:pt>
    <dgm:pt modelId="{19F2D33C-7A30-4FAD-BFFE-CCECAD596117}">
      <dgm:prSet phldrT="[Text]"/>
      <dgm:spPr/>
      <dgm:t>
        <a:bodyPr/>
        <a:lstStyle/>
        <a:p>
          <a:r>
            <a:rPr lang="en-GB" dirty="0"/>
            <a:t>Bridget Griffin &amp; Team</a:t>
          </a:r>
        </a:p>
      </dgm:t>
    </dgm:pt>
    <dgm:pt modelId="{EC863B38-048A-4EB1-B4C5-CA4B95BF6DC6}" type="parTrans" cxnId="{3E78FA3B-0C78-4577-B9FE-FEC3267AE7E0}">
      <dgm:prSet/>
      <dgm:spPr/>
      <dgm:t>
        <a:bodyPr/>
        <a:lstStyle/>
        <a:p>
          <a:endParaRPr lang="en-GB"/>
        </a:p>
      </dgm:t>
    </dgm:pt>
    <dgm:pt modelId="{6378C17E-41AE-49D6-BE2F-09BE41561F7D}" type="sibTrans" cxnId="{3E78FA3B-0C78-4577-B9FE-FEC3267AE7E0}">
      <dgm:prSet/>
      <dgm:spPr/>
      <dgm:t>
        <a:bodyPr/>
        <a:lstStyle/>
        <a:p>
          <a:endParaRPr lang="en-GB"/>
        </a:p>
      </dgm:t>
    </dgm:pt>
    <dgm:pt modelId="{E5462EA9-E2CC-4D2D-971D-F44ED1F018D9}">
      <dgm:prSet phldrT="[Text]"/>
      <dgm:spPr/>
      <dgm:t>
        <a:bodyPr/>
        <a:lstStyle/>
        <a:p>
          <a:r>
            <a:rPr lang="en-GB" dirty="0"/>
            <a:t>Bridget Griffin &amp; Team</a:t>
          </a:r>
        </a:p>
      </dgm:t>
    </dgm:pt>
    <dgm:pt modelId="{A7F9CF33-09F6-4791-8A49-9C767BC2A4AF}" type="parTrans" cxnId="{1912834D-3134-4154-9BF4-6AC01C36F4DB}">
      <dgm:prSet/>
      <dgm:spPr/>
      <dgm:t>
        <a:bodyPr/>
        <a:lstStyle/>
        <a:p>
          <a:endParaRPr lang="en-GB"/>
        </a:p>
      </dgm:t>
    </dgm:pt>
    <dgm:pt modelId="{D967BD1D-AD60-479C-B034-FA41EC1D9240}" type="sibTrans" cxnId="{1912834D-3134-4154-9BF4-6AC01C36F4DB}">
      <dgm:prSet/>
      <dgm:spPr/>
      <dgm:t>
        <a:bodyPr/>
        <a:lstStyle/>
        <a:p>
          <a:endParaRPr lang="en-GB"/>
        </a:p>
      </dgm:t>
    </dgm:pt>
    <dgm:pt modelId="{1858C180-3D2E-400E-843D-3555C5D4FE39}">
      <dgm:prSet phldrT="[Text]" phldr="0"/>
      <dgm:spPr/>
      <dgm:t>
        <a:bodyPr/>
        <a:lstStyle/>
        <a:p>
          <a:r>
            <a:rPr lang="en-GB"/>
            <a:t>School PSLT </a:t>
          </a:r>
        </a:p>
      </dgm:t>
    </dgm:pt>
    <dgm:pt modelId="{10CAE1DD-40F1-4CE3-A85C-409B734CC6DB}" type="parTrans" cxnId="{B506BA0A-8095-479C-A704-5B6D1759E543}">
      <dgm:prSet/>
      <dgm:spPr/>
      <dgm:t>
        <a:bodyPr/>
        <a:lstStyle/>
        <a:p>
          <a:endParaRPr lang="en-GB"/>
        </a:p>
      </dgm:t>
    </dgm:pt>
    <dgm:pt modelId="{CEC03B10-0BAA-40CF-B76B-B573FF3C1D34}" type="sibTrans" cxnId="{B506BA0A-8095-479C-A704-5B6D1759E543}">
      <dgm:prSet/>
      <dgm:spPr/>
      <dgm:t>
        <a:bodyPr/>
        <a:lstStyle/>
        <a:p>
          <a:endParaRPr lang="en-GB"/>
        </a:p>
      </dgm:t>
    </dgm:pt>
    <dgm:pt modelId="{C2F9468C-01A0-42D4-A0F1-BB4FF72089B3}">
      <dgm:prSet phldrT="[Text]" phldr="0"/>
      <dgm:spPr/>
      <dgm:t>
        <a:bodyPr/>
        <a:lstStyle/>
        <a:p>
          <a:r>
            <a:rPr lang="en-GB" dirty="0"/>
            <a:t>Milton Hand</a:t>
          </a:r>
        </a:p>
      </dgm:t>
    </dgm:pt>
    <dgm:pt modelId="{FEE0D032-74E3-4B99-9F4B-8EDC83FDCA3B}" type="parTrans" cxnId="{E04C6193-9F9F-423F-8CA6-E97DB08131F8}">
      <dgm:prSet/>
      <dgm:spPr/>
      <dgm:t>
        <a:bodyPr/>
        <a:lstStyle/>
        <a:p>
          <a:endParaRPr lang="en-GB"/>
        </a:p>
      </dgm:t>
    </dgm:pt>
    <dgm:pt modelId="{6916E69E-7D5A-4409-B520-4BE13D350B45}" type="sibTrans" cxnId="{E04C6193-9F9F-423F-8CA6-E97DB08131F8}">
      <dgm:prSet/>
      <dgm:spPr/>
      <dgm:t>
        <a:bodyPr/>
        <a:lstStyle/>
        <a:p>
          <a:endParaRPr lang="en-GB"/>
        </a:p>
      </dgm:t>
    </dgm:pt>
    <dgm:pt modelId="{3CCA6569-C6B6-4542-B73F-01E5054E9331}">
      <dgm:prSet phldrT="[Text]"/>
      <dgm:spPr/>
      <dgm:t>
        <a:bodyPr/>
        <a:lstStyle/>
        <a:p>
          <a:r>
            <a:rPr lang="en-GB" dirty="0"/>
            <a:t>Emma Flint</a:t>
          </a:r>
        </a:p>
      </dgm:t>
    </dgm:pt>
    <dgm:pt modelId="{59657C2F-F482-4BCC-8E3F-229255513E77}" type="parTrans" cxnId="{39F7B79B-657F-43F5-A6CD-9BB52B792E59}">
      <dgm:prSet/>
      <dgm:spPr/>
      <dgm:t>
        <a:bodyPr/>
        <a:lstStyle/>
        <a:p>
          <a:endParaRPr lang="en-GB"/>
        </a:p>
      </dgm:t>
    </dgm:pt>
    <dgm:pt modelId="{DC664BA7-FD51-4525-B842-5B687564D4D1}" type="sibTrans" cxnId="{39F7B79B-657F-43F5-A6CD-9BB52B792E59}">
      <dgm:prSet/>
      <dgm:spPr/>
      <dgm:t>
        <a:bodyPr/>
        <a:lstStyle/>
        <a:p>
          <a:endParaRPr lang="en-GB"/>
        </a:p>
      </dgm:t>
    </dgm:pt>
    <dgm:pt modelId="{A196841E-2C5A-4E06-A2A0-F719342B4E5A}">
      <dgm:prSet phldrT="[Text]"/>
      <dgm:spPr/>
      <dgm:t>
        <a:bodyPr/>
        <a:lstStyle/>
        <a:p>
          <a:pPr>
            <a:buNone/>
          </a:pPr>
          <a:r>
            <a:rPr lang="en-GB" dirty="0"/>
            <a:t>AMBS/</a:t>
          </a:r>
          <a:r>
            <a:rPr lang="en-GB" dirty="0" err="1"/>
            <a:t>SoSS</a:t>
          </a:r>
          <a:r>
            <a:rPr lang="en-GB" dirty="0"/>
            <a:t> – Emma Flint SALC/SEED – Milton Hand</a:t>
          </a:r>
        </a:p>
      </dgm:t>
    </dgm:pt>
    <dgm:pt modelId="{542ED611-3D1A-4338-AE1B-2E24D5B3F860}" type="parTrans" cxnId="{DAE16E26-F27F-4D45-9E57-05FA5A96B61C}">
      <dgm:prSet/>
      <dgm:spPr/>
      <dgm:t>
        <a:bodyPr/>
        <a:lstStyle/>
        <a:p>
          <a:endParaRPr lang="en-GB"/>
        </a:p>
      </dgm:t>
    </dgm:pt>
    <dgm:pt modelId="{4375A734-8351-4276-806D-B3B4B54F9D46}" type="sibTrans" cxnId="{DAE16E26-F27F-4D45-9E57-05FA5A96B61C}">
      <dgm:prSet/>
      <dgm:spPr/>
      <dgm:t>
        <a:bodyPr/>
        <a:lstStyle/>
        <a:p>
          <a:endParaRPr lang="en-GB"/>
        </a:p>
      </dgm:t>
    </dgm:pt>
    <dgm:pt modelId="{2792285E-3231-4FAA-87BB-86CC37D9F010}" type="pres">
      <dgm:prSet presAssocID="{BDC6EDE7-3E75-4AA6-BA4C-FD10D9CBE928}" presName="theList" presStyleCnt="0">
        <dgm:presLayoutVars>
          <dgm:dir/>
          <dgm:animLvl val="lvl"/>
          <dgm:resizeHandles val="exact"/>
        </dgm:presLayoutVars>
      </dgm:prSet>
      <dgm:spPr/>
    </dgm:pt>
    <dgm:pt modelId="{6E8C79FF-7D46-4030-B0EB-67325E191806}" type="pres">
      <dgm:prSet presAssocID="{861398C0-6EA4-4CE7-A72E-7BB71893CA24}" presName="compNode" presStyleCnt="0"/>
      <dgm:spPr/>
    </dgm:pt>
    <dgm:pt modelId="{35660633-7BCE-487E-B3C3-A5FD87480902}" type="pres">
      <dgm:prSet presAssocID="{861398C0-6EA4-4CE7-A72E-7BB71893CA24}" presName="aNode" presStyleLbl="bgShp" presStyleIdx="0" presStyleCnt="4"/>
      <dgm:spPr/>
    </dgm:pt>
    <dgm:pt modelId="{FAAC0C13-D371-48BB-A44B-297A76E67B2D}" type="pres">
      <dgm:prSet presAssocID="{861398C0-6EA4-4CE7-A72E-7BB71893CA24}" presName="textNode" presStyleLbl="bgShp" presStyleIdx="0" presStyleCnt="4"/>
      <dgm:spPr/>
    </dgm:pt>
    <dgm:pt modelId="{D14174BF-A607-40ED-B119-50E458000228}" type="pres">
      <dgm:prSet presAssocID="{861398C0-6EA4-4CE7-A72E-7BB71893CA24}" presName="compChildNode" presStyleCnt="0"/>
      <dgm:spPr/>
    </dgm:pt>
    <dgm:pt modelId="{D8E7E006-66AB-4833-8A44-23A6775F0F2C}" type="pres">
      <dgm:prSet presAssocID="{861398C0-6EA4-4CE7-A72E-7BB71893CA24}" presName="theInnerList" presStyleCnt="0"/>
      <dgm:spPr/>
    </dgm:pt>
    <dgm:pt modelId="{B063A115-A600-41EA-AFCB-2095FD0719DD}" type="pres">
      <dgm:prSet presAssocID="{3371935F-53CF-4161-898E-17E72A7DB073}" presName="childNode" presStyleLbl="node1" presStyleIdx="0" presStyleCnt="24">
        <dgm:presLayoutVars>
          <dgm:bulletEnabled val="1"/>
        </dgm:presLayoutVars>
      </dgm:prSet>
      <dgm:spPr/>
    </dgm:pt>
    <dgm:pt modelId="{D602846A-BC2B-469F-B870-DADDEE9BED08}" type="pres">
      <dgm:prSet presAssocID="{3371935F-53CF-4161-898E-17E72A7DB073}" presName="aSpace2" presStyleCnt="0"/>
      <dgm:spPr/>
    </dgm:pt>
    <dgm:pt modelId="{AABF436B-E75E-4D5D-AE52-3667278C09DF}" type="pres">
      <dgm:prSet presAssocID="{B125FDA3-C247-4417-8035-2E86D900C2D3}" presName="childNode" presStyleLbl="node1" presStyleIdx="1" presStyleCnt="24">
        <dgm:presLayoutVars>
          <dgm:bulletEnabled val="1"/>
        </dgm:presLayoutVars>
      </dgm:prSet>
      <dgm:spPr/>
    </dgm:pt>
    <dgm:pt modelId="{8F7BB00A-FA51-4E65-B012-3BD199FB94C5}" type="pres">
      <dgm:prSet presAssocID="{B125FDA3-C247-4417-8035-2E86D900C2D3}" presName="aSpace2" presStyleCnt="0"/>
      <dgm:spPr/>
    </dgm:pt>
    <dgm:pt modelId="{2A22DB69-A0C3-490C-86AF-43963D5AEDE9}" type="pres">
      <dgm:prSet presAssocID="{D782449C-2773-4A55-81FD-853FA543F717}" presName="childNode" presStyleLbl="node1" presStyleIdx="2" presStyleCnt="24">
        <dgm:presLayoutVars>
          <dgm:bulletEnabled val="1"/>
        </dgm:presLayoutVars>
      </dgm:prSet>
      <dgm:spPr/>
    </dgm:pt>
    <dgm:pt modelId="{2DB67E27-A720-4ECA-9586-0706E7C71009}" type="pres">
      <dgm:prSet presAssocID="{D782449C-2773-4A55-81FD-853FA543F717}" presName="aSpace2" presStyleCnt="0"/>
      <dgm:spPr/>
    </dgm:pt>
    <dgm:pt modelId="{352A1F9C-974D-41ED-B593-CEAB01A7E980}" type="pres">
      <dgm:prSet presAssocID="{1858C180-3D2E-400E-843D-3555C5D4FE39}" presName="childNode" presStyleLbl="node1" presStyleIdx="3" presStyleCnt="24">
        <dgm:presLayoutVars>
          <dgm:bulletEnabled val="1"/>
        </dgm:presLayoutVars>
      </dgm:prSet>
      <dgm:spPr/>
    </dgm:pt>
    <dgm:pt modelId="{94DE40FF-B35A-4133-B5A0-39CF395E1417}" type="pres">
      <dgm:prSet presAssocID="{1858C180-3D2E-400E-843D-3555C5D4FE39}" presName="aSpace2" presStyleCnt="0"/>
      <dgm:spPr/>
    </dgm:pt>
    <dgm:pt modelId="{E2B1FB1D-E1D1-4ABE-8FDA-860BFC8C1DD5}" type="pres">
      <dgm:prSet presAssocID="{1D158D45-7FFB-45B4-8D4D-6EC4256C6625}" presName="childNode" presStyleLbl="node1" presStyleIdx="4" presStyleCnt="24">
        <dgm:presLayoutVars>
          <dgm:bulletEnabled val="1"/>
        </dgm:presLayoutVars>
      </dgm:prSet>
      <dgm:spPr/>
    </dgm:pt>
    <dgm:pt modelId="{965C7422-BA51-4255-A409-5158984152A0}" type="pres">
      <dgm:prSet presAssocID="{1D158D45-7FFB-45B4-8D4D-6EC4256C6625}" presName="aSpace2" presStyleCnt="0"/>
      <dgm:spPr/>
    </dgm:pt>
    <dgm:pt modelId="{389E14A4-EBB3-4ADE-88C1-153B4D53511A}" type="pres">
      <dgm:prSet presAssocID="{CF98154C-8BB2-440F-B229-BB95A0D6D2B9}" presName="childNode" presStyleLbl="node1" presStyleIdx="5" presStyleCnt="24">
        <dgm:presLayoutVars>
          <dgm:bulletEnabled val="1"/>
        </dgm:presLayoutVars>
      </dgm:prSet>
      <dgm:spPr/>
    </dgm:pt>
    <dgm:pt modelId="{29E57BAE-2846-45B5-BC1F-5EEAB0F986C8}" type="pres">
      <dgm:prSet presAssocID="{861398C0-6EA4-4CE7-A72E-7BB71893CA24}" presName="aSpace" presStyleCnt="0"/>
      <dgm:spPr/>
    </dgm:pt>
    <dgm:pt modelId="{D2DA8694-DFBA-4B65-86A3-243CAF7B9776}" type="pres">
      <dgm:prSet presAssocID="{DF7C8915-9090-4E4C-8CD8-232C231B409E}" presName="compNode" presStyleCnt="0"/>
      <dgm:spPr/>
    </dgm:pt>
    <dgm:pt modelId="{44745667-D0C9-404D-8535-E6B2CA8FC864}" type="pres">
      <dgm:prSet presAssocID="{DF7C8915-9090-4E4C-8CD8-232C231B409E}" presName="aNode" presStyleLbl="bgShp" presStyleIdx="1" presStyleCnt="4"/>
      <dgm:spPr/>
    </dgm:pt>
    <dgm:pt modelId="{7DCAD502-BCE8-4E1B-A9C0-16E5557C6DCC}" type="pres">
      <dgm:prSet presAssocID="{DF7C8915-9090-4E4C-8CD8-232C231B409E}" presName="textNode" presStyleLbl="bgShp" presStyleIdx="1" presStyleCnt="4"/>
      <dgm:spPr/>
    </dgm:pt>
    <dgm:pt modelId="{95D9A50C-39DD-4940-A71E-3AE09BEEEF16}" type="pres">
      <dgm:prSet presAssocID="{DF7C8915-9090-4E4C-8CD8-232C231B409E}" presName="compChildNode" presStyleCnt="0"/>
      <dgm:spPr/>
    </dgm:pt>
    <dgm:pt modelId="{B2B39130-6D04-4CCE-9C2F-E566527106B1}" type="pres">
      <dgm:prSet presAssocID="{DF7C8915-9090-4E4C-8CD8-232C231B409E}" presName="theInnerList" presStyleCnt="0"/>
      <dgm:spPr/>
    </dgm:pt>
    <dgm:pt modelId="{371943E2-F368-4F62-8609-2F44E3C60274}" type="pres">
      <dgm:prSet presAssocID="{29C14BF8-6522-4728-83F4-E2A65C8BE7AF}" presName="childNode" presStyleLbl="node1" presStyleIdx="6" presStyleCnt="24">
        <dgm:presLayoutVars>
          <dgm:bulletEnabled val="1"/>
        </dgm:presLayoutVars>
      </dgm:prSet>
      <dgm:spPr/>
    </dgm:pt>
    <dgm:pt modelId="{64C77D48-AC04-4EDE-AA8B-F8AA10DD9D2E}" type="pres">
      <dgm:prSet presAssocID="{29C14BF8-6522-4728-83F4-E2A65C8BE7AF}" presName="aSpace2" presStyleCnt="0"/>
      <dgm:spPr/>
    </dgm:pt>
    <dgm:pt modelId="{78D0F578-0ABD-45FA-9C0F-FE80FE372449}" type="pres">
      <dgm:prSet presAssocID="{A34050F4-6FA3-42C8-A1C9-3E71D5247ACC}" presName="childNode" presStyleLbl="node1" presStyleIdx="7" presStyleCnt="24">
        <dgm:presLayoutVars>
          <dgm:bulletEnabled val="1"/>
        </dgm:presLayoutVars>
      </dgm:prSet>
      <dgm:spPr/>
    </dgm:pt>
    <dgm:pt modelId="{78A33E09-2EAC-41BC-9F05-3E076EA8A43A}" type="pres">
      <dgm:prSet presAssocID="{A34050F4-6FA3-42C8-A1C9-3E71D5247ACC}" presName="aSpace2" presStyleCnt="0"/>
      <dgm:spPr/>
    </dgm:pt>
    <dgm:pt modelId="{F4948F76-7830-4890-8DFA-A43A5F6BBE01}" type="pres">
      <dgm:prSet presAssocID="{13D68215-A9F1-4335-A34C-82D5295BF98E}" presName="childNode" presStyleLbl="node1" presStyleIdx="8" presStyleCnt="24">
        <dgm:presLayoutVars>
          <dgm:bulletEnabled val="1"/>
        </dgm:presLayoutVars>
      </dgm:prSet>
      <dgm:spPr/>
    </dgm:pt>
    <dgm:pt modelId="{7D782A25-7035-4E86-885D-75ED5B3D451A}" type="pres">
      <dgm:prSet presAssocID="{13D68215-A9F1-4335-A34C-82D5295BF98E}" presName="aSpace2" presStyleCnt="0"/>
      <dgm:spPr/>
    </dgm:pt>
    <dgm:pt modelId="{F368BF83-1C81-4279-8ABB-80ACA188E962}" type="pres">
      <dgm:prSet presAssocID="{C2F9468C-01A0-42D4-A0F1-BB4FF72089B3}" presName="childNode" presStyleLbl="node1" presStyleIdx="9" presStyleCnt="24">
        <dgm:presLayoutVars>
          <dgm:bulletEnabled val="1"/>
        </dgm:presLayoutVars>
      </dgm:prSet>
      <dgm:spPr/>
    </dgm:pt>
    <dgm:pt modelId="{877BE4A5-4484-4CE7-998E-2C61486F63DC}" type="pres">
      <dgm:prSet presAssocID="{C2F9468C-01A0-42D4-A0F1-BB4FF72089B3}" presName="aSpace2" presStyleCnt="0"/>
      <dgm:spPr/>
    </dgm:pt>
    <dgm:pt modelId="{19021206-DE4F-472F-836B-705757732B29}" type="pres">
      <dgm:prSet presAssocID="{D3F600A7-977A-401E-A95E-DF87A22B7E45}" presName="childNode" presStyleLbl="node1" presStyleIdx="10" presStyleCnt="24">
        <dgm:presLayoutVars>
          <dgm:bulletEnabled val="1"/>
        </dgm:presLayoutVars>
      </dgm:prSet>
      <dgm:spPr/>
    </dgm:pt>
    <dgm:pt modelId="{F698E31F-4338-424C-94CB-C1368EB6487B}" type="pres">
      <dgm:prSet presAssocID="{D3F600A7-977A-401E-A95E-DF87A22B7E45}" presName="aSpace2" presStyleCnt="0"/>
      <dgm:spPr/>
    </dgm:pt>
    <dgm:pt modelId="{A625E49C-946A-472D-9FA6-146F7119DE13}" type="pres">
      <dgm:prSet presAssocID="{8FF94CB0-459B-4337-A2B1-0A73019FE9F8}" presName="childNode" presStyleLbl="node1" presStyleIdx="11" presStyleCnt="24">
        <dgm:presLayoutVars>
          <dgm:bulletEnabled val="1"/>
        </dgm:presLayoutVars>
      </dgm:prSet>
      <dgm:spPr/>
    </dgm:pt>
    <dgm:pt modelId="{F8DEF361-AF4D-4AB2-808C-70C94FAABAD1}" type="pres">
      <dgm:prSet presAssocID="{DF7C8915-9090-4E4C-8CD8-232C231B409E}" presName="aSpace" presStyleCnt="0"/>
      <dgm:spPr/>
    </dgm:pt>
    <dgm:pt modelId="{48421929-8761-46B7-99C5-3E4FC470510E}" type="pres">
      <dgm:prSet presAssocID="{1E569FCA-2684-47B1-B916-AB693487DBC5}" presName="compNode" presStyleCnt="0"/>
      <dgm:spPr/>
    </dgm:pt>
    <dgm:pt modelId="{9410BCD8-7F31-4060-A2C6-19DCE40F72C1}" type="pres">
      <dgm:prSet presAssocID="{1E569FCA-2684-47B1-B916-AB693487DBC5}" presName="aNode" presStyleLbl="bgShp" presStyleIdx="2" presStyleCnt="4"/>
      <dgm:spPr/>
    </dgm:pt>
    <dgm:pt modelId="{B481F06A-3C1D-4770-96ED-0874CD157229}" type="pres">
      <dgm:prSet presAssocID="{1E569FCA-2684-47B1-B916-AB693487DBC5}" presName="textNode" presStyleLbl="bgShp" presStyleIdx="2" presStyleCnt="4"/>
      <dgm:spPr/>
    </dgm:pt>
    <dgm:pt modelId="{FC185331-B039-4EBB-9BB5-3C8F4A49CA3D}" type="pres">
      <dgm:prSet presAssocID="{1E569FCA-2684-47B1-B916-AB693487DBC5}" presName="compChildNode" presStyleCnt="0"/>
      <dgm:spPr/>
    </dgm:pt>
    <dgm:pt modelId="{41A08FF4-BEF0-4EFF-AC97-2B046D0B2A94}" type="pres">
      <dgm:prSet presAssocID="{1E569FCA-2684-47B1-B916-AB693487DBC5}" presName="theInnerList" presStyleCnt="0"/>
      <dgm:spPr/>
    </dgm:pt>
    <dgm:pt modelId="{EDEE4E3D-57B2-443D-93C9-D75DE11E8C10}" type="pres">
      <dgm:prSet presAssocID="{9A62B99D-3FB1-4363-9BF0-E18E1A5AC563}" presName="childNode" presStyleLbl="node1" presStyleIdx="12" presStyleCnt="24">
        <dgm:presLayoutVars>
          <dgm:bulletEnabled val="1"/>
        </dgm:presLayoutVars>
      </dgm:prSet>
      <dgm:spPr/>
    </dgm:pt>
    <dgm:pt modelId="{C74CCC60-A119-4280-AA5E-B28F1231493B}" type="pres">
      <dgm:prSet presAssocID="{9A62B99D-3FB1-4363-9BF0-E18E1A5AC563}" presName="aSpace2" presStyleCnt="0"/>
      <dgm:spPr/>
    </dgm:pt>
    <dgm:pt modelId="{D5DDD9DA-1A4D-4BE2-AF93-1DA681EEC6A2}" type="pres">
      <dgm:prSet presAssocID="{19F2D33C-7A30-4FAD-BFFE-CCECAD596117}" presName="childNode" presStyleLbl="node1" presStyleIdx="13" presStyleCnt="24">
        <dgm:presLayoutVars>
          <dgm:bulletEnabled val="1"/>
        </dgm:presLayoutVars>
      </dgm:prSet>
      <dgm:spPr/>
    </dgm:pt>
    <dgm:pt modelId="{080A9650-F9B0-49EC-82FB-225D901D6616}" type="pres">
      <dgm:prSet presAssocID="{19F2D33C-7A30-4FAD-BFFE-CCECAD596117}" presName="aSpace2" presStyleCnt="0"/>
      <dgm:spPr/>
    </dgm:pt>
    <dgm:pt modelId="{0860D8DD-AC66-4ED7-8B0B-5ABF7815F845}" type="pres">
      <dgm:prSet presAssocID="{1D0999C9-5529-4D93-9DC1-9FAFBC1841D8}" presName="childNode" presStyleLbl="node1" presStyleIdx="14" presStyleCnt="24">
        <dgm:presLayoutVars>
          <dgm:bulletEnabled val="1"/>
        </dgm:presLayoutVars>
      </dgm:prSet>
      <dgm:spPr/>
    </dgm:pt>
    <dgm:pt modelId="{9ADA9BA3-9D6B-4D8F-BAC0-4FF8219C2442}" type="pres">
      <dgm:prSet presAssocID="{1D0999C9-5529-4D93-9DC1-9FAFBC1841D8}" presName="aSpace2" presStyleCnt="0"/>
      <dgm:spPr/>
    </dgm:pt>
    <dgm:pt modelId="{6D2F31F5-685A-4F37-A355-D01E7F8332EA}" type="pres">
      <dgm:prSet presAssocID="{3CCA6569-C6B6-4542-B73F-01E5054E9331}" presName="childNode" presStyleLbl="node1" presStyleIdx="15" presStyleCnt="24">
        <dgm:presLayoutVars>
          <dgm:bulletEnabled val="1"/>
        </dgm:presLayoutVars>
      </dgm:prSet>
      <dgm:spPr/>
    </dgm:pt>
    <dgm:pt modelId="{97E5578B-7BCC-487B-83F5-10EBF23D2CAA}" type="pres">
      <dgm:prSet presAssocID="{3CCA6569-C6B6-4542-B73F-01E5054E9331}" presName="aSpace2" presStyleCnt="0"/>
      <dgm:spPr/>
    </dgm:pt>
    <dgm:pt modelId="{625BF98F-8966-40DD-ADB0-AE477BEC66D0}" type="pres">
      <dgm:prSet presAssocID="{D6D5A48E-9280-42E2-AE57-1A5EB5FBDDCB}" presName="childNode" presStyleLbl="node1" presStyleIdx="16" presStyleCnt="24">
        <dgm:presLayoutVars>
          <dgm:bulletEnabled val="1"/>
        </dgm:presLayoutVars>
      </dgm:prSet>
      <dgm:spPr/>
    </dgm:pt>
    <dgm:pt modelId="{B6AC9037-56A9-4F52-A382-23260512BB75}" type="pres">
      <dgm:prSet presAssocID="{D6D5A48E-9280-42E2-AE57-1A5EB5FBDDCB}" presName="aSpace2" presStyleCnt="0"/>
      <dgm:spPr/>
    </dgm:pt>
    <dgm:pt modelId="{69F328F6-3D88-44AA-A1CC-B6758DB1CD05}" type="pres">
      <dgm:prSet presAssocID="{7C2C0047-C8DC-4490-9590-8D473084B522}" presName="childNode" presStyleLbl="node1" presStyleIdx="17" presStyleCnt="24">
        <dgm:presLayoutVars>
          <dgm:bulletEnabled val="1"/>
        </dgm:presLayoutVars>
      </dgm:prSet>
      <dgm:spPr/>
    </dgm:pt>
    <dgm:pt modelId="{5BDDA6E8-A3A6-4F6D-9081-6FF32E6FC023}" type="pres">
      <dgm:prSet presAssocID="{1E569FCA-2684-47B1-B916-AB693487DBC5}" presName="aSpace" presStyleCnt="0"/>
      <dgm:spPr/>
    </dgm:pt>
    <dgm:pt modelId="{442D59BC-B6D9-4683-87C4-150F0A8F692A}" type="pres">
      <dgm:prSet presAssocID="{F7B12742-BD34-47C5-8A10-D26D091DCE0E}" presName="compNode" presStyleCnt="0"/>
      <dgm:spPr/>
    </dgm:pt>
    <dgm:pt modelId="{67FA2D56-966A-4A7F-8DED-A940A9B53373}" type="pres">
      <dgm:prSet presAssocID="{F7B12742-BD34-47C5-8A10-D26D091DCE0E}" presName="aNode" presStyleLbl="bgShp" presStyleIdx="3" presStyleCnt="4"/>
      <dgm:spPr/>
    </dgm:pt>
    <dgm:pt modelId="{203A694E-5DD4-462C-A666-8C9A8C3EC053}" type="pres">
      <dgm:prSet presAssocID="{F7B12742-BD34-47C5-8A10-D26D091DCE0E}" presName="textNode" presStyleLbl="bgShp" presStyleIdx="3" presStyleCnt="4"/>
      <dgm:spPr/>
    </dgm:pt>
    <dgm:pt modelId="{4D7AFB9F-CCCA-4C4E-9031-52BDE596B68A}" type="pres">
      <dgm:prSet presAssocID="{F7B12742-BD34-47C5-8A10-D26D091DCE0E}" presName="compChildNode" presStyleCnt="0"/>
      <dgm:spPr/>
    </dgm:pt>
    <dgm:pt modelId="{A7263A07-2F72-4348-B8A1-DC9F121A84A2}" type="pres">
      <dgm:prSet presAssocID="{F7B12742-BD34-47C5-8A10-D26D091DCE0E}" presName="theInnerList" presStyleCnt="0"/>
      <dgm:spPr/>
    </dgm:pt>
    <dgm:pt modelId="{1C6829CC-158E-439E-90C0-4C0505D3E5D3}" type="pres">
      <dgm:prSet presAssocID="{6EEFA896-3BE5-489F-A950-F02FADA70266}" presName="childNode" presStyleLbl="node1" presStyleIdx="18" presStyleCnt="24">
        <dgm:presLayoutVars>
          <dgm:bulletEnabled val="1"/>
        </dgm:presLayoutVars>
      </dgm:prSet>
      <dgm:spPr/>
    </dgm:pt>
    <dgm:pt modelId="{58F1EFB4-7DA2-4C2C-BB41-F15873AAD04F}" type="pres">
      <dgm:prSet presAssocID="{6EEFA896-3BE5-489F-A950-F02FADA70266}" presName="aSpace2" presStyleCnt="0"/>
      <dgm:spPr/>
    </dgm:pt>
    <dgm:pt modelId="{E493A9B9-9E4D-4F16-A581-DD34EADC5FB6}" type="pres">
      <dgm:prSet presAssocID="{E5462EA9-E2CC-4D2D-971D-F44ED1F018D9}" presName="childNode" presStyleLbl="node1" presStyleIdx="19" presStyleCnt="24">
        <dgm:presLayoutVars>
          <dgm:bulletEnabled val="1"/>
        </dgm:presLayoutVars>
      </dgm:prSet>
      <dgm:spPr/>
    </dgm:pt>
    <dgm:pt modelId="{998A2B42-3414-47C4-85CE-843178E78DD0}" type="pres">
      <dgm:prSet presAssocID="{E5462EA9-E2CC-4D2D-971D-F44ED1F018D9}" presName="aSpace2" presStyleCnt="0"/>
      <dgm:spPr/>
    </dgm:pt>
    <dgm:pt modelId="{1AD18D4A-9D45-4ECB-83AC-5D2A58A660A2}" type="pres">
      <dgm:prSet presAssocID="{0270828F-78D7-4B4E-A3AF-D933AC64040E}" presName="childNode" presStyleLbl="node1" presStyleIdx="20" presStyleCnt="24">
        <dgm:presLayoutVars>
          <dgm:bulletEnabled val="1"/>
        </dgm:presLayoutVars>
      </dgm:prSet>
      <dgm:spPr/>
    </dgm:pt>
    <dgm:pt modelId="{69958BC5-726D-4FD0-A470-F8C81F68467B}" type="pres">
      <dgm:prSet presAssocID="{0270828F-78D7-4B4E-A3AF-D933AC64040E}" presName="aSpace2" presStyleCnt="0"/>
      <dgm:spPr/>
    </dgm:pt>
    <dgm:pt modelId="{7D8A9F5C-DD1E-41C2-AEBF-D135ADA5B9EA}" type="pres">
      <dgm:prSet presAssocID="{A196841E-2C5A-4E06-A2A0-F719342B4E5A}" presName="childNode" presStyleLbl="node1" presStyleIdx="21" presStyleCnt="24">
        <dgm:presLayoutVars>
          <dgm:bulletEnabled val="1"/>
        </dgm:presLayoutVars>
      </dgm:prSet>
      <dgm:spPr/>
    </dgm:pt>
    <dgm:pt modelId="{08E6B475-2F8D-4E69-B211-BE9B91098063}" type="pres">
      <dgm:prSet presAssocID="{A196841E-2C5A-4E06-A2A0-F719342B4E5A}" presName="aSpace2" presStyleCnt="0"/>
      <dgm:spPr/>
    </dgm:pt>
    <dgm:pt modelId="{A89FA821-193E-4AFF-981C-E276BB47F351}" type="pres">
      <dgm:prSet presAssocID="{EADDFA54-0A45-4352-96EA-9AAFB2E69756}" presName="childNode" presStyleLbl="node1" presStyleIdx="22" presStyleCnt="24">
        <dgm:presLayoutVars>
          <dgm:bulletEnabled val="1"/>
        </dgm:presLayoutVars>
      </dgm:prSet>
      <dgm:spPr/>
    </dgm:pt>
    <dgm:pt modelId="{97047239-A138-4CCA-B3AE-4EBB14CD5A79}" type="pres">
      <dgm:prSet presAssocID="{EADDFA54-0A45-4352-96EA-9AAFB2E69756}" presName="aSpace2" presStyleCnt="0"/>
      <dgm:spPr/>
    </dgm:pt>
    <dgm:pt modelId="{642F5E9F-7435-4104-8144-E5D2E4CC1D69}" type="pres">
      <dgm:prSet presAssocID="{1F828409-BA0F-4B95-BB35-38B78A1B617A}" presName="childNode" presStyleLbl="node1" presStyleIdx="23" presStyleCnt="24">
        <dgm:presLayoutVars>
          <dgm:bulletEnabled val="1"/>
        </dgm:presLayoutVars>
      </dgm:prSet>
      <dgm:spPr/>
    </dgm:pt>
  </dgm:ptLst>
  <dgm:cxnLst>
    <dgm:cxn modelId="{8DBA7101-7CC1-4B8C-A17F-FE245DC66254}" type="presOf" srcId="{1F828409-BA0F-4B95-BB35-38B78A1B617A}" destId="{642F5E9F-7435-4104-8144-E5D2E4CC1D69}" srcOrd="0" destOrd="0" presId="urn:microsoft.com/office/officeart/2005/8/layout/lProcess2"/>
    <dgm:cxn modelId="{B2F0BA05-C5B4-41EB-B237-1FFFB666F08E}" type="presOf" srcId="{F7B12742-BD34-47C5-8A10-D26D091DCE0E}" destId="{67FA2D56-966A-4A7F-8DED-A940A9B53373}" srcOrd="0" destOrd="0" presId="urn:microsoft.com/office/officeart/2005/8/layout/lProcess2"/>
    <dgm:cxn modelId="{76A7B909-3B48-4415-898F-0DC81586AF6D}" srcId="{BDC6EDE7-3E75-4AA6-BA4C-FD10D9CBE928}" destId="{861398C0-6EA4-4CE7-A72E-7BB71893CA24}" srcOrd="0" destOrd="0" parTransId="{E649D85D-B1A0-475B-8BFB-FBC0856FE440}" sibTransId="{C5E23BA4-C7F9-4EFA-9703-40D32A896ADD}"/>
    <dgm:cxn modelId="{B506BA0A-8095-479C-A704-5B6D1759E543}" srcId="{861398C0-6EA4-4CE7-A72E-7BB71893CA24}" destId="{1858C180-3D2E-400E-843D-3555C5D4FE39}" srcOrd="3" destOrd="0" parTransId="{10CAE1DD-40F1-4CE3-A85C-409B734CC6DB}" sibTransId="{CEC03B10-0BAA-40CF-B76B-B573FF3C1D34}"/>
    <dgm:cxn modelId="{8D26470E-3C13-4C90-A044-9E58FA842CE3}" type="presOf" srcId="{1D0999C9-5529-4D93-9DC1-9FAFBC1841D8}" destId="{0860D8DD-AC66-4ED7-8B0B-5ABF7815F845}" srcOrd="0" destOrd="0" presId="urn:microsoft.com/office/officeart/2005/8/layout/lProcess2"/>
    <dgm:cxn modelId="{DAE16E26-F27F-4D45-9E57-05FA5A96B61C}" srcId="{F7B12742-BD34-47C5-8A10-D26D091DCE0E}" destId="{A196841E-2C5A-4E06-A2A0-F719342B4E5A}" srcOrd="3" destOrd="0" parTransId="{542ED611-3D1A-4338-AE1B-2E24D5B3F860}" sibTransId="{4375A734-8351-4276-806D-B3B4B54F9D46}"/>
    <dgm:cxn modelId="{B7CB1F2A-9901-4063-8D90-A7CA0A678E7B}" type="presOf" srcId="{1858C180-3D2E-400E-843D-3555C5D4FE39}" destId="{352A1F9C-974D-41ED-B593-CEAB01A7E980}" srcOrd="0" destOrd="0" presId="urn:microsoft.com/office/officeart/2005/8/layout/lProcess2"/>
    <dgm:cxn modelId="{77A24731-4A0F-4EE5-A9AF-32B0AEB17977}" srcId="{F7B12742-BD34-47C5-8A10-D26D091DCE0E}" destId="{EADDFA54-0A45-4352-96EA-9AAFB2E69756}" srcOrd="4" destOrd="0" parTransId="{6E0A4898-3E9B-4909-9C20-A1C9E6A99933}" sibTransId="{A2275FD8-68C3-4A10-8503-E2460366214E}"/>
    <dgm:cxn modelId="{71A7EF31-CEB2-49F9-8CEA-80CB9CB7C981}" type="presOf" srcId="{13D68215-A9F1-4335-A34C-82D5295BF98E}" destId="{F4948F76-7830-4890-8DFA-A43A5F6BBE01}" srcOrd="0" destOrd="0" presId="urn:microsoft.com/office/officeart/2005/8/layout/lProcess2"/>
    <dgm:cxn modelId="{71ED6039-9DA6-457D-BB39-548FBDB3072B}" srcId="{861398C0-6EA4-4CE7-A72E-7BB71893CA24}" destId="{D782449C-2773-4A55-81FD-853FA543F717}" srcOrd="2" destOrd="0" parTransId="{049520A4-DD5D-4BCD-BAA4-C0A6538C77E2}" sibTransId="{B72E0769-8C5E-4FE3-BC67-B4581F512922}"/>
    <dgm:cxn modelId="{3E78FA3B-0C78-4577-B9FE-FEC3267AE7E0}" srcId="{1E569FCA-2684-47B1-B916-AB693487DBC5}" destId="{19F2D33C-7A30-4FAD-BFFE-CCECAD596117}" srcOrd="1" destOrd="0" parTransId="{EC863B38-048A-4EB1-B4C5-CA4B95BF6DC6}" sibTransId="{6378C17E-41AE-49D6-BE2F-09BE41561F7D}"/>
    <dgm:cxn modelId="{BE6A055D-6E6E-4A56-869F-1044F706C345}" type="presOf" srcId="{8FF94CB0-459B-4337-A2B1-0A73019FE9F8}" destId="{A625E49C-946A-472D-9FA6-146F7119DE13}" srcOrd="0" destOrd="0" presId="urn:microsoft.com/office/officeart/2005/8/layout/lProcess2"/>
    <dgm:cxn modelId="{5A37535D-2209-4F35-8A8A-38A88B407584}" srcId="{F7B12742-BD34-47C5-8A10-D26D091DCE0E}" destId="{6EEFA896-3BE5-489F-A950-F02FADA70266}" srcOrd="0" destOrd="0" parTransId="{EBFB7A13-1C3B-4622-93E7-3CAC16EBA55A}" sibTransId="{1A316F31-4778-44E3-9A3B-718A3B1D0592}"/>
    <dgm:cxn modelId="{E7249D42-BDCE-43AA-A27D-55A4210FD4AE}" type="presOf" srcId="{BDC6EDE7-3E75-4AA6-BA4C-FD10D9CBE928}" destId="{2792285E-3231-4FAA-87BB-86CC37D9F010}" srcOrd="0" destOrd="0" presId="urn:microsoft.com/office/officeart/2005/8/layout/lProcess2"/>
    <dgm:cxn modelId="{0F50E842-5C3D-48A2-B02C-3034AC3B4542}" srcId="{1E569FCA-2684-47B1-B916-AB693487DBC5}" destId="{9A62B99D-3FB1-4363-9BF0-E18E1A5AC563}" srcOrd="0" destOrd="0" parTransId="{212CB360-3FEA-46A2-8251-9D547CAE7414}" sibTransId="{37A539FF-01EC-43D7-A66C-6DE4CF473C80}"/>
    <dgm:cxn modelId="{648C9743-DBDD-4C44-98E1-9DC66F3C02C1}" srcId="{DF7C8915-9090-4E4C-8CD8-232C231B409E}" destId="{8FF94CB0-459B-4337-A2B1-0A73019FE9F8}" srcOrd="5" destOrd="0" parTransId="{08B2CBA4-31C1-4057-8EE4-FD7210715EBE}" sibTransId="{A5C0555E-7153-459A-8F4E-E696F511FA9C}"/>
    <dgm:cxn modelId="{AC3FAA44-158B-4EF3-828E-9069E6E40C25}" srcId="{BDC6EDE7-3E75-4AA6-BA4C-FD10D9CBE928}" destId="{DF7C8915-9090-4E4C-8CD8-232C231B409E}" srcOrd="1" destOrd="0" parTransId="{BEF1648A-24B0-4160-AE66-C80991DFAD4C}" sibTransId="{30D134A4-0821-442C-8CAE-0449F5063F76}"/>
    <dgm:cxn modelId="{DA6F2E45-E642-4D98-A9AD-A01EA2FF5C16}" srcId="{1E569FCA-2684-47B1-B916-AB693487DBC5}" destId="{1D0999C9-5529-4D93-9DC1-9FAFBC1841D8}" srcOrd="2" destOrd="0" parTransId="{88CF7E65-61E9-42A2-A018-BFDD194D3344}" sibTransId="{AF027D03-54CC-4CDC-8AE5-FAE0CA9DC68D}"/>
    <dgm:cxn modelId="{02057765-AF61-4425-8F5F-BE9D13A07309}" type="presOf" srcId="{A34050F4-6FA3-42C8-A1C9-3E71D5247ACC}" destId="{78D0F578-0ABD-45FA-9C0F-FE80FE372449}" srcOrd="0" destOrd="0" presId="urn:microsoft.com/office/officeart/2005/8/layout/lProcess2"/>
    <dgm:cxn modelId="{AD485366-41C6-4BCF-ADF6-145E882F1936}" type="presOf" srcId="{29C14BF8-6522-4728-83F4-E2A65C8BE7AF}" destId="{371943E2-F368-4F62-8609-2F44E3C60274}" srcOrd="0" destOrd="0" presId="urn:microsoft.com/office/officeart/2005/8/layout/lProcess2"/>
    <dgm:cxn modelId="{39913E67-4260-4F3E-B252-24F3DD82F7B9}" srcId="{DF7C8915-9090-4E4C-8CD8-232C231B409E}" destId="{A34050F4-6FA3-42C8-A1C9-3E71D5247ACC}" srcOrd="1" destOrd="0" parTransId="{A573280B-5482-4E8D-8778-A14D6418D325}" sibTransId="{920AFC43-320C-4073-89AC-C6D90BE572F1}"/>
    <dgm:cxn modelId="{0DCD7347-C69F-4C83-A3C6-C820F79B052A}" srcId="{861398C0-6EA4-4CE7-A72E-7BB71893CA24}" destId="{1D158D45-7FFB-45B4-8D4D-6EC4256C6625}" srcOrd="4" destOrd="0" parTransId="{DB579497-B3E8-44E1-AE4E-1D61859448B3}" sibTransId="{21846204-6DD5-4B50-B25E-0D2BCE849B09}"/>
    <dgm:cxn modelId="{58470269-6180-4C9E-B08E-38625FC45504}" srcId="{F7B12742-BD34-47C5-8A10-D26D091DCE0E}" destId="{1F828409-BA0F-4B95-BB35-38B78A1B617A}" srcOrd="5" destOrd="0" parTransId="{0A14600D-DF72-4698-A8CD-DF07483FF19A}" sibTransId="{6DFD2F7C-9F02-4E9C-A478-A7DFDCBEE18B}"/>
    <dgm:cxn modelId="{93D98F6A-A4C3-4610-AE92-873A9387697A}" type="presOf" srcId="{D782449C-2773-4A55-81FD-853FA543F717}" destId="{2A22DB69-A0C3-490C-86AF-43963D5AEDE9}" srcOrd="0" destOrd="0" presId="urn:microsoft.com/office/officeart/2005/8/layout/lProcess2"/>
    <dgm:cxn modelId="{44B49F6B-16CF-4FA8-B29B-3F2BE3027F60}" type="presOf" srcId="{EADDFA54-0A45-4352-96EA-9AAFB2E69756}" destId="{A89FA821-193E-4AFF-981C-E276BB47F351}" srcOrd="0" destOrd="0" presId="urn:microsoft.com/office/officeart/2005/8/layout/lProcess2"/>
    <dgm:cxn modelId="{3A2EB04B-D2F5-49FB-B4F3-A848FC57318E}" type="presOf" srcId="{1E569FCA-2684-47B1-B916-AB693487DBC5}" destId="{9410BCD8-7F31-4060-A2C6-19DCE40F72C1}" srcOrd="0" destOrd="0" presId="urn:microsoft.com/office/officeart/2005/8/layout/lProcess2"/>
    <dgm:cxn modelId="{357ACD6C-7735-498D-A10A-C8591ED086D0}" type="presOf" srcId="{B125FDA3-C247-4417-8035-2E86D900C2D3}" destId="{AABF436B-E75E-4D5D-AE52-3667278C09DF}" srcOrd="0" destOrd="0" presId="urn:microsoft.com/office/officeart/2005/8/layout/lProcess2"/>
    <dgm:cxn modelId="{1912834D-3134-4154-9BF4-6AC01C36F4DB}" srcId="{F7B12742-BD34-47C5-8A10-D26D091DCE0E}" destId="{E5462EA9-E2CC-4D2D-971D-F44ED1F018D9}" srcOrd="1" destOrd="0" parTransId="{A7F9CF33-09F6-4791-8A49-9C767BC2A4AF}" sibTransId="{D967BD1D-AD60-479C-B034-FA41EC1D9240}"/>
    <dgm:cxn modelId="{AA98536E-C410-4C05-975D-20BAF681D6C6}" type="presOf" srcId="{6EEFA896-3BE5-489F-A950-F02FADA70266}" destId="{1C6829CC-158E-439E-90C0-4C0505D3E5D3}" srcOrd="0" destOrd="0" presId="urn:microsoft.com/office/officeart/2005/8/layout/lProcess2"/>
    <dgm:cxn modelId="{4EF79D4E-BD3E-4C62-82F8-BBB809E89254}" type="presOf" srcId="{D6D5A48E-9280-42E2-AE57-1A5EB5FBDDCB}" destId="{625BF98F-8966-40DD-ADB0-AE477BEC66D0}" srcOrd="0" destOrd="0" presId="urn:microsoft.com/office/officeart/2005/8/layout/lProcess2"/>
    <dgm:cxn modelId="{147A8373-43A3-4AE7-A170-594F6162FCF6}" srcId="{BDC6EDE7-3E75-4AA6-BA4C-FD10D9CBE928}" destId="{F7B12742-BD34-47C5-8A10-D26D091DCE0E}" srcOrd="3" destOrd="0" parTransId="{8BD8E2DF-4304-473F-9553-F8A57231BB1F}" sibTransId="{E3F114D5-4148-4385-A149-382ECD73EC5F}"/>
    <dgm:cxn modelId="{F0FDCA54-3F29-4053-BE19-D787EA6E2C79}" type="presOf" srcId="{19F2D33C-7A30-4FAD-BFFE-CCECAD596117}" destId="{D5DDD9DA-1A4D-4BE2-AF93-1DA681EEC6A2}" srcOrd="0" destOrd="0" presId="urn:microsoft.com/office/officeart/2005/8/layout/lProcess2"/>
    <dgm:cxn modelId="{9C830179-5334-467F-BA83-E54A32EEE090}" type="presOf" srcId="{A196841E-2C5A-4E06-A2A0-F719342B4E5A}" destId="{7D8A9F5C-DD1E-41C2-AEBF-D135ADA5B9EA}" srcOrd="0" destOrd="0" presId="urn:microsoft.com/office/officeart/2005/8/layout/lProcess2"/>
    <dgm:cxn modelId="{EB7CA179-3F37-415B-9B05-967A1BBE2F15}" type="presOf" srcId="{7C2C0047-C8DC-4490-9590-8D473084B522}" destId="{69F328F6-3D88-44AA-A1CC-B6758DB1CD05}" srcOrd="0" destOrd="0" presId="urn:microsoft.com/office/officeart/2005/8/layout/lProcess2"/>
    <dgm:cxn modelId="{BA5EFF80-4104-4A50-8D48-A516F3D82AC1}" type="presOf" srcId="{1D158D45-7FFB-45B4-8D4D-6EC4256C6625}" destId="{E2B1FB1D-E1D1-4ABE-8FDA-860BFC8C1DD5}" srcOrd="0" destOrd="0" presId="urn:microsoft.com/office/officeart/2005/8/layout/lProcess2"/>
    <dgm:cxn modelId="{136CA083-8D64-4C72-B663-3F7592B9FD24}" srcId="{F7B12742-BD34-47C5-8A10-D26D091DCE0E}" destId="{0270828F-78D7-4B4E-A3AF-D933AC64040E}" srcOrd="2" destOrd="0" parTransId="{F6E0576E-2FE0-4593-B230-BA1D029909F1}" sibTransId="{73030800-7327-4650-B9AB-8F0FDC532AEA}"/>
    <dgm:cxn modelId="{053EFC8A-7B38-4E21-B8DA-C382ACBECE1F}" srcId="{DF7C8915-9090-4E4C-8CD8-232C231B409E}" destId="{13D68215-A9F1-4335-A34C-82D5295BF98E}" srcOrd="2" destOrd="0" parTransId="{74162954-ADB7-412A-9F0F-192458AB10B4}" sibTransId="{D287CA18-E7D4-4571-B5D5-9C7B35AE9362}"/>
    <dgm:cxn modelId="{7411A68D-D5FC-4B8E-9C87-4780786D5FB5}" type="presOf" srcId="{861398C0-6EA4-4CE7-A72E-7BB71893CA24}" destId="{35660633-7BCE-487E-B3C3-A5FD87480902}" srcOrd="0" destOrd="0" presId="urn:microsoft.com/office/officeart/2005/8/layout/lProcess2"/>
    <dgm:cxn modelId="{E04C6193-9F9F-423F-8CA6-E97DB08131F8}" srcId="{DF7C8915-9090-4E4C-8CD8-232C231B409E}" destId="{C2F9468C-01A0-42D4-A0F1-BB4FF72089B3}" srcOrd="3" destOrd="0" parTransId="{FEE0D032-74E3-4B99-9F4B-8EDC83FDCA3B}" sibTransId="{6916E69E-7D5A-4409-B520-4BE13D350B45}"/>
    <dgm:cxn modelId="{29C74295-08E1-401E-A215-0C16A921E0BF}" type="presOf" srcId="{DF7C8915-9090-4E4C-8CD8-232C231B409E}" destId="{44745667-D0C9-404D-8535-E6B2CA8FC864}" srcOrd="0" destOrd="0" presId="urn:microsoft.com/office/officeart/2005/8/layout/lProcess2"/>
    <dgm:cxn modelId="{B03D2B99-C88B-499C-A5F1-6D89E6C17D31}" type="presOf" srcId="{3371935F-53CF-4161-898E-17E72A7DB073}" destId="{B063A115-A600-41EA-AFCB-2095FD0719DD}" srcOrd="0" destOrd="0" presId="urn:microsoft.com/office/officeart/2005/8/layout/lProcess2"/>
    <dgm:cxn modelId="{39F7B79B-657F-43F5-A6CD-9BB52B792E59}" srcId="{1E569FCA-2684-47B1-B916-AB693487DBC5}" destId="{3CCA6569-C6B6-4542-B73F-01E5054E9331}" srcOrd="3" destOrd="0" parTransId="{59657C2F-F482-4BCC-8E3F-229255513E77}" sibTransId="{DC664BA7-FD51-4525-B842-5B687564D4D1}"/>
    <dgm:cxn modelId="{5658B59E-C5FD-4406-8142-FDF9338D5B98}" srcId="{DF7C8915-9090-4E4C-8CD8-232C231B409E}" destId="{29C14BF8-6522-4728-83F4-E2A65C8BE7AF}" srcOrd="0" destOrd="0" parTransId="{F46E8F9F-67C0-4473-AF4B-C5A9FD2C427B}" sibTransId="{1E23EE98-BF2F-4FB2-B52F-870EF5E9781F}"/>
    <dgm:cxn modelId="{A0A6929F-C14A-4D66-BD13-A1055E0E91A6}" type="presOf" srcId="{C2F9468C-01A0-42D4-A0F1-BB4FF72089B3}" destId="{F368BF83-1C81-4279-8ABB-80ACA188E962}" srcOrd="0" destOrd="0" presId="urn:microsoft.com/office/officeart/2005/8/layout/lProcess2"/>
    <dgm:cxn modelId="{A1C611A1-3FB3-444D-B84E-129C4022E548}" type="presOf" srcId="{0270828F-78D7-4B4E-A3AF-D933AC64040E}" destId="{1AD18D4A-9D45-4ECB-83AC-5D2A58A660A2}" srcOrd="0" destOrd="0" presId="urn:microsoft.com/office/officeart/2005/8/layout/lProcess2"/>
    <dgm:cxn modelId="{09A75FA3-F573-4DD8-8076-DB2CF2411A9A}" type="presOf" srcId="{1E569FCA-2684-47B1-B916-AB693487DBC5}" destId="{B481F06A-3C1D-4770-96ED-0874CD157229}" srcOrd="1" destOrd="0" presId="urn:microsoft.com/office/officeart/2005/8/layout/lProcess2"/>
    <dgm:cxn modelId="{B36051A3-5E6E-4529-8A84-39612649D6FC}" type="presOf" srcId="{CF98154C-8BB2-440F-B229-BB95A0D6D2B9}" destId="{389E14A4-EBB3-4ADE-88C1-153B4D53511A}" srcOrd="0" destOrd="0" presId="urn:microsoft.com/office/officeart/2005/8/layout/lProcess2"/>
    <dgm:cxn modelId="{B98E89A7-1DB8-4704-9352-3DFBD48D8A5E}" type="presOf" srcId="{9A62B99D-3FB1-4363-9BF0-E18E1A5AC563}" destId="{EDEE4E3D-57B2-443D-93C9-D75DE11E8C10}" srcOrd="0" destOrd="0" presId="urn:microsoft.com/office/officeart/2005/8/layout/lProcess2"/>
    <dgm:cxn modelId="{5DE873B0-B98E-4A97-852A-4987517731E4}" type="presOf" srcId="{F7B12742-BD34-47C5-8A10-D26D091DCE0E}" destId="{203A694E-5DD4-462C-A666-8C9A8C3EC053}" srcOrd="1" destOrd="0" presId="urn:microsoft.com/office/officeart/2005/8/layout/lProcess2"/>
    <dgm:cxn modelId="{F84E7EB2-AE41-403D-97A3-8B481B67E52E}" srcId="{1E569FCA-2684-47B1-B916-AB693487DBC5}" destId="{7C2C0047-C8DC-4490-9590-8D473084B522}" srcOrd="5" destOrd="0" parTransId="{B328B9A2-69AE-49BF-BC8F-5992D1672091}" sibTransId="{36146ED6-97E5-4E50-ADCF-88767539AC0C}"/>
    <dgm:cxn modelId="{517FC3BA-1847-428B-83F4-D5ABF135FC04}" type="presOf" srcId="{D3F600A7-977A-401E-A95E-DF87A22B7E45}" destId="{19021206-DE4F-472F-836B-705757732B29}" srcOrd="0" destOrd="0" presId="urn:microsoft.com/office/officeart/2005/8/layout/lProcess2"/>
    <dgm:cxn modelId="{8B5C34C6-495B-4CDF-95EA-EF491F95ABA7}" type="presOf" srcId="{3CCA6569-C6B6-4542-B73F-01E5054E9331}" destId="{6D2F31F5-685A-4F37-A355-D01E7F8332EA}" srcOrd="0" destOrd="0" presId="urn:microsoft.com/office/officeart/2005/8/layout/lProcess2"/>
    <dgm:cxn modelId="{0233C0D0-A4C0-4E25-B4E8-F4241991D9CC}" srcId="{DF7C8915-9090-4E4C-8CD8-232C231B409E}" destId="{D3F600A7-977A-401E-A95E-DF87A22B7E45}" srcOrd="4" destOrd="0" parTransId="{4BF98201-6751-4FE1-BA72-9EC63A664629}" sibTransId="{0FC2E072-D34F-4198-B7D9-4F7BFB9FD546}"/>
    <dgm:cxn modelId="{0B2FB3DC-A365-49D2-A22E-B8731788D7B7}" srcId="{1E569FCA-2684-47B1-B916-AB693487DBC5}" destId="{D6D5A48E-9280-42E2-AE57-1A5EB5FBDDCB}" srcOrd="4" destOrd="0" parTransId="{1EE86D1F-2ED7-4587-A822-C3359DF39450}" sibTransId="{D01BEC8A-B12F-42BE-8E6D-28196C2DB77E}"/>
    <dgm:cxn modelId="{9F759BE5-5130-4FBE-846E-149881068BB6}" srcId="{861398C0-6EA4-4CE7-A72E-7BB71893CA24}" destId="{B125FDA3-C247-4417-8035-2E86D900C2D3}" srcOrd="1" destOrd="0" parTransId="{1B616478-1760-4F19-914F-B944035ADDFE}" sibTransId="{A0237A21-49BD-4F36-AFE3-616310C1128E}"/>
    <dgm:cxn modelId="{9A1328E9-6ABC-4A80-A81A-6F6015E3B4C4}" type="presOf" srcId="{DF7C8915-9090-4E4C-8CD8-232C231B409E}" destId="{7DCAD502-BCE8-4E1B-A9C0-16E5557C6DCC}" srcOrd="1" destOrd="0" presId="urn:microsoft.com/office/officeart/2005/8/layout/lProcess2"/>
    <dgm:cxn modelId="{60E62BEC-3564-4211-96D9-552FF124D560}" type="presOf" srcId="{861398C0-6EA4-4CE7-A72E-7BB71893CA24}" destId="{FAAC0C13-D371-48BB-A44B-297A76E67B2D}" srcOrd="1" destOrd="0" presId="urn:microsoft.com/office/officeart/2005/8/layout/lProcess2"/>
    <dgm:cxn modelId="{AED2DFEE-852B-40C9-A75B-46F1577FE9AC}" srcId="{861398C0-6EA4-4CE7-A72E-7BB71893CA24}" destId="{CF98154C-8BB2-440F-B229-BB95A0D6D2B9}" srcOrd="5" destOrd="0" parTransId="{6F5F0AEB-0264-4F98-87EA-FBC216FAA5A4}" sibTransId="{EBB3BCF6-1800-472D-AD12-13344BFD9A0D}"/>
    <dgm:cxn modelId="{70A75BF1-DCC8-4CC4-B1DB-406E1F531745}" srcId="{BDC6EDE7-3E75-4AA6-BA4C-FD10D9CBE928}" destId="{1E569FCA-2684-47B1-B916-AB693487DBC5}" srcOrd="2" destOrd="0" parTransId="{B5408204-3836-43E7-A56B-62E2EE0CFBE5}" sibTransId="{8A07FE6E-A40A-4866-85EE-2013FCAFD740}"/>
    <dgm:cxn modelId="{CF0C7BFF-3A4A-4451-8772-166C32CBABD5}" type="presOf" srcId="{E5462EA9-E2CC-4D2D-971D-F44ED1F018D9}" destId="{E493A9B9-9E4D-4F16-A581-DD34EADC5FB6}" srcOrd="0" destOrd="0" presId="urn:microsoft.com/office/officeart/2005/8/layout/lProcess2"/>
    <dgm:cxn modelId="{A531BFFF-EBEE-4AD6-AA3F-E0472BEAD022}" srcId="{861398C0-6EA4-4CE7-A72E-7BB71893CA24}" destId="{3371935F-53CF-4161-898E-17E72A7DB073}" srcOrd="0" destOrd="0" parTransId="{C13A2AFF-CD1E-4FE4-A0F7-B7C82C2B0694}" sibTransId="{2FDAA444-4F1B-47DC-B90A-3A9BA866766E}"/>
    <dgm:cxn modelId="{D3A87BD7-A192-4C7E-A5D1-88C9750B6F68}" type="presParOf" srcId="{2792285E-3231-4FAA-87BB-86CC37D9F010}" destId="{6E8C79FF-7D46-4030-B0EB-67325E191806}" srcOrd="0" destOrd="0" presId="urn:microsoft.com/office/officeart/2005/8/layout/lProcess2"/>
    <dgm:cxn modelId="{DB219C4E-E285-4D59-A918-BA9E2AF86F81}" type="presParOf" srcId="{6E8C79FF-7D46-4030-B0EB-67325E191806}" destId="{35660633-7BCE-487E-B3C3-A5FD87480902}" srcOrd="0" destOrd="0" presId="urn:microsoft.com/office/officeart/2005/8/layout/lProcess2"/>
    <dgm:cxn modelId="{0B0962C1-37D2-4A8D-9265-7B6CBF0DA2FD}" type="presParOf" srcId="{6E8C79FF-7D46-4030-B0EB-67325E191806}" destId="{FAAC0C13-D371-48BB-A44B-297A76E67B2D}" srcOrd="1" destOrd="0" presId="urn:microsoft.com/office/officeart/2005/8/layout/lProcess2"/>
    <dgm:cxn modelId="{BDE6B728-A977-4C87-B529-EC0FEC8DE626}" type="presParOf" srcId="{6E8C79FF-7D46-4030-B0EB-67325E191806}" destId="{D14174BF-A607-40ED-B119-50E458000228}" srcOrd="2" destOrd="0" presId="urn:microsoft.com/office/officeart/2005/8/layout/lProcess2"/>
    <dgm:cxn modelId="{E200BEAD-574A-4CCB-875B-D347D23BDC87}" type="presParOf" srcId="{D14174BF-A607-40ED-B119-50E458000228}" destId="{D8E7E006-66AB-4833-8A44-23A6775F0F2C}" srcOrd="0" destOrd="0" presId="urn:microsoft.com/office/officeart/2005/8/layout/lProcess2"/>
    <dgm:cxn modelId="{4AD34718-24A7-49F8-A444-B70506CC6952}" type="presParOf" srcId="{D8E7E006-66AB-4833-8A44-23A6775F0F2C}" destId="{B063A115-A600-41EA-AFCB-2095FD0719DD}" srcOrd="0" destOrd="0" presId="urn:microsoft.com/office/officeart/2005/8/layout/lProcess2"/>
    <dgm:cxn modelId="{40BF435C-AA8E-4BF8-A0C8-88B061FB6C37}" type="presParOf" srcId="{D8E7E006-66AB-4833-8A44-23A6775F0F2C}" destId="{D602846A-BC2B-469F-B870-DADDEE9BED08}" srcOrd="1" destOrd="0" presId="urn:microsoft.com/office/officeart/2005/8/layout/lProcess2"/>
    <dgm:cxn modelId="{99B1D8B4-5B78-4FA5-96A2-9189458F1A0B}" type="presParOf" srcId="{D8E7E006-66AB-4833-8A44-23A6775F0F2C}" destId="{AABF436B-E75E-4D5D-AE52-3667278C09DF}" srcOrd="2" destOrd="0" presId="urn:microsoft.com/office/officeart/2005/8/layout/lProcess2"/>
    <dgm:cxn modelId="{D8ADE2DC-5294-42A7-852D-CDBB35173807}" type="presParOf" srcId="{D8E7E006-66AB-4833-8A44-23A6775F0F2C}" destId="{8F7BB00A-FA51-4E65-B012-3BD199FB94C5}" srcOrd="3" destOrd="0" presId="urn:microsoft.com/office/officeart/2005/8/layout/lProcess2"/>
    <dgm:cxn modelId="{528C3BBC-7CEB-4C5E-B62F-4551B5C8BF58}" type="presParOf" srcId="{D8E7E006-66AB-4833-8A44-23A6775F0F2C}" destId="{2A22DB69-A0C3-490C-86AF-43963D5AEDE9}" srcOrd="4" destOrd="0" presId="urn:microsoft.com/office/officeart/2005/8/layout/lProcess2"/>
    <dgm:cxn modelId="{7006DDD7-4F54-4F2D-9B7F-A5EA6B118BC3}" type="presParOf" srcId="{D8E7E006-66AB-4833-8A44-23A6775F0F2C}" destId="{2DB67E27-A720-4ECA-9586-0706E7C71009}" srcOrd="5" destOrd="0" presId="urn:microsoft.com/office/officeart/2005/8/layout/lProcess2"/>
    <dgm:cxn modelId="{59AF0D02-F5B1-45B1-9270-59363A47F621}" type="presParOf" srcId="{D8E7E006-66AB-4833-8A44-23A6775F0F2C}" destId="{352A1F9C-974D-41ED-B593-CEAB01A7E980}" srcOrd="6" destOrd="0" presId="urn:microsoft.com/office/officeart/2005/8/layout/lProcess2"/>
    <dgm:cxn modelId="{54A8D9DD-744C-433D-803E-107D5BD4E938}" type="presParOf" srcId="{D8E7E006-66AB-4833-8A44-23A6775F0F2C}" destId="{94DE40FF-B35A-4133-B5A0-39CF395E1417}" srcOrd="7" destOrd="0" presId="urn:microsoft.com/office/officeart/2005/8/layout/lProcess2"/>
    <dgm:cxn modelId="{2E2E9AD8-7EF5-436D-B34F-927459329F99}" type="presParOf" srcId="{D8E7E006-66AB-4833-8A44-23A6775F0F2C}" destId="{E2B1FB1D-E1D1-4ABE-8FDA-860BFC8C1DD5}" srcOrd="8" destOrd="0" presId="urn:microsoft.com/office/officeart/2005/8/layout/lProcess2"/>
    <dgm:cxn modelId="{E363004E-C5A1-4FAD-9D3D-45BCBD8AE078}" type="presParOf" srcId="{D8E7E006-66AB-4833-8A44-23A6775F0F2C}" destId="{965C7422-BA51-4255-A409-5158984152A0}" srcOrd="9" destOrd="0" presId="urn:microsoft.com/office/officeart/2005/8/layout/lProcess2"/>
    <dgm:cxn modelId="{60241880-27E9-474F-A2AE-EB6C6226BB4A}" type="presParOf" srcId="{D8E7E006-66AB-4833-8A44-23A6775F0F2C}" destId="{389E14A4-EBB3-4ADE-88C1-153B4D53511A}" srcOrd="10" destOrd="0" presId="urn:microsoft.com/office/officeart/2005/8/layout/lProcess2"/>
    <dgm:cxn modelId="{7B77A691-0593-4CEA-801A-B3D3980393AC}" type="presParOf" srcId="{2792285E-3231-4FAA-87BB-86CC37D9F010}" destId="{29E57BAE-2846-45B5-BC1F-5EEAB0F986C8}" srcOrd="1" destOrd="0" presId="urn:microsoft.com/office/officeart/2005/8/layout/lProcess2"/>
    <dgm:cxn modelId="{D80D2477-10A8-4089-AE99-88DFECAE6F87}" type="presParOf" srcId="{2792285E-3231-4FAA-87BB-86CC37D9F010}" destId="{D2DA8694-DFBA-4B65-86A3-243CAF7B9776}" srcOrd="2" destOrd="0" presId="urn:microsoft.com/office/officeart/2005/8/layout/lProcess2"/>
    <dgm:cxn modelId="{2E6CD9DA-8E74-496E-8510-59058020D8F7}" type="presParOf" srcId="{D2DA8694-DFBA-4B65-86A3-243CAF7B9776}" destId="{44745667-D0C9-404D-8535-E6B2CA8FC864}" srcOrd="0" destOrd="0" presId="urn:microsoft.com/office/officeart/2005/8/layout/lProcess2"/>
    <dgm:cxn modelId="{29BED9C2-EECB-4541-AAB8-75EFE2A9CECC}" type="presParOf" srcId="{D2DA8694-DFBA-4B65-86A3-243CAF7B9776}" destId="{7DCAD502-BCE8-4E1B-A9C0-16E5557C6DCC}" srcOrd="1" destOrd="0" presId="urn:microsoft.com/office/officeart/2005/8/layout/lProcess2"/>
    <dgm:cxn modelId="{19368896-A8C7-4E33-8546-9D64A4997EBE}" type="presParOf" srcId="{D2DA8694-DFBA-4B65-86A3-243CAF7B9776}" destId="{95D9A50C-39DD-4940-A71E-3AE09BEEEF16}" srcOrd="2" destOrd="0" presId="urn:microsoft.com/office/officeart/2005/8/layout/lProcess2"/>
    <dgm:cxn modelId="{C707CAB5-45C5-4E96-BBD6-086ED6CC9FB6}" type="presParOf" srcId="{95D9A50C-39DD-4940-A71E-3AE09BEEEF16}" destId="{B2B39130-6D04-4CCE-9C2F-E566527106B1}" srcOrd="0" destOrd="0" presId="urn:microsoft.com/office/officeart/2005/8/layout/lProcess2"/>
    <dgm:cxn modelId="{E58CDAC3-FF68-4248-A637-861F2351F018}" type="presParOf" srcId="{B2B39130-6D04-4CCE-9C2F-E566527106B1}" destId="{371943E2-F368-4F62-8609-2F44E3C60274}" srcOrd="0" destOrd="0" presId="urn:microsoft.com/office/officeart/2005/8/layout/lProcess2"/>
    <dgm:cxn modelId="{EB2467E5-09D7-470C-A7C7-8657F48F5B95}" type="presParOf" srcId="{B2B39130-6D04-4CCE-9C2F-E566527106B1}" destId="{64C77D48-AC04-4EDE-AA8B-F8AA10DD9D2E}" srcOrd="1" destOrd="0" presId="urn:microsoft.com/office/officeart/2005/8/layout/lProcess2"/>
    <dgm:cxn modelId="{BE8DB809-4EE3-467E-841A-2B1B053C4BAC}" type="presParOf" srcId="{B2B39130-6D04-4CCE-9C2F-E566527106B1}" destId="{78D0F578-0ABD-45FA-9C0F-FE80FE372449}" srcOrd="2" destOrd="0" presId="urn:microsoft.com/office/officeart/2005/8/layout/lProcess2"/>
    <dgm:cxn modelId="{16C36DCD-4A65-4B14-B83D-6899C1B3BA9C}" type="presParOf" srcId="{B2B39130-6D04-4CCE-9C2F-E566527106B1}" destId="{78A33E09-2EAC-41BC-9F05-3E076EA8A43A}" srcOrd="3" destOrd="0" presId="urn:microsoft.com/office/officeart/2005/8/layout/lProcess2"/>
    <dgm:cxn modelId="{725685AE-848C-4DFA-A312-DAB3C75004F1}" type="presParOf" srcId="{B2B39130-6D04-4CCE-9C2F-E566527106B1}" destId="{F4948F76-7830-4890-8DFA-A43A5F6BBE01}" srcOrd="4" destOrd="0" presId="urn:microsoft.com/office/officeart/2005/8/layout/lProcess2"/>
    <dgm:cxn modelId="{80E7105B-3C79-4EEC-BD5E-3A929CCC18BD}" type="presParOf" srcId="{B2B39130-6D04-4CCE-9C2F-E566527106B1}" destId="{7D782A25-7035-4E86-885D-75ED5B3D451A}" srcOrd="5" destOrd="0" presId="urn:microsoft.com/office/officeart/2005/8/layout/lProcess2"/>
    <dgm:cxn modelId="{3D0C679F-9E1F-496C-AC0D-148078B13B16}" type="presParOf" srcId="{B2B39130-6D04-4CCE-9C2F-E566527106B1}" destId="{F368BF83-1C81-4279-8ABB-80ACA188E962}" srcOrd="6" destOrd="0" presId="urn:microsoft.com/office/officeart/2005/8/layout/lProcess2"/>
    <dgm:cxn modelId="{BE57C5E0-A6EB-4347-9055-3DEC13A39B7B}" type="presParOf" srcId="{B2B39130-6D04-4CCE-9C2F-E566527106B1}" destId="{877BE4A5-4484-4CE7-998E-2C61486F63DC}" srcOrd="7" destOrd="0" presId="urn:microsoft.com/office/officeart/2005/8/layout/lProcess2"/>
    <dgm:cxn modelId="{5B6BF423-5DA9-4923-8AF9-998DDABC70E2}" type="presParOf" srcId="{B2B39130-6D04-4CCE-9C2F-E566527106B1}" destId="{19021206-DE4F-472F-836B-705757732B29}" srcOrd="8" destOrd="0" presId="urn:microsoft.com/office/officeart/2005/8/layout/lProcess2"/>
    <dgm:cxn modelId="{025F2C68-DCFB-40DE-BFDA-1B8068FCD651}" type="presParOf" srcId="{B2B39130-6D04-4CCE-9C2F-E566527106B1}" destId="{F698E31F-4338-424C-94CB-C1368EB6487B}" srcOrd="9" destOrd="0" presId="urn:microsoft.com/office/officeart/2005/8/layout/lProcess2"/>
    <dgm:cxn modelId="{0F7B9430-B4B0-414E-84E7-338A9BA0FDE1}" type="presParOf" srcId="{B2B39130-6D04-4CCE-9C2F-E566527106B1}" destId="{A625E49C-946A-472D-9FA6-146F7119DE13}" srcOrd="10" destOrd="0" presId="urn:microsoft.com/office/officeart/2005/8/layout/lProcess2"/>
    <dgm:cxn modelId="{3C6A1A63-C840-460C-851D-320C6D766D81}" type="presParOf" srcId="{2792285E-3231-4FAA-87BB-86CC37D9F010}" destId="{F8DEF361-AF4D-4AB2-808C-70C94FAABAD1}" srcOrd="3" destOrd="0" presId="urn:microsoft.com/office/officeart/2005/8/layout/lProcess2"/>
    <dgm:cxn modelId="{5B09EFC1-247E-489B-83AE-EA29CEDC8F26}" type="presParOf" srcId="{2792285E-3231-4FAA-87BB-86CC37D9F010}" destId="{48421929-8761-46B7-99C5-3E4FC470510E}" srcOrd="4" destOrd="0" presId="urn:microsoft.com/office/officeart/2005/8/layout/lProcess2"/>
    <dgm:cxn modelId="{D4AF76F6-4E1B-4050-8228-CEAF1C77EA15}" type="presParOf" srcId="{48421929-8761-46B7-99C5-3E4FC470510E}" destId="{9410BCD8-7F31-4060-A2C6-19DCE40F72C1}" srcOrd="0" destOrd="0" presId="urn:microsoft.com/office/officeart/2005/8/layout/lProcess2"/>
    <dgm:cxn modelId="{2A38B07D-56A6-42A3-AC30-4D3B51D8E0F4}" type="presParOf" srcId="{48421929-8761-46B7-99C5-3E4FC470510E}" destId="{B481F06A-3C1D-4770-96ED-0874CD157229}" srcOrd="1" destOrd="0" presId="urn:microsoft.com/office/officeart/2005/8/layout/lProcess2"/>
    <dgm:cxn modelId="{D93C7B24-A03C-434C-84BE-8D23A1942985}" type="presParOf" srcId="{48421929-8761-46B7-99C5-3E4FC470510E}" destId="{FC185331-B039-4EBB-9BB5-3C8F4A49CA3D}" srcOrd="2" destOrd="0" presId="urn:microsoft.com/office/officeart/2005/8/layout/lProcess2"/>
    <dgm:cxn modelId="{79B3670D-977B-4C29-87F0-0520CEA58DE3}" type="presParOf" srcId="{FC185331-B039-4EBB-9BB5-3C8F4A49CA3D}" destId="{41A08FF4-BEF0-4EFF-AC97-2B046D0B2A94}" srcOrd="0" destOrd="0" presId="urn:microsoft.com/office/officeart/2005/8/layout/lProcess2"/>
    <dgm:cxn modelId="{0FF2B36D-50CD-4C06-BE73-4188B9D1B52B}" type="presParOf" srcId="{41A08FF4-BEF0-4EFF-AC97-2B046D0B2A94}" destId="{EDEE4E3D-57B2-443D-93C9-D75DE11E8C10}" srcOrd="0" destOrd="0" presId="urn:microsoft.com/office/officeart/2005/8/layout/lProcess2"/>
    <dgm:cxn modelId="{9BAB78A9-8221-4683-9947-5AB0D8421578}" type="presParOf" srcId="{41A08FF4-BEF0-4EFF-AC97-2B046D0B2A94}" destId="{C74CCC60-A119-4280-AA5E-B28F1231493B}" srcOrd="1" destOrd="0" presId="urn:microsoft.com/office/officeart/2005/8/layout/lProcess2"/>
    <dgm:cxn modelId="{06824332-1EDF-4C4B-A03E-6576870704ED}" type="presParOf" srcId="{41A08FF4-BEF0-4EFF-AC97-2B046D0B2A94}" destId="{D5DDD9DA-1A4D-4BE2-AF93-1DA681EEC6A2}" srcOrd="2" destOrd="0" presId="urn:microsoft.com/office/officeart/2005/8/layout/lProcess2"/>
    <dgm:cxn modelId="{E3A2643F-9AFA-4540-9097-4FE5C39A30E8}" type="presParOf" srcId="{41A08FF4-BEF0-4EFF-AC97-2B046D0B2A94}" destId="{080A9650-F9B0-49EC-82FB-225D901D6616}" srcOrd="3" destOrd="0" presId="urn:microsoft.com/office/officeart/2005/8/layout/lProcess2"/>
    <dgm:cxn modelId="{FC8204F4-BF3D-45A0-AF96-A585964EC342}" type="presParOf" srcId="{41A08FF4-BEF0-4EFF-AC97-2B046D0B2A94}" destId="{0860D8DD-AC66-4ED7-8B0B-5ABF7815F845}" srcOrd="4" destOrd="0" presId="urn:microsoft.com/office/officeart/2005/8/layout/lProcess2"/>
    <dgm:cxn modelId="{55D5ADE3-4E0F-49A5-A059-8E42DAF70A39}" type="presParOf" srcId="{41A08FF4-BEF0-4EFF-AC97-2B046D0B2A94}" destId="{9ADA9BA3-9D6B-4D8F-BAC0-4FF8219C2442}" srcOrd="5" destOrd="0" presId="urn:microsoft.com/office/officeart/2005/8/layout/lProcess2"/>
    <dgm:cxn modelId="{95AE95DC-D4B2-4980-8599-ED6CF886A9B5}" type="presParOf" srcId="{41A08FF4-BEF0-4EFF-AC97-2B046D0B2A94}" destId="{6D2F31F5-685A-4F37-A355-D01E7F8332EA}" srcOrd="6" destOrd="0" presId="urn:microsoft.com/office/officeart/2005/8/layout/lProcess2"/>
    <dgm:cxn modelId="{E77A8337-8AD0-4382-802D-C6FFE65A5F56}" type="presParOf" srcId="{41A08FF4-BEF0-4EFF-AC97-2B046D0B2A94}" destId="{97E5578B-7BCC-487B-83F5-10EBF23D2CAA}" srcOrd="7" destOrd="0" presId="urn:microsoft.com/office/officeart/2005/8/layout/lProcess2"/>
    <dgm:cxn modelId="{91BC16B6-6644-4ED3-B872-4CD8F9D27C10}" type="presParOf" srcId="{41A08FF4-BEF0-4EFF-AC97-2B046D0B2A94}" destId="{625BF98F-8966-40DD-ADB0-AE477BEC66D0}" srcOrd="8" destOrd="0" presId="urn:microsoft.com/office/officeart/2005/8/layout/lProcess2"/>
    <dgm:cxn modelId="{D656252C-817C-4834-884A-81D8542796D5}" type="presParOf" srcId="{41A08FF4-BEF0-4EFF-AC97-2B046D0B2A94}" destId="{B6AC9037-56A9-4F52-A382-23260512BB75}" srcOrd="9" destOrd="0" presId="urn:microsoft.com/office/officeart/2005/8/layout/lProcess2"/>
    <dgm:cxn modelId="{ACA6D1FB-4081-41C4-82F4-18D3150EBB43}" type="presParOf" srcId="{41A08FF4-BEF0-4EFF-AC97-2B046D0B2A94}" destId="{69F328F6-3D88-44AA-A1CC-B6758DB1CD05}" srcOrd="10" destOrd="0" presId="urn:microsoft.com/office/officeart/2005/8/layout/lProcess2"/>
    <dgm:cxn modelId="{C7B41DA4-FCB4-4AF7-8F46-CA58A67F0404}" type="presParOf" srcId="{2792285E-3231-4FAA-87BB-86CC37D9F010}" destId="{5BDDA6E8-A3A6-4F6D-9081-6FF32E6FC023}" srcOrd="5" destOrd="0" presId="urn:microsoft.com/office/officeart/2005/8/layout/lProcess2"/>
    <dgm:cxn modelId="{49A24459-6FA5-457C-AAB7-4494A2D1559E}" type="presParOf" srcId="{2792285E-3231-4FAA-87BB-86CC37D9F010}" destId="{442D59BC-B6D9-4683-87C4-150F0A8F692A}" srcOrd="6" destOrd="0" presId="urn:microsoft.com/office/officeart/2005/8/layout/lProcess2"/>
    <dgm:cxn modelId="{92EDBCFA-1964-45E2-958A-BA469F8706FE}" type="presParOf" srcId="{442D59BC-B6D9-4683-87C4-150F0A8F692A}" destId="{67FA2D56-966A-4A7F-8DED-A940A9B53373}" srcOrd="0" destOrd="0" presId="urn:microsoft.com/office/officeart/2005/8/layout/lProcess2"/>
    <dgm:cxn modelId="{B8B05E86-3233-4C28-A426-C12AA4F590E7}" type="presParOf" srcId="{442D59BC-B6D9-4683-87C4-150F0A8F692A}" destId="{203A694E-5DD4-462C-A666-8C9A8C3EC053}" srcOrd="1" destOrd="0" presId="urn:microsoft.com/office/officeart/2005/8/layout/lProcess2"/>
    <dgm:cxn modelId="{1787EF59-0580-45B9-B555-6A62BF4612D5}" type="presParOf" srcId="{442D59BC-B6D9-4683-87C4-150F0A8F692A}" destId="{4D7AFB9F-CCCA-4C4E-9031-52BDE596B68A}" srcOrd="2" destOrd="0" presId="urn:microsoft.com/office/officeart/2005/8/layout/lProcess2"/>
    <dgm:cxn modelId="{98900F9C-9557-4AE6-96A0-A8A93D79066C}" type="presParOf" srcId="{4D7AFB9F-CCCA-4C4E-9031-52BDE596B68A}" destId="{A7263A07-2F72-4348-B8A1-DC9F121A84A2}" srcOrd="0" destOrd="0" presId="urn:microsoft.com/office/officeart/2005/8/layout/lProcess2"/>
    <dgm:cxn modelId="{5FD7EC7D-6D16-4EDF-8519-A0711B7742AD}" type="presParOf" srcId="{A7263A07-2F72-4348-B8A1-DC9F121A84A2}" destId="{1C6829CC-158E-439E-90C0-4C0505D3E5D3}" srcOrd="0" destOrd="0" presId="urn:microsoft.com/office/officeart/2005/8/layout/lProcess2"/>
    <dgm:cxn modelId="{BAAF61D4-7B0B-4804-A7F8-84868DCD3391}" type="presParOf" srcId="{A7263A07-2F72-4348-B8A1-DC9F121A84A2}" destId="{58F1EFB4-7DA2-4C2C-BB41-F15873AAD04F}" srcOrd="1" destOrd="0" presId="urn:microsoft.com/office/officeart/2005/8/layout/lProcess2"/>
    <dgm:cxn modelId="{2BB49F93-A002-47AE-AAE6-A20B3D72F7C9}" type="presParOf" srcId="{A7263A07-2F72-4348-B8A1-DC9F121A84A2}" destId="{E493A9B9-9E4D-4F16-A581-DD34EADC5FB6}" srcOrd="2" destOrd="0" presId="urn:microsoft.com/office/officeart/2005/8/layout/lProcess2"/>
    <dgm:cxn modelId="{23B5D657-62BB-4734-A052-65DD8DCD490D}" type="presParOf" srcId="{A7263A07-2F72-4348-B8A1-DC9F121A84A2}" destId="{998A2B42-3414-47C4-85CE-843178E78DD0}" srcOrd="3" destOrd="0" presId="urn:microsoft.com/office/officeart/2005/8/layout/lProcess2"/>
    <dgm:cxn modelId="{F27BD5D6-FB32-4F5B-989A-EFDBD1E89AC9}" type="presParOf" srcId="{A7263A07-2F72-4348-B8A1-DC9F121A84A2}" destId="{1AD18D4A-9D45-4ECB-83AC-5D2A58A660A2}" srcOrd="4" destOrd="0" presId="urn:microsoft.com/office/officeart/2005/8/layout/lProcess2"/>
    <dgm:cxn modelId="{26CFA57A-3AB3-4A10-96BF-01323D5EF494}" type="presParOf" srcId="{A7263A07-2F72-4348-B8A1-DC9F121A84A2}" destId="{69958BC5-726D-4FD0-A470-F8C81F68467B}" srcOrd="5" destOrd="0" presId="urn:microsoft.com/office/officeart/2005/8/layout/lProcess2"/>
    <dgm:cxn modelId="{F9E53A4A-2791-4F6C-8F7F-B360B11010A9}" type="presParOf" srcId="{A7263A07-2F72-4348-B8A1-DC9F121A84A2}" destId="{7D8A9F5C-DD1E-41C2-AEBF-D135ADA5B9EA}" srcOrd="6" destOrd="0" presId="urn:microsoft.com/office/officeart/2005/8/layout/lProcess2"/>
    <dgm:cxn modelId="{0E7D9351-5BD0-4213-BEF4-4D4872939C1A}" type="presParOf" srcId="{A7263A07-2F72-4348-B8A1-DC9F121A84A2}" destId="{08E6B475-2F8D-4E69-B211-BE9B91098063}" srcOrd="7" destOrd="0" presId="urn:microsoft.com/office/officeart/2005/8/layout/lProcess2"/>
    <dgm:cxn modelId="{879B46DB-331D-43A8-BD15-C8A1D2958884}" type="presParOf" srcId="{A7263A07-2F72-4348-B8A1-DC9F121A84A2}" destId="{A89FA821-193E-4AFF-981C-E276BB47F351}" srcOrd="8" destOrd="0" presId="urn:microsoft.com/office/officeart/2005/8/layout/lProcess2"/>
    <dgm:cxn modelId="{EDE41603-53FA-4E1C-9DDC-96F826578153}" type="presParOf" srcId="{A7263A07-2F72-4348-B8A1-DC9F121A84A2}" destId="{97047239-A138-4CCA-B3AE-4EBB14CD5A79}" srcOrd="9" destOrd="0" presId="urn:microsoft.com/office/officeart/2005/8/layout/lProcess2"/>
    <dgm:cxn modelId="{A45EB58D-7F56-42D9-8235-B959CD5CC25F}" type="presParOf" srcId="{A7263A07-2F72-4348-B8A1-DC9F121A84A2}" destId="{642F5E9F-7435-4104-8144-E5D2E4CC1D69}" srcOrd="10"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8AD5A78-CFB9-48A1-AF3B-0761CAFBFE62}"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6025C2C7-AC3B-43D0-BB8F-C2B90763E69E}">
      <dgm:prSet/>
      <dgm:spPr/>
      <dgm:t>
        <a:bodyPr/>
        <a:lstStyle/>
        <a:p>
          <a:r>
            <a:rPr lang="en-GB" b="1"/>
            <a:t>Faculty of Humanities People Partnering Team</a:t>
          </a:r>
          <a:endParaRPr lang="en-US"/>
        </a:p>
      </dgm:t>
    </dgm:pt>
    <dgm:pt modelId="{5F9784B1-8BB9-4C5A-A11F-324468DBA575}" type="parTrans" cxnId="{3862B3F0-DD69-44CF-8D0A-91D4D572A81B}">
      <dgm:prSet/>
      <dgm:spPr/>
      <dgm:t>
        <a:bodyPr/>
        <a:lstStyle/>
        <a:p>
          <a:endParaRPr lang="en-US"/>
        </a:p>
      </dgm:t>
    </dgm:pt>
    <dgm:pt modelId="{87B8C1B8-5553-426B-A9C0-BA2918A7BE3B}" type="sibTrans" cxnId="{3862B3F0-DD69-44CF-8D0A-91D4D572A81B}">
      <dgm:prSet/>
      <dgm:spPr/>
      <dgm:t>
        <a:bodyPr/>
        <a:lstStyle/>
        <a:p>
          <a:endParaRPr lang="en-US"/>
        </a:p>
      </dgm:t>
    </dgm:pt>
    <dgm:pt modelId="{6283CF58-A9D0-41D3-AF14-85B983B1CF5F}">
      <dgm:prSet/>
      <dgm:spPr/>
      <dgm:t>
        <a:bodyPr/>
        <a:lstStyle/>
        <a:p>
          <a:r>
            <a:rPr lang="en-GB"/>
            <a:t>Suzanne Cotterill – Lead People Partner, Academic </a:t>
          </a:r>
          <a:endParaRPr lang="en-US"/>
        </a:p>
      </dgm:t>
    </dgm:pt>
    <dgm:pt modelId="{B5260F10-1583-4929-83D9-628DB4100190}" type="parTrans" cxnId="{86AF8C39-719C-44A1-AB35-9B93FDEBCE14}">
      <dgm:prSet/>
      <dgm:spPr/>
      <dgm:t>
        <a:bodyPr/>
        <a:lstStyle/>
        <a:p>
          <a:endParaRPr lang="en-US"/>
        </a:p>
      </dgm:t>
    </dgm:pt>
    <dgm:pt modelId="{FBC71783-5044-47CB-850F-1F1A9A0D6BA4}" type="sibTrans" cxnId="{86AF8C39-719C-44A1-AB35-9B93FDEBCE14}">
      <dgm:prSet/>
      <dgm:spPr/>
      <dgm:t>
        <a:bodyPr/>
        <a:lstStyle/>
        <a:p>
          <a:endParaRPr lang="en-US"/>
        </a:p>
      </dgm:t>
    </dgm:pt>
    <dgm:pt modelId="{A2C85D5C-9A5F-4D79-AB0E-9FF6AB1631E7}">
      <dgm:prSet/>
      <dgm:spPr/>
      <dgm:t>
        <a:bodyPr/>
        <a:lstStyle/>
        <a:p>
          <a:r>
            <a:rPr lang="en-GB"/>
            <a:t>Bridget Griffin –Lead People Partner, Professional Services (PS)</a:t>
          </a:r>
          <a:endParaRPr lang="en-US"/>
        </a:p>
      </dgm:t>
    </dgm:pt>
    <dgm:pt modelId="{B2EDD72F-2676-46A1-9890-F05CF9B4B4C9}" type="parTrans" cxnId="{ED6B4E53-06DB-4036-9C1B-15C87B5D4AC1}">
      <dgm:prSet/>
      <dgm:spPr/>
      <dgm:t>
        <a:bodyPr/>
        <a:lstStyle/>
        <a:p>
          <a:endParaRPr lang="en-US"/>
        </a:p>
      </dgm:t>
    </dgm:pt>
    <dgm:pt modelId="{6B4022B0-4A35-4897-A383-AAD885C8F0E8}" type="sibTrans" cxnId="{ED6B4E53-06DB-4036-9C1B-15C87B5D4AC1}">
      <dgm:prSet/>
      <dgm:spPr/>
      <dgm:t>
        <a:bodyPr/>
        <a:lstStyle/>
        <a:p>
          <a:endParaRPr lang="en-US"/>
        </a:p>
      </dgm:t>
    </dgm:pt>
    <dgm:pt modelId="{AAF302CF-9BDB-49E6-A83F-3FC4E5702731}">
      <dgm:prSet/>
      <dgm:spPr/>
      <dgm:t>
        <a:bodyPr/>
        <a:lstStyle/>
        <a:p>
          <a:r>
            <a:rPr lang="en-GB"/>
            <a:t>Christina Collier – People Partner, Academic – SALC, SEED</a:t>
          </a:r>
          <a:endParaRPr lang="en-US"/>
        </a:p>
      </dgm:t>
    </dgm:pt>
    <dgm:pt modelId="{8EB64F6F-8412-4B10-B19E-48000AC7D980}" type="parTrans" cxnId="{AFA31C2E-8AF7-4C4D-9852-596885B2BABE}">
      <dgm:prSet/>
      <dgm:spPr/>
      <dgm:t>
        <a:bodyPr/>
        <a:lstStyle/>
        <a:p>
          <a:endParaRPr lang="en-US"/>
        </a:p>
      </dgm:t>
    </dgm:pt>
    <dgm:pt modelId="{F62A38BD-08A8-49AC-99F9-054B8B2086CA}" type="sibTrans" cxnId="{AFA31C2E-8AF7-4C4D-9852-596885B2BABE}">
      <dgm:prSet/>
      <dgm:spPr/>
      <dgm:t>
        <a:bodyPr/>
        <a:lstStyle/>
        <a:p>
          <a:endParaRPr lang="en-US"/>
        </a:p>
      </dgm:t>
    </dgm:pt>
    <dgm:pt modelId="{B5DBE25C-9053-488B-B331-F9A7E38BE4D2}">
      <dgm:prSet/>
      <dgm:spPr/>
      <dgm:t>
        <a:bodyPr/>
        <a:lstStyle/>
        <a:p>
          <a:r>
            <a:rPr lang="en-GB"/>
            <a:t>Milton Hand – People Partner, PS &amp; Tech, SALC, SEED </a:t>
          </a:r>
          <a:endParaRPr lang="en-US"/>
        </a:p>
      </dgm:t>
    </dgm:pt>
    <dgm:pt modelId="{848E6FC9-691E-4EDF-9D27-FE10A86CF521}" type="parTrans" cxnId="{3E0C224A-E426-468C-817B-A9FB5BA673C4}">
      <dgm:prSet/>
      <dgm:spPr/>
      <dgm:t>
        <a:bodyPr/>
        <a:lstStyle/>
        <a:p>
          <a:endParaRPr lang="en-US"/>
        </a:p>
      </dgm:t>
    </dgm:pt>
    <dgm:pt modelId="{2E8A59D9-6F5D-48D6-B867-AB85C362E4A9}" type="sibTrans" cxnId="{3E0C224A-E426-468C-817B-A9FB5BA673C4}">
      <dgm:prSet/>
      <dgm:spPr/>
      <dgm:t>
        <a:bodyPr/>
        <a:lstStyle/>
        <a:p>
          <a:endParaRPr lang="en-US"/>
        </a:p>
      </dgm:t>
    </dgm:pt>
    <dgm:pt modelId="{29537A7E-520A-43EF-80F9-8BE0F03B707E}">
      <dgm:prSet/>
      <dgm:spPr/>
      <dgm:t>
        <a:bodyPr/>
        <a:lstStyle/>
        <a:p>
          <a:r>
            <a:rPr lang="en-GB"/>
            <a:t>Sarah Lindop – People Partner, Academic, AMBS, SoSS</a:t>
          </a:r>
          <a:endParaRPr lang="en-US"/>
        </a:p>
      </dgm:t>
    </dgm:pt>
    <dgm:pt modelId="{0FAE3CD5-89A8-40BA-8EB3-A84EB8E4F4AC}" type="parTrans" cxnId="{8A9AAAAD-B834-447B-8225-E063C0FBCF48}">
      <dgm:prSet/>
      <dgm:spPr/>
      <dgm:t>
        <a:bodyPr/>
        <a:lstStyle/>
        <a:p>
          <a:endParaRPr lang="en-US"/>
        </a:p>
      </dgm:t>
    </dgm:pt>
    <dgm:pt modelId="{A85807C6-FF2D-42CC-8212-0216AED97EEF}" type="sibTrans" cxnId="{8A9AAAAD-B834-447B-8225-E063C0FBCF48}">
      <dgm:prSet/>
      <dgm:spPr/>
      <dgm:t>
        <a:bodyPr/>
        <a:lstStyle/>
        <a:p>
          <a:endParaRPr lang="en-US"/>
        </a:p>
      </dgm:t>
    </dgm:pt>
    <dgm:pt modelId="{3C918DE2-B6B9-4B20-8C01-BF6283842641}">
      <dgm:prSet/>
      <dgm:spPr/>
      <dgm:t>
        <a:bodyPr/>
        <a:lstStyle/>
        <a:p>
          <a:r>
            <a:rPr lang="en-GB"/>
            <a:t>Emma Flint – People Partner, PS, School Operations, AMBS, SoSS</a:t>
          </a:r>
          <a:endParaRPr lang="en-US"/>
        </a:p>
      </dgm:t>
    </dgm:pt>
    <dgm:pt modelId="{B8186DCB-18F6-40FD-AFFB-7576167A4A4B}" type="parTrans" cxnId="{C45394CA-E3D6-446B-8DA9-066F883E8E0A}">
      <dgm:prSet/>
      <dgm:spPr/>
      <dgm:t>
        <a:bodyPr/>
        <a:lstStyle/>
        <a:p>
          <a:endParaRPr lang="en-US"/>
        </a:p>
      </dgm:t>
    </dgm:pt>
    <dgm:pt modelId="{D48C000A-C80F-41DD-A9DC-10C2A040AA6F}" type="sibTrans" cxnId="{C45394CA-E3D6-446B-8DA9-066F883E8E0A}">
      <dgm:prSet/>
      <dgm:spPr/>
      <dgm:t>
        <a:bodyPr/>
        <a:lstStyle/>
        <a:p>
          <a:endParaRPr lang="en-US"/>
        </a:p>
      </dgm:t>
    </dgm:pt>
    <dgm:pt modelId="{4AF02693-4CF3-4CEA-B7C9-A014A3E10D9F}">
      <dgm:prSet/>
      <dgm:spPr/>
      <dgm:t>
        <a:bodyPr/>
        <a:lstStyle/>
        <a:p>
          <a:r>
            <a:rPr lang="en-US"/>
            <a:t>Andrew Stephens – People Partner, PS, CMSR, RBE</a:t>
          </a:r>
        </a:p>
      </dgm:t>
    </dgm:pt>
    <dgm:pt modelId="{40A21000-AE7A-456C-9A0C-AB34F3EE7D44}" type="parTrans" cxnId="{C4B7DA2C-5580-4873-B47E-334B84F26867}">
      <dgm:prSet/>
      <dgm:spPr/>
      <dgm:t>
        <a:bodyPr/>
        <a:lstStyle/>
        <a:p>
          <a:endParaRPr lang="en-GB"/>
        </a:p>
      </dgm:t>
    </dgm:pt>
    <dgm:pt modelId="{8179BD57-A96F-49D3-A374-1081836D8BBD}" type="sibTrans" cxnId="{C4B7DA2C-5580-4873-B47E-334B84F26867}">
      <dgm:prSet/>
      <dgm:spPr/>
      <dgm:t>
        <a:bodyPr/>
        <a:lstStyle/>
        <a:p>
          <a:endParaRPr lang="en-GB"/>
        </a:p>
      </dgm:t>
    </dgm:pt>
    <dgm:pt modelId="{8D9D0A14-6A50-4765-AC4A-37677732F17F}">
      <dgm:prSet/>
      <dgm:spPr/>
      <dgm:t>
        <a:bodyPr/>
        <a:lstStyle/>
        <a:p>
          <a:r>
            <a:rPr lang="en-US"/>
            <a:t>Maggie Martin – People Partner, PS, TLSE</a:t>
          </a:r>
        </a:p>
      </dgm:t>
    </dgm:pt>
    <dgm:pt modelId="{2FDF0770-6D74-493D-8554-89D5DF91CAF1}" type="parTrans" cxnId="{0CF8C4A7-2AF3-4C91-A818-D34BE7FF6293}">
      <dgm:prSet/>
      <dgm:spPr/>
      <dgm:t>
        <a:bodyPr/>
        <a:lstStyle/>
        <a:p>
          <a:endParaRPr lang="en-GB"/>
        </a:p>
      </dgm:t>
    </dgm:pt>
    <dgm:pt modelId="{270AC66D-458A-4797-96FC-124DE7A06EE5}" type="sibTrans" cxnId="{0CF8C4A7-2AF3-4C91-A818-D34BE7FF6293}">
      <dgm:prSet/>
      <dgm:spPr/>
      <dgm:t>
        <a:bodyPr/>
        <a:lstStyle/>
        <a:p>
          <a:endParaRPr lang="en-GB"/>
        </a:p>
      </dgm:t>
    </dgm:pt>
    <dgm:pt modelId="{B0CB2C0F-FB13-41DD-8D7F-79522F2C8C4F}" type="pres">
      <dgm:prSet presAssocID="{D8AD5A78-CFB9-48A1-AF3B-0761CAFBFE62}" presName="vert0" presStyleCnt="0">
        <dgm:presLayoutVars>
          <dgm:dir/>
          <dgm:animOne val="branch"/>
          <dgm:animLvl val="lvl"/>
        </dgm:presLayoutVars>
      </dgm:prSet>
      <dgm:spPr/>
    </dgm:pt>
    <dgm:pt modelId="{E19D79F1-58EE-4B0F-A943-0543A92B5A70}" type="pres">
      <dgm:prSet presAssocID="{6025C2C7-AC3B-43D0-BB8F-C2B90763E69E}" presName="thickLine" presStyleLbl="alignNode1" presStyleIdx="0" presStyleCnt="9"/>
      <dgm:spPr/>
    </dgm:pt>
    <dgm:pt modelId="{A5920386-10A9-4E8D-B301-76DCF1BFCD1E}" type="pres">
      <dgm:prSet presAssocID="{6025C2C7-AC3B-43D0-BB8F-C2B90763E69E}" presName="horz1" presStyleCnt="0"/>
      <dgm:spPr/>
    </dgm:pt>
    <dgm:pt modelId="{BF1D0D8E-3F1A-4987-9D5A-C713592714A3}" type="pres">
      <dgm:prSet presAssocID="{6025C2C7-AC3B-43D0-BB8F-C2B90763E69E}" presName="tx1" presStyleLbl="revTx" presStyleIdx="0" presStyleCnt="9"/>
      <dgm:spPr/>
    </dgm:pt>
    <dgm:pt modelId="{0BEA1BC5-C1FC-4FE7-9622-C53519F4E651}" type="pres">
      <dgm:prSet presAssocID="{6025C2C7-AC3B-43D0-BB8F-C2B90763E69E}" presName="vert1" presStyleCnt="0"/>
      <dgm:spPr/>
    </dgm:pt>
    <dgm:pt modelId="{8257D2CF-F2CF-45B9-A594-2D909C1EA467}" type="pres">
      <dgm:prSet presAssocID="{6283CF58-A9D0-41D3-AF14-85B983B1CF5F}" presName="thickLine" presStyleLbl="alignNode1" presStyleIdx="1" presStyleCnt="9"/>
      <dgm:spPr/>
    </dgm:pt>
    <dgm:pt modelId="{2529660F-80EC-489A-A6EB-22DEA6A8119B}" type="pres">
      <dgm:prSet presAssocID="{6283CF58-A9D0-41D3-AF14-85B983B1CF5F}" presName="horz1" presStyleCnt="0"/>
      <dgm:spPr/>
    </dgm:pt>
    <dgm:pt modelId="{D0332199-BD55-4282-B4D0-B1FFEE83ACE8}" type="pres">
      <dgm:prSet presAssocID="{6283CF58-A9D0-41D3-AF14-85B983B1CF5F}" presName="tx1" presStyleLbl="revTx" presStyleIdx="1" presStyleCnt="9"/>
      <dgm:spPr/>
    </dgm:pt>
    <dgm:pt modelId="{E5A4670C-2E5B-4BDE-AB9C-DE85499A8DF7}" type="pres">
      <dgm:prSet presAssocID="{6283CF58-A9D0-41D3-AF14-85B983B1CF5F}" presName="vert1" presStyleCnt="0"/>
      <dgm:spPr/>
    </dgm:pt>
    <dgm:pt modelId="{394BE291-215D-4F94-9D64-B8C4E66A3EE1}" type="pres">
      <dgm:prSet presAssocID="{A2C85D5C-9A5F-4D79-AB0E-9FF6AB1631E7}" presName="thickLine" presStyleLbl="alignNode1" presStyleIdx="2" presStyleCnt="9"/>
      <dgm:spPr/>
    </dgm:pt>
    <dgm:pt modelId="{EA28A0C5-E67D-4257-B846-5C36CCB0C760}" type="pres">
      <dgm:prSet presAssocID="{A2C85D5C-9A5F-4D79-AB0E-9FF6AB1631E7}" presName="horz1" presStyleCnt="0"/>
      <dgm:spPr/>
    </dgm:pt>
    <dgm:pt modelId="{0B1CBB23-0320-4292-A278-458D233D88BE}" type="pres">
      <dgm:prSet presAssocID="{A2C85D5C-9A5F-4D79-AB0E-9FF6AB1631E7}" presName="tx1" presStyleLbl="revTx" presStyleIdx="2" presStyleCnt="9"/>
      <dgm:spPr/>
    </dgm:pt>
    <dgm:pt modelId="{D20B66A5-197C-47A2-9EC6-6F2F31174B7C}" type="pres">
      <dgm:prSet presAssocID="{A2C85D5C-9A5F-4D79-AB0E-9FF6AB1631E7}" presName="vert1" presStyleCnt="0"/>
      <dgm:spPr/>
    </dgm:pt>
    <dgm:pt modelId="{21436510-1068-486E-815C-77BBE4F38A97}" type="pres">
      <dgm:prSet presAssocID="{AAF302CF-9BDB-49E6-A83F-3FC4E5702731}" presName="thickLine" presStyleLbl="alignNode1" presStyleIdx="3" presStyleCnt="9"/>
      <dgm:spPr/>
    </dgm:pt>
    <dgm:pt modelId="{FA935BD6-C241-4455-BE81-D5FA627AA073}" type="pres">
      <dgm:prSet presAssocID="{AAF302CF-9BDB-49E6-A83F-3FC4E5702731}" presName="horz1" presStyleCnt="0"/>
      <dgm:spPr/>
    </dgm:pt>
    <dgm:pt modelId="{7248CB9E-4D25-41B6-9746-3AAA776974B8}" type="pres">
      <dgm:prSet presAssocID="{AAF302CF-9BDB-49E6-A83F-3FC4E5702731}" presName="tx1" presStyleLbl="revTx" presStyleIdx="3" presStyleCnt="9"/>
      <dgm:spPr/>
    </dgm:pt>
    <dgm:pt modelId="{E148DD34-B8E9-45AD-907D-A1A9690EECC6}" type="pres">
      <dgm:prSet presAssocID="{AAF302CF-9BDB-49E6-A83F-3FC4E5702731}" presName="vert1" presStyleCnt="0"/>
      <dgm:spPr/>
    </dgm:pt>
    <dgm:pt modelId="{B9EACBE8-D359-419A-9484-976B37351CFA}" type="pres">
      <dgm:prSet presAssocID="{B5DBE25C-9053-488B-B331-F9A7E38BE4D2}" presName="thickLine" presStyleLbl="alignNode1" presStyleIdx="4" presStyleCnt="9"/>
      <dgm:spPr/>
    </dgm:pt>
    <dgm:pt modelId="{237844AB-C9D6-4F08-984F-A23CC9E66A0A}" type="pres">
      <dgm:prSet presAssocID="{B5DBE25C-9053-488B-B331-F9A7E38BE4D2}" presName="horz1" presStyleCnt="0"/>
      <dgm:spPr/>
    </dgm:pt>
    <dgm:pt modelId="{FE9B4FB8-F6F7-406B-A46C-97F26F5252BA}" type="pres">
      <dgm:prSet presAssocID="{B5DBE25C-9053-488B-B331-F9A7E38BE4D2}" presName="tx1" presStyleLbl="revTx" presStyleIdx="4" presStyleCnt="9"/>
      <dgm:spPr/>
    </dgm:pt>
    <dgm:pt modelId="{A27A7599-DFA1-42DC-AB88-C8CB1193F439}" type="pres">
      <dgm:prSet presAssocID="{B5DBE25C-9053-488B-B331-F9A7E38BE4D2}" presName="vert1" presStyleCnt="0"/>
      <dgm:spPr/>
    </dgm:pt>
    <dgm:pt modelId="{339A4B94-59EA-4B9B-9B0A-9288E32DCA1F}" type="pres">
      <dgm:prSet presAssocID="{29537A7E-520A-43EF-80F9-8BE0F03B707E}" presName="thickLine" presStyleLbl="alignNode1" presStyleIdx="5" presStyleCnt="9"/>
      <dgm:spPr/>
    </dgm:pt>
    <dgm:pt modelId="{F09B9734-A6FB-4F46-A557-49F707BF09D8}" type="pres">
      <dgm:prSet presAssocID="{29537A7E-520A-43EF-80F9-8BE0F03B707E}" presName="horz1" presStyleCnt="0"/>
      <dgm:spPr/>
    </dgm:pt>
    <dgm:pt modelId="{CC04E3B2-622E-4B77-B305-431EEBE09CA4}" type="pres">
      <dgm:prSet presAssocID="{29537A7E-520A-43EF-80F9-8BE0F03B707E}" presName="tx1" presStyleLbl="revTx" presStyleIdx="5" presStyleCnt="9"/>
      <dgm:spPr/>
    </dgm:pt>
    <dgm:pt modelId="{8AAA7A81-02BE-45AC-B700-9B9E9A7E647E}" type="pres">
      <dgm:prSet presAssocID="{29537A7E-520A-43EF-80F9-8BE0F03B707E}" presName="vert1" presStyleCnt="0"/>
      <dgm:spPr/>
    </dgm:pt>
    <dgm:pt modelId="{3FAC3BA3-D34E-49BF-A4C5-F66323FE6231}" type="pres">
      <dgm:prSet presAssocID="{3C918DE2-B6B9-4B20-8C01-BF6283842641}" presName="thickLine" presStyleLbl="alignNode1" presStyleIdx="6" presStyleCnt="9"/>
      <dgm:spPr/>
    </dgm:pt>
    <dgm:pt modelId="{CABD0BDE-D17B-4709-84F4-6B8E3E207EE4}" type="pres">
      <dgm:prSet presAssocID="{3C918DE2-B6B9-4B20-8C01-BF6283842641}" presName="horz1" presStyleCnt="0"/>
      <dgm:spPr/>
    </dgm:pt>
    <dgm:pt modelId="{4F75ECD4-39A5-40AC-9354-29C775BEB9CC}" type="pres">
      <dgm:prSet presAssocID="{3C918DE2-B6B9-4B20-8C01-BF6283842641}" presName="tx1" presStyleLbl="revTx" presStyleIdx="6" presStyleCnt="9"/>
      <dgm:spPr/>
    </dgm:pt>
    <dgm:pt modelId="{A74AA8B0-17E8-4C73-9CCD-66EF5B998467}" type="pres">
      <dgm:prSet presAssocID="{3C918DE2-B6B9-4B20-8C01-BF6283842641}" presName="vert1" presStyleCnt="0"/>
      <dgm:spPr/>
    </dgm:pt>
    <dgm:pt modelId="{DAFEF590-D96D-4E53-8AFB-6C24F3106802}" type="pres">
      <dgm:prSet presAssocID="{4AF02693-4CF3-4CEA-B7C9-A014A3E10D9F}" presName="thickLine" presStyleLbl="alignNode1" presStyleIdx="7" presStyleCnt="9"/>
      <dgm:spPr/>
    </dgm:pt>
    <dgm:pt modelId="{B6A98304-99AD-4CEF-93DC-4BBCB0F60295}" type="pres">
      <dgm:prSet presAssocID="{4AF02693-4CF3-4CEA-B7C9-A014A3E10D9F}" presName="horz1" presStyleCnt="0"/>
      <dgm:spPr/>
    </dgm:pt>
    <dgm:pt modelId="{F10AD1F5-92FE-4EB2-9D65-C8D1C7CB8023}" type="pres">
      <dgm:prSet presAssocID="{4AF02693-4CF3-4CEA-B7C9-A014A3E10D9F}" presName="tx1" presStyleLbl="revTx" presStyleIdx="7" presStyleCnt="9"/>
      <dgm:spPr/>
    </dgm:pt>
    <dgm:pt modelId="{B77F43CB-D138-40EC-A124-1E29542A764B}" type="pres">
      <dgm:prSet presAssocID="{4AF02693-4CF3-4CEA-B7C9-A014A3E10D9F}" presName="vert1" presStyleCnt="0"/>
      <dgm:spPr/>
    </dgm:pt>
    <dgm:pt modelId="{1FB7D84D-26ED-4933-A686-68F5AA2B42BD}" type="pres">
      <dgm:prSet presAssocID="{8D9D0A14-6A50-4765-AC4A-37677732F17F}" presName="thickLine" presStyleLbl="alignNode1" presStyleIdx="8" presStyleCnt="9"/>
      <dgm:spPr/>
    </dgm:pt>
    <dgm:pt modelId="{11FE513E-6F2E-42BE-93B2-F7C0CFE2B177}" type="pres">
      <dgm:prSet presAssocID="{8D9D0A14-6A50-4765-AC4A-37677732F17F}" presName="horz1" presStyleCnt="0"/>
      <dgm:spPr/>
    </dgm:pt>
    <dgm:pt modelId="{308A5FA2-6393-41D8-80F6-4748F525B58B}" type="pres">
      <dgm:prSet presAssocID="{8D9D0A14-6A50-4765-AC4A-37677732F17F}" presName="tx1" presStyleLbl="revTx" presStyleIdx="8" presStyleCnt="9"/>
      <dgm:spPr/>
    </dgm:pt>
    <dgm:pt modelId="{7DFBB084-8E1D-46FF-81AE-153C3CB805C3}" type="pres">
      <dgm:prSet presAssocID="{8D9D0A14-6A50-4765-AC4A-37677732F17F}" presName="vert1" presStyleCnt="0"/>
      <dgm:spPr/>
    </dgm:pt>
  </dgm:ptLst>
  <dgm:cxnLst>
    <dgm:cxn modelId="{BF43D602-E096-4D03-8FB9-A63DF8C7C9D5}" type="presOf" srcId="{4AF02693-4CF3-4CEA-B7C9-A014A3E10D9F}" destId="{F10AD1F5-92FE-4EB2-9D65-C8D1C7CB8023}" srcOrd="0" destOrd="0" presId="urn:microsoft.com/office/officeart/2008/layout/LinedList"/>
    <dgm:cxn modelId="{6E668008-0AFA-4B4A-A1E1-6F4609C29D55}" type="presOf" srcId="{A2C85D5C-9A5F-4D79-AB0E-9FF6AB1631E7}" destId="{0B1CBB23-0320-4292-A278-458D233D88BE}" srcOrd="0" destOrd="0" presId="urn:microsoft.com/office/officeart/2008/layout/LinedList"/>
    <dgm:cxn modelId="{8D45FD1A-B597-4EAF-8A8E-7D168CE2740B}" type="presOf" srcId="{B5DBE25C-9053-488B-B331-F9A7E38BE4D2}" destId="{FE9B4FB8-F6F7-406B-A46C-97F26F5252BA}" srcOrd="0" destOrd="0" presId="urn:microsoft.com/office/officeart/2008/layout/LinedList"/>
    <dgm:cxn modelId="{C4B7DA2C-5580-4873-B47E-334B84F26867}" srcId="{D8AD5A78-CFB9-48A1-AF3B-0761CAFBFE62}" destId="{4AF02693-4CF3-4CEA-B7C9-A014A3E10D9F}" srcOrd="7" destOrd="0" parTransId="{40A21000-AE7A-456C-9A0C-AB34F3EE7D44}" sibTransId="{8179BD57-A96F-49D3-A374-1081836D8BBD}"/>
    <dgm:cxn modelId="{AFA31C2E-8AF7-4C4D-9852-596885B2BABE}" srcId="{D8AD5A78-CFB9-48A1-AF3B-0761CAFBFE62}" destId="{AAF302CF-9BDB-49E6-A83F-3FC4E5702731}" srcOrd="3" destOrd="0" parTransId="{8EB64F6F-8412-4B10-B19E-48000AC7D980}" sibTransId="{F62A38BD-08A8-49AC-99F9-054B8B2086CA}"/>
    <dgm:cxn modelId="{36AE1438-D9EA-4FB8-B1D3-9D88B0074862}" type="presOf" srcId="{6025C2C7-AC3B-43D0-BB8F-C2B90763E69E}" destId="{BF1D0D8E-3F1A-4987-9D5A-C713592714A3}" srcOrd="0" destOrd="0" presId="urn:microsoft.com/office/officeart/2008/layout/LinedList"/>
    <dgm:cxn modelId="{86AF8C39-719C-44A1-AB35-9B93FDEBCE14}" srcId="{D8AD5A78-CFB9-48A1-AF3B-0761CAFBFE62}" destId="{6283CF58-A9D0-41D3-AF14-85B983B1CF5F}" srcOrd="1" destOrd="0" parTransId="{B5260F10-1583-4929-83D9-628DB4100190}" sibTransId="{FBC71783-5044-47CB-850F-1F1A9A0D6BA4}"/>
    <dgm:cxn modelId="{3E0C224A-E426-468C-817B-A9FB5BA673C4}" srcId="{D8AD5A78-CFB9-48A1-AF3B-0761CAFBFE62}" destId="{B5DBE25C-9053-488B-B331-F9A7E38BE4D2}" srcOrd="4" destOrd="0" parTransId="{848E6FC9-691E-4EDF-9D27-FE10A86CF521}" sibTransId="{2E8A59D9-6F5D-48D6-B867-AB85C362E4A9}"/>
    <dgm:cxn modelId="{ED6B4E53-06DB-4036-9C1B-15C87B5D4AC1}" srcId="{D8AD5A78-CFB9-48A1-AF3B-0761CAFBFE62}" destId="{A2C85D5C-9A5F-4D79-AB0E-9FF6AB1631E7}" srcOrd="2" destOrd="0" parTransId="{B2EDD72F-2676-46A1-9890-F05CF9B4B4C9}" sibTransId="{6B4022B0-4A35-4897-A383-AAD885C8F0E8}"/>
    <dgm:cxn modelId="{E0805894-47FA-4B6D-801B-CB70E2F56FBE}" type="presOf" srcId="{D8AD5A78-CFB9-48A1-AF3B-0761CAFBFE62}" destId="{B0CB2C0F-FB13-41DD-8D7F-79522F2C8C4F}" srcOrd="0" destOrd="0" presId="urn:microsoft.com/office/officeart/2008/layout/LinedList"/>
    <dgm:cxn modelId="{EB4C789E-898F-478A-8476-6F8A1998078C}" type="presOf" srcId="{3C918DE2-B6B9-4B20-8C01-BF6283842641}" destId="{4F75ECD4-39A5-40AC-9354-29C775BEB9CC}" srcOrd="0" destOrd="0" presId="urn:microsoft.com/office/officeart/2008/layout/LinedList"/>
    <dgm:cxn modelId="{0CF8C4A7-2AF3-4C91-A818-D34BE7FF6293}" srcId="{D8AD5A78-CFB9-48A1-AF3B-0761CAFBFE62}" destId="{8D9D0A14-6A50-4765-AC4A-37677732F17F}" srcOrd="8" destOrd="0" parTransId="{2FDF0770-6D74-493D-8554-89D5DF91CAF1}" sibTransId="{270AC66D-458A-4797-96FC-124DE7A06EE5}"/>
    <dgm:cxn modelId="{8A9AAAAD-B834-447B-8225-E063C0FBCF48}" srcId="{D8AD5A78-CFB9-48A1-AF3B-0761CAFBFE62}" destId="{29537A7E-520A-43EF-80F9-8BE0F03B707E}" srcOrd="5" destOrd="0" parTransId="{0FAE3CD5-89A8-40BA-8EB3-A84EB8E4F4AC}" sibTransId="{A85807C6-FF2D-42CC-8212-0216AED97EEF}"/>
    <dgm:cxn modelId="{5360AAB2-515A-4D7A-B6CF-6E77ABC628DB}" type="presOf" srcId="{8D9D0A14-6A50-4765-AC4A-37677732F17F}" destId="{308A5FA2-6393-41D8-80F6-4748F525B58B}" srcOrd="0" destOrd="0" presId="urn:microsoft.com/office/officeart/2008/layout/LinedList"/>
    <dgm:cxn modelId="{C45394CA-E3D6-446B-8DA9-066F883E8E0A}" srcId="{D8AD5A78-CFB9-48A1-AF3B-0761CAFBFE62}" destId="{3C918DE2-B6B9-4B20-8C01-BF6283842641}" srcOrd="6" destOrd="0" parTransId="{B8186DCB-18F6-40FD-AFFB-7576167A4A4B}" sibTransId="{D48C000A-C80F-41DD-A9DC-10C2A040AA6F}"/>
    <dgm:cxn modelId="{BE5E44F0-1F92-40BB-8002-029AB5BEA587}" type="presOf" srcId="{6283CF58-A9D0-41D3-AF14-85B983B1CF5F}" destId="{D0332199-BD55-4282-B4D0-B1FFEE83ACE8}" srcOrd="0" destOrd="0" presId="urn:microsoft.com/office/officeart/2008/layout/LinedList"/>
    <dgm:cxn modelId="{3862B3F0-DD69-44CF-8D0A-91D4D572A81B}" srcId="{D8AD5A78-CFB9-48A1-AF3B-0761CAFBFE62}" destId="{6025C2C7-AC3B-43D0-BB8F-C2B90763E69E}" srcOrd="0" destOrd="0" parTransId="{5F9784B1-8BB9-4C5A-A11F-324468DBA575}" sibTransId="{87B8C1B8-5553-426B-A9C0-BA2918A7BE3B}"/>
    <dgm:cxn modelId="{CA834DF5-D29F-4A0E-A4F2-C97CD85DA335}" type="presOf" srcId="{29537A7E-520A-43EF-80F9-8BE0F03B707E}" destId="{CC04E3B2-622E-4B77-B305-431EEBE09CA4}" srcOrd="0" destOrd="0" presId="urn:microsoft.com/office/officeart/2008/layout/LinedList"/>
    <dgm:cxn modelId="{4F26F2FC-BD11-4B15-BBFA-3F15717BA9A8}" type="presOf" srcId="{AAF302CF-9BDB-49E6-A83F-3FC4E5702731}" destId="{7248CB9E-4D25-41B6-9746-3AAA776974B8}" srcOrd="0" destOrd="0" presId="urn:microsoft.com/office/officeart/2008/layout/LinedList"/>
    <dgm:cxn modelId="{CB3B5AE3-305D-4633-BB74-833E72D5358E}" type="presParOf" srcId="{B0CB2C0F-FB13-41DD-8D7F-79522F2C8C4F}" destId="{E19D79F1-58EE-4B0F-A943-0543A92B5A70}" srcOrd="0" destOrd="0" presId="urn:microsoft.com/office/officeart/2008/layout/LinedList"/>
    <dgm:cxn modelId="{139B69BF-9186-4021-922D-EA0C2FC9FAC3}" type="presParOf" srcId="{B0CB2C0F-FB13-41DD-8D7F-79522F2C8C4F}" destId="{A5920386-10A9-4E8D-B301-76DCF1BFCD1E}" srcOrd="1" destOrd="0" presId="urn:microsoft.com/office/officeart/2008/layout/LinedList"/>
    <dgm:cxn modelId="{9F7979C5-E723-4F45-B88C-9140B037151A}" type="presParOf" srcId="{A5920386-10A9-4E8D-B301-76DCF1BFCD1E}" destId="{BF1D0D8E-3F1A-4987-9D5A-C713592714A3}" srcOrd="0" destOrd="0" presId="urn:microsoft.com/office/officeart/2008/layout/LinedList"/>
    <dgm:cxn modelId="{F6307C60-21D5-48AA-9672-AA57304F0387}" type="presParOf" srcId="{A5920386-10A9-4E8D-B301-76DCF1BFCD1E}" destId="{0BEA1BC5-C1FC-4FE7-9622-C53519F4E651}" srcOrd="1" destOrd="0" presId="urn:microsoft.com/office/officeart/2008/layout/LinedList"/>
    <dgm:cxn modelId="{1CDDDAF9-7ED2-47B2-AC12-E0D5C2E83E32}" type="presParOf" srcId="{B0CB2C0F-FB13-41DD-8D7F-79522F2C8C4F}" destId="{8257D2CF-F2CF-45B9-A594-2D909C1EA467}" srcOrd="2" destOrd="0" presId="urn:microsoft.com/office/officeart/2008/layout/LinedList"/>
    <dgm:cxn modelId="{2DFF26F1-4033-45AD-8933-AAE9DB9E955A}" type="presParOf" srcId="{B0CB2C0F-FB13-41DD-8D7F-79522F2C8C4F}" destId="{2529660F-80EC-489A-A6EB-22DEA6A8119B}" srcOrd="3" destOrd="0" presId="urn:microsoft.com/office/officeart/2008/layout/LinedList"/>
    <dgm:cxn modelId="{689BDA49-930B-4E96-973F-0C0F99CB8EC6}" type="presParOf" srcId="{2529660F-80EC-489A-A6EB-22DEA6A8119B}" destId="{D0332199-BD55-4282-B4D0-B1FFEE83ACE8}" srcOrd="0" destOrd="0" presId="urn:microsoft.com/office/officeart/2008/layout/LinedList"/>
    <dgm:cxn modelId="{5874CB61-0119-42F7-852A-A59B481A1BF2}" type="presParOf" srcId="{2529660F-80EC-489A-A6EB-22DEA6A8119B}" destId="{E5A4670C-2E5B-4BDE-AB9C-DE85499A8DF7}" srcOrd="1" destOrd="0" presId="urn:microsoft.com/office/officeart/2008/layout/LinedList"/>
    <dgm:cxn modelId="{2B0A336D-1FFF-4432-9A73-C4403928F94A}" type="presParOf" srcId="{B0CB2C0F-FB13-41DD-8D7F-79522F2C8C4F}" destId="{394BE291-215D-4F94-9D64-B8C4E66A3EE1}" srcOrd="4" destOrd="0" presId="urn:microsoft.com/office/officeart/2008/layout/LinedList"/>
    <dgm:cxn modelId="{1A345F6B-4D83-4057-8E06-CE38419061D8}" type="presParOf" srcId="{B0CB2C0F-FB13-41DD-8D7F-79522F2C8C4F}" destId="{EA28A0C5-E67D-4257-B846-5C36CCB0C760}" srcOrd="5" destOrd="0" presId="urn:microsoft.com/office/officeart/2008/layout/LinedList"/>
    <dgm:cxn modelId="{9A280CE6-6EA9-4FFA-9DCC-3D65A31339E1}" type="presParOf" srcId="{EA28A0C5-E67D-4257-B846-5C36CCB0C760}" destId="{0B1CBB23-0320-4292-A278-458D233D88BE}" srcOrd="0" destOrd="0" presId="urn:microsoft.com/office/officeart/2008/layout/LinedList"/>
    <dgm:cxn modelId="{363A05BF-B2A8-4373-A5BA-DCB7DBA1B629}" type="presParOf" srcId="{EA28A0C5-E67D-4257-B846-5C36CCB0C760}" destId="{D20B66A5-197C-47A2-9EC6-6F2F31174B7C}" srcOrd="1" destOrd="0" presId="urn:microsoft.com/office/officeart/2008/layout/LinedList"/>
    <dgm:cxn modelId="{36AE4D0E-D03C-44C2-804B-9604374CEB15}" type="presParOf" srcId="{B0CB2C0F-FB13-41DD-8D7F-79522F2C8C4F}" destId="{21436510-1068-486E-815C-77BBE4F38A97}" srcOrd="6" destOrd="0" presId="urn:microsoft.com/office/officeart/2008/layout/LinedList"/>
    <dgm:cxn modelId="{1CD5A837-740D-4B14-9863-B60B30EC740E}" type="presParOf" srcId="{B0CB2C0F-FB13-41DD-8D7F-79522F2C8C4F}" destId="{FA935BD6-C241-4455-BE81-D5FA627AA073}" srcOrd="7" destOrd="0" presId="urn:microsoft.com/office/officeart/2008/layout/LinedList"/>
    <dgm:cxn modelId="{DBCABFF2-B099-4232-A2AB-B2EC7DC43E2B}" type="presParOf" srcId="{FA935BD6-C241-4455-BE81-D5FA627AA073}" destId="{7248CB9E-4D25-41B6-9746-3AAA776974B8}" srcOrd="0" destOrd="0" presId="urn:microsoft.com/office/officeart/2008/layout/LinedList"/>
    <dgm:cxn modelId="{283DDC3F-07AF-4D87-B337-BC50650539BF}" type="presParOf" srcId="{FA935BD6-C241-4455-BE81-D5FA627AA073}" destId="{E148DD34-B8E9-45AD-907D-A1A9690EECC6}" srcOrd="1" destOrd="0" presId="urn:microsoft.com/office/officeart/2008/layout/LinedList"/>
    <dgm:cxn modelId="{E9F6F48F-5446-4FCA-9A7F-A58D31221568}" type="presParOf" srcId="{B0CB2C0F-FB13-41DD-8D7F-79522F2C8C4F}" destId="{B9EACBE8-D359-419A-9484-976B37351CFA}" srcOrd="8" destOrd="0" presId="urn:microsoft.com/office/officeart/2008/layout/LinedList"/>
    <dgm:cxn modelId="{52FF50BC-86E3-40E3-85E5-80FB2671A866}" type="presParOf" srcId="{B0CB2C0F-FB13-41DD-8D7F-79522F2C8C4F}" destId="{237844AB-C9D6-4F08-984F-A23CC9E66A0A}" srcOrd="9" destOrd="0" presId="urn:microsoft.com/office/officeart/2008/layout/LinedList"/>
    <dgm:cxn modelId="{5F6881A6-AAFA-408E-A0F8-DB5BD225CF82}" type="presParOf" srcId="{237844AB-C9D6-4F08-984F-A23CC9E66A0A}" destId="{FE9B4FB8-F6F7-406B-A46C-97F26F5252BA}" srcOrd="0" destOrd="0" presId="urn:microsoft.com/office/officeart/2008/layout/LinedList"/>
    <dgm:cxn modelId="{CF9DBCDF-FE29-48BA-84CE-57BEBC160BFD}" type="presParOf" srcId="{237844AB-C9D6-4F08-984F-A23CC9E66A0A}" destId="{A27A7599-DFA1-42DC-AB88-C8CB1193F439}" srcOrd="1" destOrd="0" presId="urn:microsoft.com/office/officeart/2008/layout/LinedList"/>
    <dgm:cxn modelId="{CFD40771-ED95-476B-B108-9A4AC01C7DF1}" type="presParOf" srcId="{B0CB2C0F-FB13-41DD-8D7F-79522F2C8C4F}" destId="{339A4B94-59EA-4B9B-9B0A-9288E32DCA1F}" srcOrd="10" destOrd="0" presId="urn:microsoft.com/office/officeart/2008/layout/LinedList"/>
    <dgm:cxn modelId="{7313785D-AC9E-4BE2-95B4-AF34DF5564E0}" type="presParOf" srcId="{B0CB2C0F-FB13-41DD-8D7F-79522F2C8C4F}" destId="{F09B9734-A6FB-4F46-A557-49F707BF09D8}" srcOrd="11" destOrd="0" presId="urn:microsoft.com/office/officeart/2008/layout/LinedList"/>
    <dgm:cxn modelId="{624670AA-305A-4348-8CDD-A3902230F882}" type="presParOf" srcId="{F09B9734-A6FB-4F46-A557-49F707BF09D8}" destId="{CC04E3B2-622E-4B77-B305-431EEBE09CA4}" srcOrd="0" destOrd="0" presId="urn:microsoft.com/office/officeart/2008/layout/LinedList"/>
    <dgm:cxn modelId="{F89194D9-11EB-4DA1-9B94-5828B08E5ABE}" type="presParOf" srcId="{F09B9734-A6FB-4F46-A557-49F707BF09D8}" destId="{8AAA7A81-02BE-45AC-B700-9B9E9A7E647E}" srcOrd="1" destOrd="0" presId="urn:microsoft.com/office/officeart/2008/layout/LinedList"/>
    <dgm:cxn modelId="{6293EC97-06E6-4A53-A2FB-1AAD2C22C566}" type="presParOf" srcId="{B0CB2C0F-FB13-41DD-8D7F-79522F2C8C4F}" destId="{3FAC3BA3-D34E-49BF-A4C5-F66323FE6231}" srcOrd="12" destOrd="0" presId="urn:microsoft.com/office/officeart/2008/layout/LinedList"/>
    <dgm:cxn modelId="{3FC26184-1981-4C23-90C2-F00C3902BE55}" type="presParOf" srcId="{B0CB2C0F-FB13-41DD-8D7F-79522F2C8C4F}" destId="{CABD0BDE-D17B-4709-84F4-6B8E3E207EE4}" srcOrd="13" destOrd="0" presId="urn:microsoft.com/office/officeart/2008/layout/LinedList"/>
    <dgm:cxn modelId="{05517483-806A-4F47-BC1F-E7162AEFA9D9}" type="presParOf" srcId="{CABD0BDE-D17B-4709-84F4-6B8E3E207EE4}" destId="{4F75ECD4-39A5-40AC-9354-29C775BEB9CC}" srcOrd="0" destOrd="0" presId="urn:microsoft.com/office/officeart/2008/layout/LinedList"/>
    <dgm:cxn modelId="{DCD9A027-BBD7-4F6D-BD72-285C714B1038}" type="presParOf" srcId="{CABD0BDE-D17B-4709-84F4-6B8E3E207EE4}" destId="{A74AA8B0-17E8-4C73-9CCD-66EF5B998467}" srcOrd="1" destOrd="0" presId="urn:microsoft.com/office/officeart/2008/layout/LinedList"/>
    <dgm:cxn modelId="{AAE5A5C4-7E2E-43CB-9E72-13BA09BC4BB3}" type="presParOf" srcId="{B0CB2C0F-FB13-41DD-8D7F-79522F2C8C4F}" destId="{DAFEF590-D96D-4E53-8AFB-6C24F3106802}" srcOrd="14" destOrd="0" presId="urn:microsoft.com/office/officeart/2008/layout/LinedList"/>
    <dgm:cxn modelId="{CEE64C84-F5DD-4F96-9291-BA4596378C30}" type="presParOf" srcId="{B0CB2C0F-FB13-41DD-8D7F-79522F2C8C4F}" destId="{B6A98304-99AD-4CEF-93DC-4BBCB0F60295}" srcOrd="15" destOrd="0" presId="urn:microsoft.com/office/officeart/2008/layout/LinedList"/>
    <dgm:cxn modelId="{E5A9DE94-3EE9-48AA-B505-F354F8C78891}" type="presParOf" srcId="{B6A98304-99AD-4CEF-93DC-4BBCB0F60295}" destId="{F10AD1F5-92FE-4EB2-9D65-C8D1C7CB8023}" srcOrd="0" destOrd="0" presId="urn:microsoft.com/office/officeart/2008/layout/LinedList"/>
    <dgm:cxn modelId="{AE15B9A6-F296-4AD8-9328-F3EACA5B4737}" type="presParOf" srcId="{B6A98304-99AD-4CEF-93DC-4BBCB0F60295}" destId="{B77F43CB-D138-40EC-A124-1E29542A764B}" srcOrd="1" destOrd="0" presId="urn:microsoft.com/office/officeart/2008/layout/LinedList"/>
    <dgm:cxn modelId="{3E92182D-6BA7-4F49-A4DD-2EF26DA5E1D1}" type="presParOf" srcId="{B0CB2C0F-FB13-41DD-8D7F-79522F2C8C4F}" destId="{1FB7D84D-26ED-4933-A686-68F5AA2B42BD}" srcOrd="16" destOrd="0" presId="urn:microsoft.com/office/officeart/2008/layout/LinedList"/>
    <dgm:cxn modelId="{2307AEE2-2984-4731-BC8F-B99D1FDAC3A4}" type="presParOf" srcId="{B0CB2C0F-FB13-41DD-8D7F-79522F2C8C4F}" destId="{11FE513E-6F2E-42BE-93B2-F7C0CFE2B177}" srcOrd="17" destOrd="0" presId="urn:microsoft.com/office/officeart/2008/layout/LinedList"/>
    <dgm:cxn modelId="{3B24A238-2046-4FF5-AE47-217006FD4526}" type="presParOf" srcId="{11FE513E-6F2E-42BE-93B2-F7C0CFE2B177}" destId="{308A5FA2-6393-41D8-80F6-4748F525B58B}" srcOrd="0" destOrd="0" presId="urn:microsoft.com/office/officeart/2008/layout/LinedList"/>
    <dgm:cxn modelId="{25ECA49E-CB96-4C81-9EBB-4AB660245061}" type="presParOf" srcId="{11FE513E-6F2E-42BE-93B2-F7C0CFE2B177}" destId="{7DFBB084-8E1D-46FF-81AE-153C3CB805C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8BFF05-3474-4441-AD42-35306C2024E1}">
      <dsp:nvSpPr>
        <dsp:cNvPr id="0" name=""/>
        <dsp:cNvSpPr/>
      </dsp:nvSpPr>
      <dsp:spPr>
        <a:xfrm>
          <a:off x="0" y="2284"/>
          <a:ext cx="6263640" cy="11579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9FD1C4-CA27-44DD-9A71-522DF300E3FB}">
      <dsp:nvSpPr>
        <dsp:cNvPr id="0" name=""/>
        <dsp:cNvSpPr/>
      </dsp:nvSpPr>
      <dsp:spPr>
        <a:xfrm>
          <a:off x="350270" y="262816"/>
          <a:ext cx="636855" cy="6368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B08C8D5-A4E1-4F04-97E3-69794A1CD883}">
      <dsp:nvSpPr>
        <dsp:cNvPr id="0" name=""/>
        <dsp:cNvSpPr/>
      </dsp:nvSpPr>
      <dsp:spPr>
        <a:xfrm>
          <a:off x="1337397" y="2284"/>
          <a:ext cx="4926242" cy="1157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47" tIns="122547" rIns="122547" bIns="122547" numCol="1" spcCol="1270" anchor="ctr" anchorCtr="0">
          <a:noAutofit/>
        </a:bodyPr>
        <a:lstStyle/>
        <a:p>
          <a:pPr marL="0" lvl="0" indent="0" algn="l" defTabSz="889000">
            <a:lnSpc>
              <a:spcPct val="100000"/>
            </a:lnSpc>
            <a:spcBef>
              <a:spcPct val="0"/>
            </a:spcBef>
            <a:spcAft>
              <a:spcPct val="35000"/>
            </a:spcAft>
            <a:buNone/>
          </a:pPr>
          <a:r>
            <a:rPr lang="en-US" sz="2000" kern="1200">
              <a:latin typeface="Open Sans" panose="020B0606030504020204" pitchFamily="34" charset="0"/>
              <a:ea typeface="Open Sans" panose="020B0606030504020204" pitchFamily="34" charset="0"/>
              <a:cs typeface="Open Sans" panose="020B0606030504020204" pitchFamily="34" charset="0"/>
            </a:rPr>
            <a:t>Welcome to the School of Environment, Education and Development (SEED) </a:t>
          </a:r>
        </a:p>
      </dsp:txBody>
      <dsp:txXfrm>
        <a:off x="1337397" y="2284"/>
        <a:ext cx="4926242" cy="1157919"/>
      </dsp:txXfrm>
    </dsp:sp>
    <dsp:sp modelId="{51F34C51-A4AD-4E54-8E60-44674C36E2CD}">
      <dsp:nvSpPr>
        <dsp:cNvPr id="0" name=""/>
        <dsp:cNvSpPr/>
      </dsp:nvSpPr>
      <dsp:spPr>
        <a:xfrm>
          <a:off x="0" y="1449684"/>
          <a:ext cx="6263640" cy="11579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5225B1-8728-454B-B692-4D90805B89DB}">
      <dsp:nvSpPr>
        <dsp:cNvPr id="0" name=""/>
        <dsp:cNvSpPr/>
      </dsp:nvSpPr>
      <dsp:spPr>
        <a:xfrm>
          <a:off x="350270" y="1710216"/>
          <a:ext cx="636855" cy="63685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9ED27AC-3EE6-4BA5-80C1-08A50A63123A}">
      <dsp:nvSpPr>
        <dsp:cNvPr id="0" name=""/>
        <dsp:cNvSpPr/>
      </dsp:nvSpPr>
      <dsp:spPr>
        <a:xfrm>
          <a:off x="1337397" y="1449684"/>
          <a:ext cx="4926242" cy="1157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47" tIns="122547" rIns="122547" bIns="122547" numCol="1" spcCol="1270" anchor="ctr" anchorCtr="0">
          <a:noAutofit/>
        </a:bodyPr>
        <a:lstStyle/>
        <a:p>
          <a:pPr marL="0" lvl="0" indent="0" algn="l" defTabSz="889000">
            <a:lnSpc>
              <a:spcPct val="100000"/>
            </a:lnSpc>
            <a:spcBef>
              <a:spcPct val="0"/>
            </a:spcBef>
            <a:spcAft>
              <a:spcPct val="35000"/>
            </a:spcAft>
            <a:buNone/>
          </a:pPr>
          <a:r>
            <a:rPr lang="en-US" sz="2000" kern="1200">
              <a:latin typeface="Open Sans" panose="020B0606030504020204" pitchFamily="34" charset="0"/>
              <a:ea typeface="Open Sans" panose="020B0606030504020204" pitchFamily="34" charset="0"/>
              <a:cs typeface="Open Sans" panose="020B0606030504020204" pitchFamily="34" charset="0"/>
            </a:rPr>
            <a:t>General School overview, highlights</a:t>
          </a:r>
        </a:p>
      </dsp:txBody>
      <dsp:txXfrm>
        <a:off x="1337397" y="1449684"/>
        <a:ext cx="4926242" cy="1157919"/>
      </dsp:txXfrm>
    </dsp:sp>
    <dsp:sp modelId="{B6E090A0-36C5-4717-89FC-3441DE5D3475}">
      <dsp:nvSpPr>
        <dsp:cNvPr id="0" name=""/>
        <dsp:cNvSpPr/>
      </dsp:nvSpPr>
      <dsp:spPr>
        <a:xfrm>
          <a:off x="0" y="2897083"/>
          <a:ext cx="6263640" cy="11579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C16AB9-56D4-4348-91EF-2FAA57D6B7C9}">
      <dsp:nvSpPr>
        <dsp:cNvPr id="0" name=""/>
        <dsp:cNvSpPr/>
      </dsp:nvSpPr>
      <dsp:spPr>
        <a:xfrm>
          <a:off x="350270" y="3157615"/>
          <a:ext cx="636855" cy="63685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456D85C-F4BC-4F4A-A94D-307450CDF1BD}">
      <dsp:nvSpPr>
        <dsp:cNvPr id="0" name=""/>
        <dsp:cNvSpPr/>
      </dsp:nvSpPr>
      <dsp:spPr>
        <a:xfrm>
          <a:off x="1337397" y="2897083"/>
          <a:ext cx="4926242" cy="1157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47" tIns="122547" rIns="122547" bIns="122547" numCol="1" spcCol="1270" anchor="ctr" anchorCtr="0">
          <a:noAutofit/>
        </a:bodyPr>
        <a:lstStyle/>
        <a:p>
          <a:pPr marL="0" lvl="0" indent="0" algn="l" defTabSz="889000">
            <a:lnSpc>
              <a:spcPct val="100000"/>
            </a:lnSpc>
            <a:spcBef>
              <a:spcPct val="0"/>
            </a:spcBef>
            <a:spcAft>
              <a:spcPct val="35000"/>
            </a:spcAft>
            <a:buNone/>
          </a:pPr>
          <a:r>
            <a:rPr lang="en-US" sz="2000" kern="1200">
              <a:latin typeface="Open Sans" panose="020B0606030504020204" pitchFamily="34" charset="0"/>
              <a:ea typeface="Open Sans" panose="020B0606030504020204" pitchFamily="34" charset="0"/>
              <a:cs typeface="Open Sans" panose="020B0606030504020204" pitchFamily="34" charset="0"/>
            </a:rPr>
            <a:t>Senior Leadership Team</a:t>
          </a:r>
        </a:p>
      </dsp:txBody>
      <dsp:txXfrm>
        <a:off x="1337397" y="2897083"/>
        <a:ext cx="4926242" cy="1157919"/>
      </dsp:txXfrm>
    </dsp:sp>
    <dsp:sp modelId="{B37221BA-6643-4F35-AC08-3B4AF033BDE0}">
      <dsp:nvSpPr>
        <dsp:cNvPr id="0" name=""/>
        <dsp:cNvSpPr/>
      </dsp:nvSpPr>
      <dsp:spPr>
        <a:xfrm>
          <a:off x="0" y="4344483"/>
          <a:ext cx="6263640" cy="11579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355472-27BD-4F1E-941F-7083F98EA5B3}">
      <dsp:nvSpPr>
        <dsp:cNvPr id="0" name=""/>
        <dsp:cNvSpPr/>
      </dsp:nvSpPr>
      <dsp:spPr>
        <a:xfrm>
          <a:off x="350270" y="4605015"/>
          <a:ext cx="636855" cy="63685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4A1B637-5A5E-4AEE-91A8-ABDA9D8CE086}">
      <dsp:nvSpPr>
        <dsp:cNvPr id="0" name=""/>
        <dsp:cNvSpPr/>
      </dsp:nvSpPr>
      <dsp:spPr>
        <a:xfrm>
          <a:off x="1337397" y="4344483"/>
          <a:ext cx="4926242" cy="1157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47" tIns="122547" rIns="122547" bIns="122547" numCol="1" spcCol="1270" anchor="ctr" anchorCtr="0">
          <a:noAutofit/>
        </a:bodyPr>
        <a:lstStyle/>
        <a:p>
          <a:pPr marL="0" lvl="0" indent="0" algn="l" defTabSz="889000">
            <a:lnSpc>
              <a:spcPct val="100000"/>
            </a:lnSpc>
            <a:spcBef>
              <a:spcPct val="0"/>
            </a:spcBef>
            <a:spcAft>
              <a:spcPct val="35000"/>
            </a:spcAft>
            <a:buNone/>
          </a:pPr>
          <a:r>
            <a:rPr lang="en-US" sz="2000" kern="1200">
              <a:latin typeface="Open Sans" panose="020B0606030504020204" pitchFamily="34" charset="0"/>
              <a:ea typeface="Open Sans" panose="020B0606030504020204" pitchFamily="34" charset="0"/>
              <a:cs typeface="Open Sans" panose="020B0606030504020204" pitchFamily="34" charset="0"/>
            </a:rPr>
            <a:t>Professional Services Team overview (key contacts)</a:t>
          </a:r>
        </a:p>
      </dsp:txBody>
      <dsp:txXfrm>
        <a:off x="1337397" y="4344483"/>
        <a:ext cx="4926242" cy="11579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49AE25-7E81-034F-A357-210E3DFAD46F}">
      <dsp:nvSpPr>
        <dsp:cNvPr id="0" name=""/>
        <dsp:cNvSpPr/>
      </dsp:nvSpPr>
      <dsp:spPr>
        <a:xfrm>
          <a:off x="4100851" y="1941011"/>
          <a:ext cx="240495" cy="1875864"/>
        </a:xfrm>
        <a:custGeom>
          <a:avLst/>
          <a:gdLst/>
          <a:ahLst/>
          <a:cxnLst/>
          <a:rect l="0" t="0" r="0" b="0"/>
          <a:pathLst>
            <a:path>
              <a:moveTo>
                <a:pt x="0" y="0"/>
              </a:moveTo>
              <a:lnTo>
                <a:pt x="0" y="1875864"/>
              </a:lnTo>
              <a:lnTo>
                <a:pt x="240495" y="1875864"/>
              </a:lnTo>
            </a:path>
          </a:pathLst>
        </a:custGeom>
        <a:noFill/>
        <a:ln w="25400" cap="flat" cmpd="sng" algn="ctr">
          <a:solidFill>
            <a:schemeClr val="accent4">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19EC40C-3527-400F-9C3D-9F4B891091DB}">
      <dsp:nvSpPr>
        <dsp:cNvPr id="0" name=""/>
        <dsp:cNvSpPr/>
      </dsp:nvSpPr>
      <dsp:spPr>
        <a:xfrm>
          <a:off x="4100851" y="1941011"/>
          <a:ext cx="240495" cy="737519"/>
        </a:xfrm>
        <a:custGeom>
          <a:avLst/>
          <a:gdLst/>
          <a:ahLst/>
          <a:cxnLst/>
          <a:rect l="0" t="0" r="0" b="0"/>
          <a:pathLst>
            <a:path>
              <a:moveTo>
                <a:pt x="0" y="0"/>
              </a:moveTo>
              <a:lnTo>
                <a:pt x="0" y="737519"/>
              </a:lnTo>
              <a:lnTo>
                <a:pt x="240495" y="737519"/>
              </a:lnTo>
            </a:path>
          </a:pathLst>
        </a:custGeom>
        <a:noFill/>
        <a:ln w="25400" cap="flat" cmpd="sng" algn="ctr">
          <a:solidFill>
            <a:schemeClr val="accent4">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86822A-03A4-4399-A15A-51BFFB7A9CEB}">
      <dsp:nvSpPr>
        <dsp:cNvPr id="0" name=""/>
        <dsp:cNvSpPr/>
      </dsp:nvSpPr>
      <dsp:spPr>
        <a:xfrm>
          <a:off x="3772174" y="802666"/>
          <a:ext cx="969998" cy="336693"/>
        </a:xfrm>
        <a:custGeom>
          <a:avLst/>
          <a:gdLst/>
          <a:ahLst/>
          <a:cxnLst/>
          <a:rect l="0" t="0" r="0" b="0"/>
          <a:pathLst>
            <a:path>
              <a:moveTo>
                <a:pt x="0" y="0"/>
              </a:moveTo>
              <a:lnTo>
                <a:pt x="0" y="168346"/>
              </a:lnTo>
              <a:lnTo>
                <a:pt x="969998" y="168346"/>
              </a:lnTo>
              <a:lnTo>
                <a:pt x="969998" y="336693"/>
              </a:lnTo>
            </a:path>
          </a:pathLst>
        </a:custGeom>
        <a:noFill/>
        <a:ln w="25400" cap="flat" cmpd="sng" algn="ctr">
          <a:solidFill>
            <a:schemeClr val="accent4">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3B2CBC-8EC7-4FE4-BB64-8B74A73B91DE}">
      <dsp:nvSpPr>
        <dsp:cNvPr id="0" name=""/>
        <dsp:cNvSpPr/>
      </dsp:nvSpPr>
      <dsp:spPr>
        <a:xfrm>
          <a:off x="2160854" y="1941011"/>
          <a:ext cx="271407" cy="1844191"/>
        </a:xfrm>
        <a:custGeom>
          <a:avLst/>
          <a:gdLst/>
          <a:ahLst/>
          <a:cxnLst/>
          <a:rect l="0" t="0" r="0" b="0"/>
          <a:pathLst>
            <a:path>
              <a:moveTo>
                <a:pt x="0" y="0"/>
              </a:moveTo>
              <a:lnTo>
                <a:pt x="0" y="1844191"/>
              </a:lnTo>
              <a:lnTo>
                <a:pt x="271407" y="1844191"/>
              </a:lnTo>
            </a:path>
          </a:pathLst>
        </a:custGeom>
        <a:noFill/>
        <a:ln w="25400" cap="flat" cmpd="sng" algn="ctr">
          <a:solidFill>
            <a:schemeClr val="accent4">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6FFA0C-A1BA-42EA-A32B-BA9F24E2FDD9}">
      <dsp:nvSpPr>
        <dsp:cNvPr id="0" name=""/>
        <dsp:cNvSpPr/>
      </dsp:nvSpPr>
      <dsp:spPr>
        <a:xfrm>
          <a:off x="1947342" y="1941011"/>
          <a:ext cx="213511" cy="1268124"/>
        </a:xfrm>
        <a:custGeom>
          <a:avLst/>
          <a:gdLst/>
          <a:ahLst/>
          <a:cxnLst/>
          <a:rect l="0" t="0" r="0" b="0"/>
          <a:pathLst>
            <a:path>
              <a:moveTo>
                <a:pt x="213511" y="0"/>
              </a:moveTo>
              <a:lnTo>
                <a:pt x="213511" y="1268124"/>
              </a:lnTo>
              <a:lnTo>
                <a:pt x="0" y="1268124"/>
              </a:lnTo>
            </a:path>
          </a:pathLst>
        </a:custGeom>
        <a:noFill/>
        <a:ln w="25400" cap="flat" cmpd="sng" algn="ctr">
          <a:solidFill>
            <a:schemeClr val="accent4">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8A1291-F00C-41DE-B7B1-C6DBAEB57ED8}">
      <dsp:nvSpPr>
        <dsp:cNvPr id="0" name=""/>
        <dsp:cNvSpPr/>
      </dsp:nvSpPr>
      <dsp:spPr>
        <a:xfrm>
          <a:off x="2160854" y="1941011"/>
          <a:ext cx="240495" cy="737519"/>
        </a:xfrm>
        <a:custGeom>
          <a:avLst/>
          <a:gdLst/>
          <a:ahLst/>
          <a:cxnLst/>
          <a:rect l="0" t="0" r="0" b="0"/>
          <a:pathLst>
            <a:path>
              <a:moveTo>
                <a:pt x="0" y="0"/>
              </a:moveTo>
              <a:lnTo>
                <a:pt x="0" y="737519"/>
              </a:lnTo>
              <a:lnTo>
                <a:pt x="240495" y="737519"/>
              </a:lnTo>
            </a:path>
          </a:pathLst>
        </a:custGeom>
        <a:noFill/>
        <a:ln w="25400" cap="flat" cmpd="sng" algn="ctr">
          <a:solidFill>
            <a:schemeClr val="accent4">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FCDF7B-BA24-452C-A564-F87132EF8ABE}">
      <dsp:nvSpPr>
        <dsp:cNvPr id="0" name=""/>
        <dsp:cNvSpPr/>
      </dsp:nvSpPr>
      <dsp:spPr>
        <a:xfrm>
          <a:off x="2802175" y="802666"/>
          <a:ext cx="969998" cy="336693"/>
        </a:xfrm>
        <a:custGeom>
          <a:avLst/>
          <a:gdLst/>
          <a:ahLst/>
          <a:cxnLst/>
          <a:rect l="0" t="0" r="0" b="0"/>
          <a:pathLst>
            <a:path>
              <a:moveTo>
                <a:pt x="969998" y="0"/>
              </a:moveTo>
              <a:lnTo>
                <a:pt x="969998" y="168346"/>
              </a:lnTo>
              <a:lnTo>
                <a:pt x="0" y="168346"/>
              </a:lnTo>
              <a:lnTo>
                <a:pt x="0" y="336693"/>
              </a:lnTo>
            </a:path>
          </a:pathLst>
        </a:custGeom>
        <a:noFill/>
        <a:ln w="25400" cap="flat" cmpd="sng" algn="ctr">
          <a:solidFill>
            <a:schemeClr val="accent4">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DCF364-CF93-914F-80FF-AB29CCCE802F}">
      <dsp:nvSpPr>
        <dsp:cNvPr id="0" name=""/>
        <dsp:cNvSpPr/>
      </dsp:nvSpPr>
      <dsp:spPr>
        <a:xfrm>
          <a:off x="1944216" y="1014"/>
          <a:ext cx="3655915" cy="801651"/>
        </a:xfrm>
        <a:prstGeom prst="rect">
          <a:avLst/>
        </a:prstGeom>
        <a:solidFill>
          <a:schemeClr val="accent1">
            <a:lumMod val="20000"/>
            <a:lumOff val="80000"/>
          </a:schemeClr>
        </a:solidFill>
        <a:ln w="12700" cap="flat" cmpd="sng" algn="ctr">
          <a:solidFill>
            <a:srgbClr val="660099"/>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6350" rIns="6350" bIns="6350" numCol="1" spcCol="1270" anchor="ctr" anchorCtr="0">
          <a:noAutofit/>
        </a:bodyPr>
        <a:lstStyle/>
        <a:p>
          <a:pPr marL="0" lvl="0" indent="0" algn="ctr" defTabSz="444500">
            <a:lnSpc>
              <a:spcPct val="90000"/>
            </a:lnSpc>
            <a:spcBef>
              <a:spcPct val="0"/>
            </a:spcBef>
            <a:spcAft>
              <a:spcPct val="35000"/>
            </a:spcAft>
            <a:buNone/>
          </a:pPr>
          <a:r>
            <a:rPr lang="en-GB" sz="1000" b="0" kern="1200">
              <a:solidFill>
                <a:schemeClr val="tx1"/>
              </a:solidFill>
              <a:latin typeface="Open Sans"/>
              <a:ea typeface="Open Sans"/>
              <a:cs typeface="Open Sans"/>
            </a:rPr>
            <a:t>Kelly Osgood</a:t>
          </a:r>
        </a:p>
        <a:p>
          <a:pPr marL="0" lvl="0" indent="0" algn="ctr" defTabSz="444500">
            <a:lnSpc>
              <a:spcPct val="90000"/>
            </a:lnSpc>
            <a:spcBef>
              <a:spcPct val="0"/>
            </a:spcBef>
            <a:spcAft>
              <a:spcPct val="35000"/>
            </a:spcAft>
            <a:buNone/>
          </a:pPr>
          <a:r>
            <a:rPr lang="en-GB" sz="1000" b="0" kern="1200">
              <a:solidFill>
                <a:schemeClr val="tx1"/>
              </a:solidFill>
              <a:latin typeface="Open Sans"/>
              <a:ea typeface="Open Sans"/>
              <a:cs typeface="Open Sans"/>
            </a:rPr>
            <a:t>Head of Teaching, Learning &amp; Student Experience</a:t>
          </a:r>
        </a:p>
      </dsp:txBody>
      <dsp:txXfrm>
        <a:off x="1944216" y="1014"/>
        <a:ext cx="3655915" cy="801651"/>
      </dsp:txXfrm>
    </dsp:sp>
    <dsp:sp modelId="{9DD07BD6-0664-459F-80F8-0B84C95EE13D}">
      <dsp:nvSpPr>
        <dsp:cNvPr id="0" name=""/>
        <dsp:cNvSpPr/>
      </dsp:nvSpPr>
      <dsp:spPr>
        <a:xfrm>
          <a:off x="2000524" y="1139360"/>
          <a:ext cx="1603303" cy="801651"/>
        </a:xfrm>
        <a:prstGeom prst="rect">
          <a:avLst/>
        </a:prstGeom>
        <a:solidFill>
          <a:schemeClr val="accent1">
            <a:lumMod val="20000"/>
            <a:lumOff val="80000"/>
          </a:schemeClr>
        </a:solidFill>
        <a:ln w="12700" cap="flat" cmpd="sng" algn="ctr">
          <a:solidFill>
            <a:srgbClr val="660099"/>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ts val="600"/>
            </a:spcAft>
            <a:buNone/>
          </a:pPr>
          <a:r>
            <a:rPr lang="en-GB" sz="1000" b="0" kern="1200">
              <a:solidFill>
                <a:schemeClr val="tx1"/>
              </a:solidFill>
              <a:latin typeface="Open Sans"/>
              <a:ea typeface="Open Sans"/>
              <a:cs typeface="Open Sans"/>
            </a:rPr>
            <a:t>Laura Ingleby</a:t>
          </a:r>
        </a:p>
        <a:p>
          <a:pPr marL="0" lvl="0" indent="0" algn="ctr" defTabSz="444500">
            <a:lnSpc>
              <a:spcPct val="90000"/>
            </a:lnSpc>
            <a:spcBef>
              <a:spcPct val="0"/>
            </a:spcBef>
            <a:spcAft>
              <a:spcPts val="600"/>
            </a:spcAft>
            <a:buNone/>
          </a:pPr>
          <a:r>
            <a:rPr lang="en-GB" sz="1000" b="0" kern="1200">
              <a:solidFill>
                <a:schemeClr val="tx1"/>
              </a:solidFill>
              <a:latin typeface="Open Sans"/>
              <a:ea typeface="Open Sans"/>
              <a:cs typeface="Open Sans"/>
            </a:rPr>
            <a:t>Teaching &amp; Learning Manager</a:t>
          </a:r>
        </a:p>
      </dsp:txBody>
      <dsp:txXfrm>
        <a:off x="2000524" y="1139360"/>
        <a:ext cx="1603303" cy="801651"/>
      </dsp:txXfrm>
    </dsp:sp>
    <dsp:sp modelId="{60FAFED7-517D-4847-8456-6C473D4F9B44}">
      <dsp:nvSpPr>
        <dsp:cNvPr id="0" name=""/>
        <dsp:cNvSpPr/>
      </dsp:nvSpPr>
      <dsp:spPr>
        <a:xfrm>
          <a:off x="2401350" y="2277705"/>
          <a:ext cx="1603303" cy="801651"/>
        </a:xfrm>
        <a:prstGeom prst="rect">
          <a:avLst/>
        </a:prstGeom>
        <a:solidFill>
          <a:schemeClr val="accent1">
            <a:lumMod val="20000"/>
            <a:lumOff val="80000"/>
          </a:schemeClr>
        </a:solidFill>
        <a:ln w="12700" cap="flat" cmpd="sng" algn="ctr">
          <a:solidFill>
            <a:srgbClr val="660099"/>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b="0" kern="1200">
              <a:solidFill>
                <a:srgbClr val="000000"/>
              </a:solidFill>
              <a:latin typeface="Open Sans"/>
              <a:ea typeface="Open Sans"/>
              <a:cs typeface="Open Sans"/>
            </a:rPr>
            <a:t>Suzanne Nightingale</a:t>
          </a:r>
        </a:p>
        <a:p>
          <a:pPr marL="0" lvl="0" indent="0" algn="ctr" defTabSz="444500">
            <a:lnSpc>
              <a:spcPct val="90000"/>
            </a:lnSpc>
            <a:spcBef>
              <a:spcPct val="0"/>
            </a:spcBef>
            <a:spcAft>
              <a:spcPct val="35000"/>
            </a:spcAft>
            <a:buNone/>
          </a:pPr>
          <a:r>
            <a:rPr lang="en-GB" sz="1000" b="0" kern="1200">
              <a:solidFill>
                <a:srgbClr val="000000"/>
              </a:solidFill>
              <a:latin typeface="Open Sans"/>
              <a:ea typeface="Open Sans"/>
              <a:cs typeface="Open Sans"/>
            </a:rPr>
            <a:t>Teaching &amp; Learning Officer (Assessment and Progression)</a:t>
          </a:r>
        </a:p>
      </dsp:txBody>
      <dsp:txXfrm>
        <a:off x="2401350" y="2277705"/>
        <a:ext cx="1603303" cy="801651"/>
      </dsp:txXfrm>
    </dsp:sp>
    <dsp:sp modelId="{5DA2DC71-DB61-456F-95A4-555504EA09F7}">
      <dsp:nvSpPr>
        <dsp:cNvPr id="0" name=""/>
        <dsp:cNvSpPr/>
      </dsp:nvSpPr>
      <dsp:spPr>
        <a:xfrm>
          <a:off x="344039" y="2808310"/>
          <a:ext cx="1603303" cy="801651"/>
        </a:xfrm>
        <a:prstGeom prst="rect">
          <a:avLst/>
        </a:prstGeom>
        <a:solidFill>
          <a:schemeClr val="accent1">
            <a:lumMod val="20000"/>
            <a:lumOff val="80000"/>
          </a:schemeClr>
        </a:solidFill>
        <a:ln w="12700" cap="flat" cmpd="sng" algn="ctr">
          <a:solidFill>
            <a:srgbClr val="660099"/>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b="0" kern="1200">
              <a:solidFill>
                <a:srgbClr val="000000"/>
              </a:solidFill>
              <a:latin typeface="Open Sans"/>
              <a:ea typeface="Open Sans"/>
              <a:cs typeface="Open Sans"/>
            </a:rPr>
            <a:t>Catriona Fraser</a:t>
          </a:r>
        </a:p>
        <a:p>
          <a:pPr marL="0" lvl="0" indent="0" algn="ctr" defTabSz="444500">
            <a:lnSpc>
              <a:spcPct val="90000"/>
            </a:lnSpc>
            <a:spcBef>
              <a:spcPct val="0"/>
            </a:spcBef>
            <a:spcAft>
              <a:spcPct val="35000"/>
            </a:spcAft>
            <a:buNone/>
          </a:pPr>
          <a:r>
            <a:rPr lang="en-GB" sz="1000" b="0" kern="1200">
              <a:solidFill>
                <a:srgbClr val="000000"/>
              </a:solidFill>
              <a:latin typeface="Open Sans"/>
              <a:ea typeface="Open Sans"/>
              <a:cs typeface="Open Sans"/>
            </a:rPr>
            <a:t>Teaching &amp; Learning Officer (Programmes and Curriculum)</a:t>
          </a:r>
        </a:p>
      </dsp:txBody>
      <dsp:txXfrm>
        <a:off x="344039" y="2808310"/>
        <a:ext cx="1603303" cy="801651"/>
      </dsp:txXfrm>
    </dsp:sp>
    <dsp:sp modelId="{C15ADB3D-FD0E-4F4C-BB0E-2A562A01F3FA}">
      <dsp:nvSpPr>
        <dsp:cNvPr id="0" name=""/>
        <dsp:cNvSpPr/>
      </dsp:nvSpPr>
      <dsp:spPr>
        <a:xfrm>
          <a:off x="2432261" y="3384377"/>
          <a:ext cx="1603303" cy="801651"/>
        </a:xfrm>
        <a:prstGeom prst="rect">
          <a:avLst/>
        </a:prstGeom>
        <a:solidFill>
          <a:schemeClr val="accent2">
            <a:lumMod val="20000"/>
            <a:lumOff val="80000"/>
          </a:schemeClr>
        </a:solidFill>
        <a:ln w="12700" cap="flat" cmpd="sng" algn="ctr">
          <a:solidFill>
            <a:srgbClr val="660099"/>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en-GB" sz="1000" b="0" kern="1200">
              <a:solidFill>
                <a:srgbClr val="000000"/>
              </a:solidFill>
              <a:latin typeface="Open Sans"/>
              <a:ea typeface="Open Sans"/>
              <a:cs typeface="Open Sans"/>
            </a:rPr>
            <a:t>Joe Wharton</a:t>
          </a:r>
        </a:p>
        <a:p>
          <a:pPr marL="0" lvl="0" indent="0" algn="ctr" defTabSz="444500" rtl="0">
            <a:lnSpc>
              <a:spcPct val="90000"/>
            </a:lnSpc>
            <a:spcBef>
              <a:spcPct val="0"/>
            </a:spcBef>
            <a:spcAft>
              <a:spcPct val="35000"/>
            </a:spcAft>
            <a:buNone/>
          </a:pPr>
          <a:r>
            <a:rPr lang="en-GB" sz="1000" b="0" kern="1200">
              <a:solidFill>
                <a:srgbClr val="000000"/>
              </a:solidFill>
              <a:latin typeface="Open Sans"/>
              <a:ea typeface="Open Sans"/>
              <a:cs typeface="Open Sans"/>
            </a:rPr>
            <a:t>G6 Project and Service Improvement Officer (FTC)</a:t>
          </a:r>
        </a:p>
      </dsp:txBody>
      <dsp:txXfrm>
        <a:off x="2432261" y="3384377"/>
        <a:ext cx="1603303" cy="801651"/>
      </dsp:txXfrm>
    </dsp:sp>
    <dsp:sp modelId="{0CDAC853-5FC3-45B3-8C33-FB7D7FC7F9C8}">
      <dsp:nvSpPr>
        <dsp:cNvPr id="0" name=""/>
        <dsp:cNvSpPr/>
      </dsp:nvSpPr>
      <dsp:spPr>
        <a:xfrm>
          <a:off x="3940521" y="1139360"/>
          <a:ext cx="1603303" cy="801651"/>
        </a:xfrm>
        <a:prstGeom prst="rect">
          <a:avLst/>
        </a:prstGeom>
        <a:solidFill>
          <a:schemeClr val="accent1">
            <a:lumMod val="20000"/>
            <a:lumOff val="80000"/>
          </a:schemeClr>
        </a:solidFill>
        <a:ln w="12700" cap="flat" cmpd="sng" algn="ctr">
          <a:solidFill>
            <a:srgbClr val="660099"/>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ts val="600"/>
            </a:spcAft>
            <a:buNone/>
          </a:pPr>
          <a:r>
            <a:rPr lang="en-GB" sz="1000" b="0" kern="1200">
              <a:solidFill>
                <a:srgbClr val="000000"/>
              </a:solidFill>
              <a:latin typeface="Open Sans"/>
              <a:ea typeface="Open Sans"/>
              <a:cs typeface="Open Sans"/>
            </a:rPr>
            <a:t>Rachel Challinor</a:t>
          </a:r>
        </a:p>
        <a:p>
          <a:pPr marL="0" lvl="0" indent="0" algn="ctr" defTabSz="444500">
            <a:lnSpc>
              <a:spcPct val="90000"/>
            </a:lnSpc>
            <a:spcBef>
              <a:spcPct val="0"/>
            </a:spcBef>
            <a:spcAft>
              <a:spcPts val="600"/>
            </a:spcAft>
            <a:buNone/>
          </a:pPr>
          <a:r>
            <a:rPr lang="en-GB" sz="1000" b="0" kern="1200">
              <a:solidFill>
                <a:srgbClr val="000000"/>
              </a:solidFill>
              <a:latin typeface="Open Sans"/>
              <a:ea typeface="Open Sans"/>
              <a:cs typeface="Open Sans"/>
            </a:rPr>
            <a:t>Student Support and Development Manager</a:t>
          </a:r>
        </a:p>
      </dsp:txBody>
      <dsp:txXfrm>
        <a:off x="3940521" y="1139360"/>
        <a:ext cx="1603303" cy="801651"/>
      </dsp:txXfrm>
    </dsp:sp>
    <dsp:sp modelId="{DFD33E17-2B83-4945-AAE7-3CD473CCE8FC}">
      <dsp:nvSpPr>
        <dsp:cNvPr id="0" name=""/>
        <dsp:cNvSpPr/>
      </dsp:nvSpPr>
      <dsp:spPr>
        <a:xfrm>
          <a:off x="4341346" y="2277705"/>
          <a:ext cx="2355396" cy="801651"/>
        </a:xfrm>
        <a:prstGeom prst="rect">
          <a:avLst/>
        </a:prstGeom>
        <a:solidFill>
          <a:schemeClr val="accent1">
            <a:lumMod val="20000"/>
            <a:lumOff val="80000"/>
          </a:schemeClr>
        </a:solidFill>
        <a:ln w="12700" cap="flat" cmpd="sng" algn="ctr">
          <a:solidFill>
            <a:srgbClr val="660099"/>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b="0" kern="1200">
              <a:solidFill>
                <a:srgbClr val="000000"/>
              </a:solidFill>
              <a:latin typeface="Open Sans"/>
              <a:ea typeface="Open Sans"/>
              <a:cs typeface="Open Sans"/>
            </a:rPr>
            <a:t>Kerry Jones</a:t>
          </a:r>
        </a:p>
        <a:p>
          <a:pPr marL="0" lvl="0" indent="0" algn="ctr" defTabSz="444500">
            <a:lnSpc>
              <a:spcPct val="90000"/>
            </a:lnSpc>
            <a:spcBef>
              <a:spcPct val="0"/>
            </a:spcBef>
            <a:spcAft>
              <a:spcPct val="35000"/>
            </a:spcAft>
            <a:buNone/>
          </a:pPr>
          <a:r>
            <a:rPr lang="en-GB" sz="1000" b="0" kern="1200">
              <a:solidFill>
                <a:srgbClr val="000000"/>
              </a:solidFill>
              <a:latin typeface="Open Sans"/>
              <a:ea typeface="Open Sans"/>
              <a:cs typeface="Open Sans"/>
            </a:rPr>
            <a:t>Student Support and Development Officer (Information, Advice and Guidance)</a:t>
          </a:r>
        </a:p>
      </dsp:txBody>
      <dsp:txXfrm>
        <a:off x="4341346" y="2277705"/>
        <a:ext cx="2355396" cy="801651"/>
      </dsp:txXfrm>
    </dsp:sp>
    <dsp:sp modelId="{E2BF0F23-03B2-8948-8F92-56699D4FE470}">
      <dsp:nvSpPr>
        <dsp:cNvPr id="0" name=""/>
        <dsp:cNvSpPr/>
      </dsp:nvSpPr>
      <dsp:spPr>
        <a:xfrm>
          <a:off x="4341346" y="3416050"/>
          <a:ext cx="2355396" cy="801651"/>
        </a:xfrm>
        <a:prstGeom prst="rect">
          <a:avLst/>
        </a:prstGeom>
        <a:solidFill>
          <a:schemeClr val="accent1">
            <a:lumMod val="20000"/>
            <a:lumOff val="80000"/>
          </a:schemeClr>
        </a:solidFill>
        <a:ln w="12700" cap="flat" cmpd="sng" algn="ctr">
          <a:solidFill>
            <a:srgbClr val="6600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b="0" kern="1200">
              <a:solidFill>
                <a:srgbClr val="000000"/>
              </a:solidFill>
              <a:latin typeface="Open Sans"/>
              <a:ea typeface="Open Sans"/>
              <a:cs typeface="Open Sans"/>
            </a:rPr>
            <a:t>Janice Dodds</a:t>
          </a:r>
        </a:p>
        <a:p>
          <a:pPr marL="0" lvl="0" indent="0" algn="ctr" defTabSz="444500">
            <a:lnSpc>
              <a:spcPct val="90000"/>
            </a:lnSpc>
            <a:spcBef>
              <a:spcPct val="0"/>
            </a:spcBef>
            <a:spcAft>
              <a:spcPct val="35000"/>
            </a:spcAft>
            <a:buNone/>
          </a:pPr>
          <a:r>
            <a:rPr lang="en-GB" sz="1000" b="0" kern="1200">
              <a:solidFill>
                <a:srgbClr val="000000"/>
              </a:solidFill>
              <a:latin typeface="Open Sans"/>
              <a:ea typeface="Open Sans"/>
              <a:cs typeface="Open Sans"/>
            </a:rPr>
            <a:t>Student Support and Development Officer (Student Support and Wellbeing)</a:t>
          </a:r>
        </a:p>
      </dsp:txBody>
      <dsp:txXfrm>
        <a:off x="4341346" y="3416050"/>
        <a:ext cx="2355396" cy="8016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634AA0-153E-40B9-A91B-99402B4D81A6}">
      <dsp:nvSpPr>
        <dsp:cNvPr id="0" name=""/>
        <dsp:cNvSpPr/>
      </dsp:nvSpPr>
      <dsp:spPr>
        <a:xfrm>
          <a:off x="0" y="3524171"/>
          <a:ext cx="8590232" cy="996706"/>
        </a:xfrm>
        <a:prstGeom prst="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en-GB" sz="1600" kern="1200">
              <a:latin typeface="Open Sans" panose="020B0606030504020204" pitchFamily="34" charset="0"/>
              <a:ea typeface="Open Sans" panose="020B0606030504020204" pitchFamily="34" charset="0"/>
              <a:cs typeface="Open Sans" panose="020B0606030504020204" pitchFamily="34" charset="0"/>
            </a:rPr>
            <a:t>If you are interested in becoming a Fire Marshal, training will be provided.  </a:t>
          </a:r>
          <a:br>
            <a:rPr lang="en-GB" sz="1600" kern="1200">
              <a:latin typeface="Open Sans" panose="020B0606030504020204" pitchFamily="34" charset="0"/>
              <a:ea typeface="Open Sans" panose="020B0606030504020204" pitchFamily="34" charset="0"/>
              <a:cs typeface="Open Sans" panose="020B0606030504020204" pitchFamily="34" charset="0"/>
            </a:rPr>
          </a:br>
          <a:r>
            <a:rPr lang="en-GB" sz="1600" kern="1200">
              <a:latin typeface="Open Sans" panose="020B0606030504020204" pitchFamily="34" charset="0"/>
              <a:ea typeface="Open Sans" panose="020B0606030504020204" pitchFamily="34" charset="0"/>
              <a:cs typeface="Open Sans" panose="020B0606030504020204" pitchFamily="34" charset="0"/>
            </a:rPr>
            <a:t>Please register your interest by emailing </a:t>
          </a:r>
          <a:r>
            <a:rPr lang="en-GB" sz="1600" b="1" kern="1200">
              <a:solidFill>
                <a:srgbClr val="660099"/>
              </a:solidFill>
              <a:latin typeface="Open Sans" panose="020B0606030504020204" pitchFamily="34" charset="0"/>
              <a:ea typeface="Open Sans" panose="020B0606030504020204" pitchFamily="34" charset="0"/>
              <a:cs typeface="Open Sans" panose="020B0606030504020204" pitchFamily="34" charset="0"/>
            </a:rPr>
            <a:t>seedestates@manchester.ac.uk </a:t>
          </a:r>
          <a:br>
            <a:rPr lang="en-GB" sz="1600" kern="1200">
              <a:latin typeface="Open Sans" panose="020B0606030504020204" pitchFamily="34" charset="0"/>
              <a:ea typeface="Open Sans" panose="020B0606030504020204" pitchFamily="34" charset="0"/>
              <a:cs typeface="Open Sans" panose="020B0606030504020204" pitchFamily="34" charset="0"/>
            </a:rPr>
          </a:br>
          <a:r>
            <a:rPr lang="en-GB" sz="1600" kern="1200">
              <a:latin typeface="Open Sans" panose="020B0606030504020204" pitchFamily="34" charset="0"/>
              <a:ea typeface="Open Sans" panose="020B0606030504020204" pitchFamily="34" charset="0"/>
              <a:cs typeface="Open Sans" panose="020B0606030504020204" pitchFamily="34" charset="0"/>
            </a:rPr>
            <a:t>after obtaining Line Manager approval.</a:t>
          </a:r>
          <a:endParaRPr lang="en-US" sz="1600" kern="1200">
            <a:latin typeface="Open Sans" panose="020B0606030504020204" pitchFamily="34" charset="0"/>
            <a:ea typeface="Open Sans" panose="020B0606030504020204" pitchFamily="34" charset="0"/>
            <a:cs typeface="Open Sans" panose="020B0606030504020204" pitchFamily="34" charset="0"/>
          </a:endParaRPr>
        </a:p>
      </dsp:txBody>
      <dsp:txXfrm>
        <a:off x="0" y="3524171"/>
        <a:ext cx="8590232" cy="996706"/>
      </dsp:txXfrm>
    </dsp:sp>
    <dsp:sp modelId="{1E726458-D808-442F-9F80-E5135A542014}">
      <dsp:nvSpPr>
        <dsp:cNvPr id="0" name=""/>
        <dsp:cNvSpPr/>
      </dsp:nvSpPr>
      <dsp:spPr>
        <a:xfrm rot="10800000">
          <a:off x="0" y="173"/>
          <a:ext cx="8590232" cy="3538948"/>
        </a:xfrm>
        <a:prstGeom prst="upArrowCallout">
          <a:avLst/>
        </a:prstGeom>
        <a:solidFill>
          <a:schemeClr val="tx2"/>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kern="1200">
              <a:solidFill>
                <a:schemeClr val="bg1"/>
              </a:solidFill>
              <a:latin typeface="Open Sans" panose="020B0606030504020204" pitchFamily="34" charset="0"/>
              <a:ea typeface="Open Sans" panose="020B0606030504020204" pitchFamily="34" charset="0"/>
              <a:cs typeface="Open Sans" panose="020B0606030504020204" pitchFamily="34" charset="0"/>
            </a:rPr>
            <a:t>Fire Marshals will direct you in an evacuation:</a:t>
          </a:r>
          <a:endParaRPr lang="en-US" sz="2000" kern="1200">
            <a:solidFill>
              <a:schemeClr val="bg1"/>
            </a:solidFill>
            <a:latin typeface="Open Sans" panose="020B0606030504020204" pitchFamily="34" charset="0"/>
            <a:ea typeface="Open Sans" panose="020B0606030504020204" pitchFamily="34" charset="0"/>
            <a:cs typeface="Open Sans" panose="020B0606030504020204" pitchFamily="34" charset="0"/>
          </a:endParaRPr>
        </a:p>
      </dsp:txBody>
      <dsp:txXfrm rot="-10800000">
        <a:off x="0" y="173"/>
        <a:ext cx="8590232" cy="1242170"/>
      </dsp:txXfrm>
    </dsp:sp>
    <dsp:sp modelId="{25221291-409D-46AF-9623-09B3B184AD97}">
      <dsp:nvSpPr>
        <dsp:cNvPr id="0" name=""/>
        <dsp:cNvSpPr/>
      </dsp:nvSpPr>
      <dsp:spPr>
        <a:xfrm>
          <a:off x="25362" y="968753"/>
          <a:ext cx="2147558" cy="1153857"/>
        </a:xfrm>
        <a:prstGeom prst="rect">
          <a:avLst/>
        </a:prstGeom>
        <a:solidFill>
          <a:schemeClr val="lt1">
            <a:alpha val="90000"/>
            <a:tint val="40000"/>
            <a:hueOff val="0"/>
            <a:satOff val="0"/>
            <a:lumOff val="0"/>
            <a:alphaOff val="0"/>
          </a:schemeClr>
        </a:solidFill>
        <a:ln w="25400" cap="flat" cmpd="sng" algn="ctr">
          <a:solidFill>
            <a:schemeClr val="accent6">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GB" sz="1400" b="1" kern="1200">
              <a:latin typeface="Open Sans" panose="020B0606030504020204" pitchFamily="34" charset="0"/>
              <a:ea typeface="Open Sans" panose="020B0606030504020204" pitchFamily="34" charset="0"/>
              <a:cs typeface="Open Sans" panose="020B0606030504020204" pitchFamily="34" charset="0"/>
            </a:rPr>
            <a:t>Keep</a:t>
          </a:r>
          <a:r>
            <a:rPr lang="en-GB" sz="1400" kern="1200">
              <a:latin typeface="Open Sans" panose="020B0606030504020204" pitchFamily="34" charset="0"/>
              <a:ea typeface="Open Sans" panose="020B0606030504020204" pitchFamily="34" charset="0"/>
              <a:cs typeface="Open Sans" panose="020B0606030504020204" pitchFamily="34" charset="0"/>
            </a:rPr>
            <a:t> exits free from obstructions.</a:t>
          </a:r>
          <a:endParaRPr lang="en-US" sz="1400" kern="1200">
            <a:latin typeface="Open Sans" panose="020B0606030504020204" pitchFamily="34" charset="0"/>
            <a:ea typeface="Open Sans" panose="020B0606030504020204" pitchFamily="34" charset="0"/>
            <a:cs typeface="Open Sans" panose="020B0606030504020204" pitchFamily="34" charset="0"/>
          </a:endParaRPr>
        </a:p>
      </dsp:txBody>
      <dsp:txXfrm>
        <a:off x="25362" y="968753"/>
        <a:ext cx="2147558" cy="1153857"/>
      </dsp:txXfrm>
    </dsp:sp>
    <dsp:sp modelId="{1EFAA975-59E1-439B-BCBB-72FC5935275C}">
      <dsp:nvSpPr>
        <dsp:cNvPr id="0" name=""/>
        <dsp:cNvSpPr/>
      </dsp:nvSpPr>
      <dsp:spPr>
        <a:xfrm>
          <a:off x="2172920" y="968753"/>
          <a:ext cx="2147558" cy="1153857"/>
        </a:xfrm>
        <a:prstGeom prst="rect">
          <a:avLst/>
        </a:prstGeom>
        <a:solidFill>
          <a:schemeClr val="lt1">
            <a:alpha val="90000"/>
            <a:tint val="40000"/>
            <a:hueOff val="0"/>
            <a:satOff val="0"/>
            <a:lumOff val="0"/>
            <a:alphaOff val="0"/>
          </a:schemeClr>
        </a:solidFill>
        <a:ln w="25400" cap="flat" cmpd="sng" algn="ctr">
          <a:solidFill>
            <a:schemeClr val="accent6">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GB" sz="1400" b="1" kern="1200">
              <a:latin typeface="Open Sans" panose="020B0606030504020204" pitchFamily="34" charset="0"/>
              <a:ea typeface="Open Sans" panose="020B0606030504020204" pitchFamily="34" charset="0"/>
              <a:cs typeface="Open Sans" panose="020B0606030504020204" pitchFamily="34" charset="0"/>
            </a:rPr>
            <a:t>Ensure</a:t>
          </a:r>
          <a:r>
            <a:rPr lang="en-GB" sz="1400" kern="1200">
              <a:latin typeface="Open Sans" panose="020B0606030504020204" pitchFamily="34" charset="0"/>
              <a:ea typeface="Open Sans" panose="020B0606030504020204" pitchFamily="34" charset="0"/>
              <a:cs typeface="Open Sans" panose="020B0606030504020204" pitchFamily="34" charset="0"/>
            </a:rPr>
            <a:t> rubbish is removed promptly.</a:t>
          </a:r>
          <a:endParaRPr lang="en-US" sz="1400" kern="1200">
            <a:latin typeface="Open Sans" panose="020B0606030504020204" pitchFamily="34" charset="0"/>
            <a:ea typeface="Open Sans" panose="020B0606030504020204" pitchFamily="34" charset="0"/>
            <a:cs typeface="Open Sans" panose="020B0606030504020204" pitchFamily="34" charset="0"/>
          </a:endParaRPr>
        </a:p>
      </dsp:txBody>
      <dsp:txXfrm>
        <a:off x="2172920" y="968753"/>
        <a:ext cx="2147558" cy="1153857"/>
      </dsp:txXfrm>
    </dsp:sp>
    <dsp:sp modelId="{E5133F8C-7B40-4ED9-A526-5674B816DC8E}">
      <dsp:nvSpPr>
        <dsp:cNvPr id="0" name=""/>
        <dsp:cNvSpPr/>
      </dsp:nvSpPr>
      <dsp:spPr>
        <a:xfrm>
          <a:off x="4320478" y="968753"/>
          <a:ext cx="2147558" cy="1153857"/>
        </a:xfrm>
        <a:prstGeom prst="rect">
          <a:avLst/>
        </a:prstGeom>
        <a:solidFill>
          <a:schemeClr val="lt1">
            <a:alpha val="90000"/>
            <a:tint val="40000"/>
            <a:hueOff val="0"/>
            <a:satOff val="0"/>
            <a:lumOff val="0"/>
            <a:alphaOff val="0"/>
          </a:schemeClr>
        </a:solidFill>
        <a:ln w="25400" cap="flat" cmpd="sng" algn="ctr">
          <a:solidFill>
            <a:schemeClr val="accent6">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GB" sz="1400" b="1" kern="1200">
              <a:latin typeface="Open Sans" panose="020B0606030504020204" pitchFamily="34" charset="0"/>
              <a:ea typeface="Open Sans" panose="020B0606030504020204" pitchFamily="34" charset="0"/>
              <a:cs typeface="Open Sans" panose="020B0606030504020204" pitchFamily="34" charset="0"/>
            </a:rPr>
            <a:t>Do not </a:t>
          </a:r>
          <a:r>
            <a:rPr lang="en-GB" sz="1400" kern="1200">
              <a:latin typeface="Open Sans" panose="020B0606030504020204" pitchFamily="34" charset="0"/>
              <a:ea typeface="Open Sans" panose="020B0606030504020204" pitchFamily="34" charset="0"/>
              <a:cs typeface="Open Sans" panose="020B0606030504020204" pitchFamily="34" charset="0"/>
            </a:rPr>
            <a:t>prop open fire exit doors.</a:t>
          </a:r>
          <a:endParaRPr lang="en-US" sz="1400" kern="1200">
            <a:latin typeface="Open Sans" panose="020B0606030504020204" pitchFamily="34" charset="0"/>
            <a:ea typeface="Open Sans" panose="020B0606030504020204" pitchFamily="34" charset="0"/>
            <a:cs typeface="Open Sans" panose="020B0606030504020204" pitchFamily="34" charset="0"/>
          </a:endParaRPr>
        </a:p>
      </dsp:txBody>
      <dsp:txXfrm>
        <a:off x="4320478" y="968753"/>
        <a:ext cx="2147558" cy="1153857"/>
      </dsp:txXfrm>
    </dsp:sp>
    <dsp:sp modelId="{8F57B93C-A43C-4B09-9B65-78102CA7120D}">
      <dsp:nvSpPr>
        <dsp:cNvPr id="0" name=""/>
        <dsp:cNvSpPr/>
      </dsp:nvSpPr>
      <dsp:spPr>
        <a:xfrm>
          <a:off x="6442674" y="968753"/>
          <a:ext cx="2147558" cy="1153857"/>
        </a:xfrm>
        <a:prstGeom prst="rect">
          <a:avLst/>
        </a:prstGeom>
        <a:solidFill>
          <a:schemeClr val="lt1">
            <a:alpha val="90000"/>
            <a:tint val="40000"/>
            <a:hueOff val="0"/>
            <a:satOff val="0"/>
            <a:lumOff val="0"/>
            <a:alphaOff val="0"/>
          </a:schemeClr>
        </a:solidFill>
        <a:ln w="25400" cap="flat" cmpd="sng" algn="ctr">
          <a:solidFill>
            <a:schemeClr val="accent6">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GB" sz="1400" b="1" kern="1200">
              <a:latin typeface="Open Sans" panose="020B0606030504020204" pitchFamily="34" charset="0"/>
              <a:ea typeface="Open Sans" panose="020B0606030504020204" pitchFamily="34" charset="0"/>
              <a:cs typeface="Open Sans" panose="020B0606030504020204" pitchFamily="34" charset="0"/>
            </a:rPr>
            <a:t>Report</a:t>
          </a:r>
          <a:r>
            <a:rPr lang="en-GB" sz="1400" kern="1200">
              <a:latin typeface="Open Sans" panose="020B0606030504020204" pitchFamily="34" charset="0"/>
              <a:ea typeface="Open Sans" panose="020B0606030504020204" pitchFamily="34" charset="0"/>
              <a:cs typeface="Open Sans" panose="020B0606030504020204" pitchFamily="34" charset="0"/>
            </a:rPr>
            <a:t> any obstructions to a School Safety Advisor.</a:t>
          </a:r>
          <a:endParaRPr lang="en-US" sz="1400" kern="1200">
            <a:latin typeface="Open Sans" panose="020B0606030504020204" pitchFamily="34" charset="0"/>
            <a:ea typeface="Open Sans" panose="020B0606030504020204" pitchFamily="34" charset="0"/>
            <a:cs typeface="Open Sans" panose="020B0606030504020204" pitchFamily="34" charset="0"/>
          </a:endParaRPr>
        </a:p>
      </dsp:txBody>
      <dsp:txXfrm>
        <a:off x="6442674" y="968753"/>
        <a:ext cx="2147558" cy="11538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C14048-AEF0-4294-8790-5389EC457D48}">
      <dsp:nvSpPr>
        <dsp:cNvPr id="0" name=""/>
        <dsp:cNvSpPr/>
      </dsp:nvSpPr>
      <dsp:spPr>
        <a:xfrm>
          <a:off x="7669437" y="1997939"/>
          <a:ext cx="187345" cy="2325072"/>
        </a:xfrm>
        <a:custGeom>
          <a:avLst/>
          <a:gdLst/>
          <a:ahLst/>
          <a:cxnLst/>
          <a:rect l="0" t="0" r="0" b="0"/>
          <a:pathLst>
            <a:path>
              <a:moveTo>
                <a:pt x="0" y="0"/>
              </a:moveTo>
              <a:lnTo>
                <a:pt x="0" y="2325072"/>
              </a:lnTo>
              <a:lnTo>
                <a:pt x="187345" y="2325072"/>
              </a:lnTo>
            </a:path>
          </a:pathLst>
        </a:custGeom>
        <a:noFill/>
        <a:ln w="25400" cap="flat" cmpd="sng" algn="ctr">
          <a:solidFill>
            <a:srgbClr val="A01EBA"/>
          </a:solidFill>
          <a:prstDash val="solid"/>
        </a:ln>
        <a:effectLst/>
      </dsp:spPr>
      <dsp:style>
        <a:lnRef idx="2">
          <a:scrgbClr r="0" g="0" b="0"/>
        </a:lnRef>
        <a:fillRef idx="0">
          <a:scrgbClr r="0" g="0" b="0"/>
        </a:fillRef>
        <a:effectRef idx="0">
          <a:scrgbClr r="0" g="0" b="0"/>
        </a:effectRef>
        <a:fontRef idx="minor"/>
      </dsp:style>
    </dsp:sp>
    <dsp:sp modelId="{DB70BC10-822B-4F61-80DC-3B3FDC72C8A5}">
      <dsp:nvSpPr>
        <dsp:cNvPr id="0" name=""/>
        <dsp:cNvSpPr/>
      </dsp:nvSpPr>
      <dsp:spPr>
        <a:xfrm>
          <a:off x="7669437" y="1997939"/>
          <a:ext cx="187345" cy="1446986"/>
        </a:xfrm>
        <a:custGeom>
          <a:avLst/>
          <a:gdLst/>
          <a:ahLst/>
          <a:cxnLst/>
          <a:rect l="0" t="0" r="0" b="0"/>
          <a:pathLst>
            <a:path>
              <a:moveTo>
                <a:pt x="0" y="0"/>
              </a:moveTo>
              <a:lnTo>
                <a:pt x="0" y="1446986"/>
              </a:lnTo>
              <a:lnTo>
                <a:pt x="187345" y="1446986"/>
              </a:lnTo>
            </a:path>
          </a:pathLst>
        </a:custGeom>
        <a:noFill/>
        <a:ln w="25400" cap="flat" cmpd="sng" algn="ctr">
          <a:solidFill>
            <a:srgbClr val="A01EBA"/>
          </a:solidFill>
          <a:prstDash val="solid"/>
        </a:ln>
        <a:effectLst/>
      </dsp:spPr>
      <dsp:style>
        <a:lnRef idx="2">
          <a:scrgbClr r="0" g="0" b="0"/>
        </a:lnRef>
        <a:fillRef idx="0">
          <a:scrgbClr r="0" g="0" b="0"/>
        </a:fillRef>
        <a:effectRef idx="0">
          <a:scrgbClr r="0" g="0" b="0"/>
        </a:effectRef>
        <a:fontRef idx="minor"/>
      </dsp:style>
    </dsp:sp>
    <dsp:sp modelId="{37F5CBA4-CF95-4771-B987-333FA6CFF7BA}">
      <dsp:nvSpPr>
        <dsp:cNvPr id="0" name=""/>
        <dsp:cNvSpPr/>
      </dsp:nvSpPr>
      <dsp:spPr>
        <a:xfrm>
          <a:off x="7669437" y="1997939"/>
          <a:ext cx="187345" cy="568900"/>
        </a:xfrm>
        <a:custGeom>
          <a:avLst/>
          <a:gdLst/>
          <a:ahLst/>
          <a:cxnLst/>
          <a:rect l="0" t="0" r="0" b="0"/>
          <a:pathLst>
            <a:path>
              <a:moveTo>
                <a:pt x="0" y="0"/>
              </a:moveTo>
              <a:lnTo>
                <a:pt x="0" y="568900"/>
              </a:lnTo>
              <a:lnTo>
                <a:pt x="187345" y="568900"/>
              </a:lnTo>
            </a:path>
          </a:pathLst>
        </a:custGeom>
        <a:noFill/>
        <a:ln w="25400" cap="flat" cmpd="sng" algn="ctr">
          <a:solidFill>
            <a:srgbClr val="A01EBA"/>
          </a:solidFill>
          <a:prstDash val="solid"/>
        </a:ln>
        <a:effectLst/>
      </dsp:spPr>
      <dsp:style>
        <a:lnRef idx="2">
          <a:scrgbClr r="0" g="0" b="0"/>
        </a:lnRef>
        <a:fillRef idx="0">
          <a:scrgbClr r="0" g="0" b="0"/>
        </a:fillRef>
        <a:effectRef idx="0">
          <a:scrgbClr r="0" g="0" b="0"/>
        </a:effectRef>
        <a:fontRef idx="minor"/>
      </dsp:style>
    </dsp:sp>
    <dsp:sp modelId="{B9D6A221-F125-432C-81AD-9F375F412912}">
      <dsp:nvSpPr>
        <dsp:cNvPr id="0" name=""/>
        <dsp:cNvSpPr/>
      </dsp:nvSpPr>
      <dsp:spPr>
        <a:xfrm>
          <a:off x="6660338" y="1119853"/>
          <a:ext cx="1508687" cy="259715"/>
        </a:xfrm>
        <a:custGeom>
          <a:avLst/>
          <a:gdLst/>
          <a:ahLst/>
          <a:cxnLst/>
          <a:rect l="0" t="0" r="0" b="0"/>
          <a:pathLst>
            <a:path>
              <a:moveTo>
                <a:pt x="0" y="0"/>
              </a:moveTo>
              <a:lnTo>
                <a:pt x="0" y="129857"/>
              </a:lnTo>
              <a:lnTo>
                <a:pt x="1508687" y="129857"/>
              </a:lnTo>
              <a:lnTo>
                <a:pt x="1508687" y="259715"/>
              </a:lnTo>
            </a:path>
          </a:pathLst>
        </a:custGeom>
        <a:noFill/>
        <a:ln w="25400" cap="flat" cmpd="sng" algn="ctr">
          <a:solidFill>
            <a:srgbClr val="A01EBA"/>
          </a:solidFill>
          <a:prstDash val="solid"/>
        </a:ln>
        <a:effectLst/>
      </dsp:spPr>
      <dsp:style>
        <a:lnRef idx="2">
          <a:scrgbClr r="0" g="0" b="0"/>
        </a:lnRef>
        <a:fillRef idx="0">
          <a:scrgbClr r="0" g="0" b="0"/>
        </a:fillRef>
        <a:effectRef idx="0">
          <a:scrgbClr r="0" g="0" b="0"/>
        </a:effectRef>
        <a:fontRef idx="minor"/>
      </dsp:style>
    </dsp:sp>
    <dsp:sp modelId="{530DD33F-876F-4B4F-8237-9BA26EAFFF58}">
      <dsp:nvSpPr>
        <dsp:cNvPr id="0" name=""/>
        <dsp:cNvSpPr/>
      </dsp:nvSpPr>
      <dsp:spPr>
        <a:xfrm>
          <a:off x="6160750" y="1997939"/>
          <a:ext cx="187345" cy="3203158"/>
        </a:xfrm>
        <a:custGeom>
          <a:avLst/>
          <a:gdLst/>
          <a:ahLst/>
          <a:cxnLst/>
          <a:rect l="0" t="0" r="0" b="0"/>
          <a:pathLst>
            <a:path>
              <a:moveTo>
                <a:pt x="0" y="0"/>
              </a:moveTo>
              <a:lnTo>
                <a:pt x="0" y="3203158"/>
              </a:lnTo>
              <a:lnTo>
                <a:pt x="187345" y="3203158"/>
              </a:lnTo>
            </a:path>
          </a:pathLst>
        </a:custGeom>
        <a:noFill/>
        <a:ln w="25400" cap="flat" cmpd="sng" algn="ctr">
          <a:solidFill>
            <a:srgbClr val="A01EBA"/>
          </a:solidFill>
          <a:prstDash val="solid"/>
        </a:ln>
        <a:effectLst/>
      </dsp:spPr>
      <dsp:style>
        <a:lnRef idx="2">
          <a:scrgbClr r="0" g="0" b="0"/>
        </a:lnRef>
        <a:fillRef idx="0">
          <a:scrgbClr r="0" g="0" b="0"/>
        </a:fillRef>
        <a:effectRef idx="0">
          <a:scrgbClr r="0" g="0" b="0"/>
        </a:effectRef>
        <a:fontRef idx="minor"/>
      </dsp:style>
    </dsp:sp>
    <dsp:sp modelId="{A4E07173-FAA6-4D58-A8E9-07FD6631E3CB}">
      <dsp:nvSpPr>
        <dsp:cNvPr id="0" name=""/>
        <dsp:cNvSpPr/>
      </dsp:nvSpPr>
      <dsp:spPr>
        <a:xfrm>
          <a:off x="6160750" y="1997939"/>
          <a:ext cx="187345" cy="2325072"/>
        </a:xfrm>
        <a:custGeom>
          <a:avLst/>
          <a:gdLst/>
          <a:ahLst/>
          <a:cxnLst/>
          <a:rect l="0" t="0" r="0" b="0"/>
          <a:pathLst>
            <a:path>
              <a:moveTo>
                <a:pt x="0" y="0"/>
              </a:moveTo>
              <a:lnTo>
                <a:pt x="0" y="2325072"/>
              </a:lnTo>
              <a:lnTo>
                <a:pt x="187345" y="2325072"/>
              </a:lnTo>
            </a:path>
          </a:pathLst>
        </a:custGeom>
        <a:noFill/>
        <a:ln w="25400" cap="flat" cmpd="sng" algn="ctr">
          <a:solidFill>
            <a:srgbClr val="A01EBA"/>
          </a:solidFill>
          <a:prstDash val="solid"/>
        </a:ln>
        <a:effectLst/>
      </dsp:spPr>
      <dsp:style>
        <a:lnRef idx="2">
          <a:scrgbClr r="0" g="0" b="0"/>
        </a:lnRef>
        <a:fillRef idx="0">
          <a:scrgbClr r="0" g="0" b="0"/>
        </a:fillRef>
        <a:effectRef idx="0">
          <a:scrgbClr r="0" g="0" b="0"/>
        </a:effectRef>
        <a:fontRef idx="minor"/>
      </dsp:style>
    </dsp:sp>
    <dsp:sp modelId="{91F0D585-2C00-4D47-83B8-9E8CF8760B25}">
      <dsp:nvSpPr>
        <dsp:cNvPr id="0" name=""/>
        <dsp:cNvSpPr/>
      </dsp:nvSpPr>
      <dsp:spPr>
        <a:xfrm>
          <a:off x="6160750" y="1997939"/>
          <a:ext cx="187345" cy="1446986"/>
        </a:xfrm>
        <a:custGeom>
          <a:avLst/>
          <a:gdLst/>
          <a:ahLst/>
          <a:cxnLst/>
          <a:rect l="0" t="0" r="0" b="0"/>
          <a:pathLst>
            <a:path>
              <a:moveTo>
                <a:pt x="0" y="0"/>
              </a:moveTo>
              <a:lnTo>
                <a:pt x="0" y="1446986"/>
              </a:lnTo>
              <a:lnTo>
                <a:pt x="187345" y="1446986"/>
              </a:lnTo>
            </a:path>
          </a:pathLst>
        </a:custGeom>
        <a:noFill/>
        <a:ln w="25400" cap="flat" cmpd="sng" algn="ctr">
          <a:solidFill>
            <a:srgbClr val="A01EBA"/>
          </a:solidFill>
          <a:prstDash val="solid"/>
        </a:ln>
        <a:effectLst/>
      </dsp:spPr>
      <dsp:style>
        <a:lnRef idx="2">
          <a:scrgbClr r="0" g="0" b="0"/>
        </a:lnRef>
        <a:fillRef idx="0">
          <a:scrgbClr r="0" g="0" b="0"/>
        </a:fillRef>
        <a:effectRef idx="0">
          <a:scrgbClr r="0" g="0" b="0"/>
        </a:effectRef>
        <a:fontRef idx="minor"/>
      </dsp:style>
    </dsp:sp>
    <dsp:sp modelId="{FF426D35-CBDC-4F17-97D3-2A1ACC0A36B6}">
      <dsp:nvSpPr>
        <dsp:cNvPr id="0" name=""/>
        <dsp:cNvSpPr/>
      </dsp:nvSpPr>
      <dsp:spPr>
        <a:xfrm>
          <a:off x="6160750" y="1997939"/>
          <a:ext cx="187345" cy="568900"/>
        </a:xfrm>
        <a:custGeom>
          <a:avLst/>
          <a:gdLst/>
          <a:ahLst/>
          <a:cxnLst/>
          <a:rect l="0" t="0" r="0" b="0"/>
          <a:pathLst>
            <a:path>
              <a:moveTo>
                <a:pt x="0" y="0"/>
              </a:moveTo>
              <a:lnTo>
                <a:pt x="0" y="568900"/>
              </a:lnTo>
              <a:lnTo>
                <a:pt x="187345" y="568900"/>
              </a:lnTo>
            </a:path>
          </a:pathLst>
        </a:custGeom>
        <a:noFill/>
        <a:ln w="25400" cap="flat" cmpd="sng" algn="ctr">
          <a:solidFill>
            <a:srgbClr val="A01EBA"/>
          </a:solidFill>
          <a:prstDash val="solid"/>
        </a:ln>
        <a:effectLst/>
      </dsp:spPr>
      <dsp:style>
        <a:lnRef idx="2">
          <a:scrgbClr r="0" g="0" b="0"/>
        </a:lnRef>
        <a:fillRef idx="0">
          <a:scrgbClr r="0" g="0" b="0"/>
        </a:fillRef>
        <a:effectRef idx="0">
          <a:scrgbClr r="0" g="0" b="0"/>
        </a:effectRef>
        <a:fontRef idx="minor"/>
      </dsp:style>
    </dsp:sp>
    <dsp:sp modelId="{FD4995E8-A7BB-42A5-9EE3-69F61C37B76D}">
      <dsp:nvSpPr>
        <dsp:cNvPr id="0" name=""/>
        <dsp:cNvSpPr/>
      </dsp:nvSpPr>
      <dsp:spPr>
        <a:xfrm>
          <a:off x="6614618" y="1119853"/>
          <a:ext cx="91440" cy="259715"/>
        </a:xfrm>
        <a:custGeom>
          <a:avLst/>
          <a:gdLst/>
          <a:ahLst/>
          <a:cxnLst/>
          <a:rect l="0" t="0" r="0" b="0"/>
          <a:pathLst>
            <a:path>
              <a:moveTo>
                <a:pt x="45720" y="0"/>
              </a:moveTo>
              <a:lnTo>
                <a:pt x="45720" y="259715"/>
              </a:lnTo>
            </a:path>
          </a:pathLst>
        </a:custGeom>
        <a:noFill/>
        <a:ln w="25400" cap="flat" cmpd="sng" algn="ctr">
          <a:solidFill>
            <a:srgbClr val="A01EBA"/>
          </a:solidFill>
          <a:prstDash val="solid"/>
        </a:ln>
        <a:effectLst/>
      </dsp:spPr>
      <dsp:style>
        <a:lnRef idx="2">
          <a:scrgbClr r="0" g="0" b="0"/>
        </a:lnRef>
        <a:fillRef idx="0">
          <a:scrgbClr r="0" g="0" b="0"/>
        </a:fillRef>
        <a:effectRef idx="0">
          <a:scrgbClr r="0" g="0" b="0"/>
        </a:effectRef>
        <a:fontRef idx="minor"/>
      </dsp:style>
    </dsp:sp>
    <dsp:sp modelId="{AC43B5C3-F796-42D8-89BE-D81805F23BFC}">
      <dsp:nvSpPr>
        <dsp:cNvPr id="0" name=""/>
        <dsp:cNvSpPr/>
      </dsp:nvSpPr>
      <dsp:spPr>
        <a:xfrm>
          <a:off x="4652062" y="1997939"/>
          <a:ext cx="187345" cy="1892738"/>
        </a:xfrm>
        <a:custGeom>
          <a:avLst/>
          <a:gdLst/>
          <a:ahLst/>
          <a:cxnLst/>
          <a:rect l="0" t="0" r="0" b="0"/>
          <a:pathLst>
            <a:path>
              <a:moveTo>
                <a:pt x="0" y="0"/>
              </a:moveTo>
              <a:lnTo>
                <a:pt x="0" y="1892738"/>
              </a:lnTo>
              <a:lnTo>
                <a:pt x="187345" y="1892738"/>
              </a:lnTo>
            </a:path>
          </a:pathLst>
        </a:custGeom>
        <a:noFill/>
        <a:ln w="25400" cap="flat" cmpd="sng" algn="ctr">
          <a:solidFill>
            <a:srgbClr val="A01EBA"/>
          </a:solidFill>
          <a:prstDash val="solid"/>
        </a:ln>
        <a:effectLst/>
      </dsp:spPr>
      <dsp:style>
        <a:lnRef idx="2">
          <a:scrgbClr r="0" g="0" b="0"/>
        </a:lnRef>
        <a:fillRef idx="0">
          <a:scrgbClr r="0" g="0" b="0"/>
        </a:fillRef>
        <a:effectRef idx="0">
          <a:scrgbClr r="0" g="0" b="0"/>
        </a:effectRef>
        <a:fontRef idx="minor"/>
      </dsp:style>
    </dsp:sp>
    <dsp:sp modelId="{78C79A0C-0B4D-4D86-992A-9BC338B53A12}">
      <dsp:nvSpPr>
        <dsp:cNvPr id="0" name=""/>
        <dsp:cNvSpPr/>
      </dsp:nvSpPr>
      <dsp:spPr>
        <a:xfrm>
          <a:off x="4652062" y="1997939"/>
          <a:ext cx="187345" cy="791776"/>
        </a:xfrm>
        <a:custGeom>
          <a:avLst/>
          <a:gdLst/>
          <a:ahLst/>
          <a:cxnLst/>
          <a:rect l="0" t="0" r="0" b="0"/>
          <a:pathLst>
            <a:path>
              <a:moveTo>
                <a:pt x="0" y="0"/>
              </a:moveTo>
              <a:lnTo>
                <a:pt x="0" y="791776"/>
              </a:lnTo>
              <a:lnTo>
                <a:pt x="187345" y="791776"/>
              </a:lnTo>
            </a:path>
          </a:pathLst>
        </a:custGeom>
        <a:noFill/>
        <a:ln w="25400" cap="flat" cmpd="sng" algn="ctr">
          <a:solidFill>
            <a:srgbClr val="A01EBA"/>
          </a:solidFill>
          <a:prstDash val="solid"/>
        </a:ln>
        <a:effectLst/>
      </dsp:spPr>
      <dsp:style>
        <a:lnRef idx="2">
          <a:scrgbClr r="0" g="0" b="0"/>
        </a:lnRef>
        <a:fillRef idx="0">
          <a:scrgbClr r="0" g="0" b="0"/>
        </a:fillRef>
        <a:effectRef idx="0">
          <a:scrgbClr r="0" g="0" b="0"/>
        </a:effectRef>
        <a:fontRef idx="minor"/>
      </dsp:style>
    </dsp:sp>
    <dsp:sp modelId="{F0426695-3DDA-4B79-BF34-AFA3B3FDB368}">
      <dsp:nvSpPr>
        <dsp:cNvPr id="0" name=""/>
        <dsp:cNvSpPr/>
      </dsp:nvSpPr>
      <dsp:spPr>
        <a:xfrm>
          <a:off x="5151651" y="1119853"/>
          <a:ext cx="1508687" cy="259715"/>
        </a:xfrm>
        <a:custGeom>
          <a:avLst/>
          <a:gdLst/>
          <a:ahLst/>
          <a:cxnLst/>
          <a:rect l="0" t="0" r="0" b="0"/>
          <a:pathLst>
            <a:path>
              <a:moveTo>
                <a:pt x="1508687" y="0"/>
              </a:moveTo>
              <a:lnTo>
                <a:pt x="1508687" y="129857"/>
              </a:lnTo>
              <a:lnTo>
                <a:pt x="0" y="129857"/>
              </a:lnTo>
              <a:lnTo>
                <a:pt x="0" y="259715"/>
              </a:lnTo>
            </a:path>
          </a:pathLst>
        </a:custGeom>
        <a:noFill/>
        <a:ln w="25400" cap="flat" cmpd="sng" algn="ctr">
          <a:solidFill>
            <a:srgbClr val="A01EBA"/>
          </a:solidFill>
          <a:prstDash val="solid"/>
        </a:ln>
        <a:effectLst/>
      </dsp:spPr>
      <dsp:style>
        <a:lnRef idx="2">
          <a:scrgbClr r="0" g="0" b="0"/>
        </a:lnRef>
        <a:fillRef idx="0">
          <a:scrgbClr r="0" g="0" b="0"/>
        </a:fillRef>
        <a:effectRef idx="0">
          <a:scrgbClr r="0" g="0" b="0"/>
        </a:effectRef>
        <a:fontRef idx="minor"/>
      </dsp:style>
    </dsp:sp>
    <dsp:sp modelId="{D52B6428-F677-4A53-B0C4-835F4EE3A517}">
      <dsp:nvSpPr>
        <dsp:cNvPr id="0" name=""/>
        <dsp:cNvSpPr/>
      </dsp:nvSpPr>
      <dsp:spPr>
        <a:xfrm>
          <a:off x="3143374" y="1997939"/>
          <a:ext cx="187345" cy="1446986"/>
        </a:xfrm>
        <a:custGeom>
          <a:avLst/>
          <a:gdLst/>
          <a:ahLst/>
          <a:cxnLst/>
          <a:rect l="0" t="0" r="0" b="0"/>
          <a:pathLst>
            <a:path>
              <a:moveTo>
                <a:pt x="0" y="0"/>
              </a:moveTo>
              <a:lnTo>
                <a:pt x="0" y="1446986"/>
              </a:lnTo>
              <a:lnTo>
                <a:pt x="187345" y="1446986"/>
              </a:lnTo>
            </a:path>
          </a:pathLst>
        </a:custGeom>
        <a:noFill/>
        <a:ln w="25400" cap="flat" cmpd="sng" algn="ctr">
          <a:solidFill>
            <a:srgbClr val="A01EBA"/>
          </a:solidFill>
          <a:prstDash val="solid"/>
        </a:ln>
        <a:effectLst/>
      </dsp:spPr>
      <dsp:style>
        <a:lnRef idx="2">
          <a:scrgbClr r="0" g="0" b="0"/>
        </a:lnRef>
        <a:fillRef idx="0">
          <a:scrgbClr r="0" g="0" b="0"/>
        </a:fillRef>
        <a:effectRef idx="0">
          <a:scrgbClr r="0" g="0" b="0"/>
        </a:effectRef>
        <a:fontRef idx="minor"/>
      </dsp:style>
    </dsp:sp>
    <dsp:sp modelId="{222FB36D-29B1-4D4C-BF91-B84C385E1C2B}">
      <dsp:nvSpPr>
        <dsp:cNvPr id="0" name=""/>
        <dsp:cNvSpPr/>
      </dsp:nvSpPr>
      <dsp:spPr>
        <a:xfrm>
          <a:off x="3143374" y="1997939"/>
          <a:ext cx="187345" cy="568900"/>
        </a:xfrm>
        <a:custGeom>
          <a:avLst/>
          <a:gdLst/>
          <a:ahLst/>
          <a:cxnLst/>
          <a:rect l="0" t="0" r="0" b="0"/>
          <a:pathLst>
            <a:path>
              <a:moveTo>
                <a:pt x="0" y="0"/>
              </a:moveTo>
              <a:lnTo>
                <a:pt x="0" y="568900"/>
              </a:lnTo>
              <a:lnTo>
                <a:pt x="187345" y="568900"/>
              </a:lnTo>
            </a:path>
          </a:pathLst>
        </a:custGeom>
        <a:noFill/>
        <a:ln w="25400" cap="flat" cmpd="sng" algn="ctr">
          <a:solidFill>
            <a:srgbClr val="A01EBA"/>
          </a:solidFill>
          <a:prstDash val="solid"/>
        </a:ln>
        <a:effectLst/>
      </dsp:spPr>
      <dsp:style>
        <a:lnRef idx="2">
          <a:scrgbClr r="0" g="0" b="0"/>
        </a:lnRef>
        <a:fillRef idx="0">
          <a:scrgbClr r="0" g="0" b="0"/>
        </a:fillRef>
        <a:effectRef idx="0">
          <a:scrgbClr r="0" g="0" b="0"/>
        </a:effectRef>
        <a:fontRef idx="minor"/>
      </dsp:style>
    </dsp:sp>
    <dsp:sp modelId="{86CDBF10-50E3-44E8-B618-CA94582400FC}">
      <dsp:nvSpPr>
        <dsp:cNvPr id="0" name=""/>
        <dsp:cNvSpPr/>
      </dsp:nvSpPr>
      <dsp:spPr>
        <a:xfrm>
          <a:off x="2134276" y="1119853"/>
          <a:ext cx="1508687" cy="259715"/>
        </a:xfrm>
        <a:custGeom>
          <a:avLst/>
          <a:gdLst/>
          <a:ahLst/>
          <a:cxnLst/>
          <a:rect l="0" t="0" r="0" b="0"/>
          <a:pathLst>
            <a:path>
              <a:moveTo>
                <a:pt x="0" y="0"/>
              </a:moveTo>
              <a:lnTo>
                <a:pt x="0" y="129857"/>
              </a:lnTo>
              <a:lnTo>
                <a:pt x="1508687" y="129857"/>
              </a:lnTo>
              <a:lnTo>
                <a:pt x="1508687" y="259715"/>
              </a:lnTo>
            </a:path>
          </a:pathLst>
        </a:custGeom>
        <a:noFill/>
        <a:ln w="25400" cap="flat" cmpd="sng" algn="ctr">
          <a:solidFill>
            <a:srgbClr val="A01EBA"/>
          </a:solidFill>
          <a:prstDash val="solid"/>
        </a:ln>
        <a:effectLst/>
      </dsp:spPr>
      <dsp:style>
        <a:lnRef idx="2">
          <a:scrgbClr r="0" g="0" b="0"/>
        </a:lnRef>
        <a:fillRef idx="0">
          <a:scrgbClr r="0" g="0" b="0"/>
        </a:fillRef>
        <a:effectRef idx="0">
          <a:scrgbClr r="0" g="0" b="0"/>
        </a:effectRef>
        <a:fontRef idx="minor"/>
      </dsp:style>
    </dsp:sp>
    <dsp:sp modelId="{8C5660EA-8401-4EA9-8A26-7519C246DB8D}">
      <dsp:nvSpPr>
        <dsp:cNvPr id="0" name=""/>
        <dsp:cNvSpPr/>
      </dsp:nvSpPr>
      <dsp:spPr>
        <a:xfrm>
          <a:off x="1634687" y="1997939"/>
          <a:ext cx="187345" cy="2357329"/>
        </a:xfrm>
        <a:custGeom>
          <a:avLst/>
          <a:gdLst/>
          <a:ahLst/>
          <a:cxnLst/>
          <a:rect l="0" t="0" r="0" b="0"/>
          <a:pathLst>
            <a:path>
              <a:moveTo>
                <a:pt x="0" y="0"/>
              </a:moveTo>
              <a:lnTo>
                <a:pt x="0" y="2357329"/>
              </a:lnTo>
              <a:lnTo>
                <a:pt x="187345" y="2357329"/>
              </a:lnTo>
            </a:path>
          </a:pathLst>
        </a:custGeom>
        <a:noFill/>
        <a:ln w="25400" cap="flat" cmpd="sng" algn="ctr">
          <a:solidFill>
            <a:srgbClr val="A01EBA"/>
          </a:solidFill>
          <a:prstDash val="solid"/>
        </a:ln>
        <a:effectLst/>
      </dsp:spPr>
      <dsp:style>
        <a:lnRef idx="2">
          <a:scrgbClr r="0" g="0" b="0"/>
        </a:lnRef>
        <a:fillRef idx="0">
          <a:scrgbClr r="0" g="0" b="0"/>
        </a:fillRef>
        <a:effectRef idx="0">
          <a:scrgbClr r="0" g="0" b="0"/>
        </a:effectRef>
        <a:fontRef idx="minor"/>
      </dsp:style>
    </dsp:sp>
    <dsp:sp modelId="{AED88AE3-B995-4D8D-B244-DF357A591993}">
      <dsp:nvSpPr>
        <dsp:cNvPr id="0" name=""/>
        <dsp:cNvSpPr/>
      </dsp:nvSpPr>
      <dsp:spPr>
        <a:xfrm>
          <a:off x="1634687" y="1997939"/>
          <a:ext cx="187345" cy="1446986"/>
        </a:xfrm>
        <a:custGeom>
          <a:avLst/>
          <a:gdLst/>
          <a:ahLst/>
          <a:cxnLst/>
          <a:rect l="0" t="0" r="0" b="0"/>
          <a:pathLst>
            <a:path>
              <a:moveTo>
                <a:pt x="0" y="0"/>
              </a:moveTo>
              <a:lnTo>
                <a:pt x="0" y="1446986"/>
              </a:lnTo>
              <a:lnTo>
                <a:pt x="187345" y="1446986"/>
              </a:lnTo>
            </a:path>
          </a:pathLst>
        </a:custGeom>
        <a:noFill/>
        <a:ln w="25400" cap="flat" cmpd="sng" algn="ctr">
          <a:solidFill>
            <a:srgbClr val="A01EBA"/>
          </a:solidFill>
          <a:prstDash val="solid"/>
        </a:ln>
        <a:effectLst/>
      </dsp:spPr>
      <dsp:style>
        <a:lnRef idx="2">
          <a:scrgbClr r="0" g="0" b="0"/>
        </a:lnRef>
        <a:fillRef idx="0">
          <a:scrgbClr r="0" g="0" b="0"/>
        </a:fillRef>
        <a:effectRef idx="0">
          <a:scrgbClr r="0" g="0" b="0"/>
        </a:effectRef>
        <a:fontRef idx="minor"/>
      </dsp:style>
    </dsp:sp>
    <dsp:sp modelId="{56C09528-364B-4ED9-90C2-A661925AB298}">
      <dsp:nvSpPr>
        <dsp:cNvPr id="0" name=""/>
        <dsp:cNvSpPr/>
      </dsp:nvSpPr>
      <dsp:spPr>
        <a:xfrm>
          <a:off x="1634687" y="1997939"/>
          <a:ext cx="187345" cy="568900"/>
        </a:xfrm>
        <a:custGeom>
          <a:avLst/>
          <a:gdLst/>
          <a:ahLst/>
          <a:cxnLst/>
          <a:rect l="0" t="0" r="0" b="0"/>
          <a:pathLst>
            <a:path>
              <a:moveTo>
                <a:pt x="0" y="0"/>
              </a:moveTo>
              <a:lnTo>
                <a:pt x="0" y="568900"/>
              </a:lnTo>
              <a:lnTo>
                <a:pt x="187345" y="568900"/>
              </a:lnTo>
            </a:path>
          </a:pathLst>
        </a:custGeom>
        <a:noFill/>
        <a:ln w="25400" cap="flat" cmpd="sng" algn="ctr">
          <a:solidFill>
            <a:srgbClr val="A01EBA"/>
          </a:solidFill>
          <a:prstDash val="solid"/>
        </a:ln>
        <a:effectLst/>
      </dsp:spPr>
      <dsp:style>
        <a:lnRef idx="2">
          <a:scrgbClr r="0" g="0" b="0"/>
        </a:lnRef>
        <a:fillRef idx="0">
          <a:scrgbClr r="0" g="0" b="0"/>
        </a:fillRef>
        <a:effectRef idx="0">
          <a:scrgbClr r="0" g="0" b="0"/>
        </a:effectRef>
        <a:fontRef idx="minor"/>
      </dsp:style>
    </dsp:sp>
    <dsp:sp modelId="{0BF1C1A6-67B1-4555-961D-EAB4E7396247}">
      <dsp:nvSpPr>
        <dsp:cNvPr id="0" name=""/>
        <dsp:cNvSpPr/>
      </dsp:nvSpPr>
      <dsp:spPr>
        <a:xfrm>
          <a:off x="2088556" y="1119853"/>
          <a:ext cx="91440" cy="259715"/>
        </a:xfrm>
        <a:custGeom>
          <a:avLst/>
          <a:gdLst/>
          <a:ahLst/>
          <a:cxnLst/>
          <a:rect l="0" t="0" r="0" b="0"/>
          <a:pathLst>
            <a:path>
              <a:moveTo>
                <a:pt x="45720" y="0"/>
              </a:moveTo>
              <a:lnTo>
                <a:pt x="45720" y="259715"/>
              </a:lnTo>
            </a:path>
          </a:pathLst>
        </a:custGeom>
        <a:noFill/>
        <a:ln w="25400" cap="flat" cmpd="sng" algn="ctr">
          <a:solidFill>
            <a:srgbClr val="A01EBA"/>
          </a:solidFill>
          <a:prstDash val="solid"/>
        </a:ln>
        <a:effectLst/>
      </dsp:spPr>
      <dsp:style>
        <a:lnRef idx="2">
          <a:scrgbClr r="0" g="0" b="0"/>
        </a:lnRef>
        <a:fillRef idx="0">
          <a:scrgbClr r="0" g="0" b="0"/>
        </a:fillRef>
        <a:effectRef idx="0">
          <a:scrgbClr r="0" g="0" b="0"/>
        </a:effectRef>
        <a:fontRef idx="minor"/>
      </dsp:style>
    </dsp:sp>
    <dsp:sp modelId="{5B1B21B9-4A3F-4C9C-BD47-E2AA4AE2C546}">
      <dsp:nvSpPr>
        <dsp:cNvPr id="0" name=""/>
        <dsp:cNvSpPr/>
      </dsp:nvSpPr>
      <dsp:spPr>
        <a:xfrm>
          <a:off x="125999" y="1997939"/>
          <a:ext cx="187345" cy="1446986"/>
        </a:xfrm>
        <a:custGeom>
          <a:avLst/>
          <a:gdLst/>
          <a:ahLst/>
          <a:cxnLst/>
          <a:rect l="0" t="0" r="0" b="0"/>
          <a:pathLst>
            <a:path>
              <a:moveTo>
                <a:pt x="0" y="0"/>
              </a:moveTo>
              <a:lnTo>
                <a:pt x="0" y="1446986"/>
              </a:lnTo>
              <a:lnTo>
                <a:pt x="187345" y="1446986"/>
              </a:lnTo>
            </a:path>
          </a:pathLst>
        </a:custGeom>
        <a:noFill/>
        <a:ln w="25400" cap="flat" cmpd="sng" algn="ctr">
          <a:solidFill>
            <a:srgbClr val="A01EBA"/>
          </a:solidFill>
          <a:prstDash val="solid"/>
        </a:ln>
        <a:effectLst/>
      </dsp:spPr>
      <dsp:style>
        <a:lnRef idx="2">
          <a:scrgbClr r="0" g="0" b="0"/>
        </a:lnRef>
        <a:fillRef idx="0">
          <a:scrgbClr r="0" g="0" b="0"/>
        </a:fillRef>
        <a:effectRef idx="0">
          <a:scrgbClr r="0" g="0" b="0"/>
        </a:effectRef>
        <a:fontRef idx="minor"/>
      </dsp:style>
    </dsp:sp>
    <dsp:sp modelId="{14263A6E-9D40-4ACB-9374-053C3B857095}">
      <dsp:nvSpPr>
        <dsp:cNvPr id="0" name=""/>
        <dsp:cNvSpPr/>
      </dsp:nvSpPr>
      <dsp:spPr>
        <a:xfrm>
          <a:off x="125999" y="1997939"/>
          <a:ext cx="187345" cy="568900"/>
        </a:xfrm>
        <a:custGeom>
          <a:avLst/>
          <a:gdLst/>
          <a:ahLst/>
          <a:cxnLst/>
          <a:rect l="0" t="0" r="0" b="0"/>
          <a:pathLst>
            <a:path>
              <a:moveTo>
                <a:pt x="0" y="0"/>
              </a:moveTo>
              <a:lnTo>
                <a:pt x="0" y="568900"/>
              </a:lnTo>
              <a:lnTo>
                <a:pt x="187345" y="568900"/>
              </a:lnTo>
            </a:path>
          </a:pathLst>
        </a:custGeom>
        <a:noFill/>
        <a:ln w="25400" cap="flat" cmpd="sng" algn="ctr">
          <a:solidFill>
            <a:srgbClr val="A01EBA"/>
          </a:solidFill>
          <a:prstDash val="solid"/>
        </a:ln>
        <a:effectLst/>
      </dsp:spPr>
      <dsp:style>
        <a:lnRef idx="2">
          <a:scrgbClr r="0" g="0" b="0"/>
        </a:lnRef>
        <a:fillRef idx="0">
          <a:scrgbClr r="0" g="0" b="0"/>
        </a:fillRef>
        <a:effectRef idx="0">
          <a:scrgbClr r="0" g="0" b="0"/>
        </a:effectRef>
        <a:fontRef idx="minor"/>
      </dsp:style>
    </dsp:sp>
    <dsp:sp modelId="{3997A454-596A-4894-B2AE-6EEB712ABE3D}">
      <dsp:nvSpPr>
        <dsp:cNvPr id="0" name=""/>
        <dsp:cNvSpPr/>
      </dsp:nvSpPr>
      <dsp:spPr>
        <a:xfrm>
          <a:off x="625588" y="1119853"/>
          <a:ext cx="1508687" cy="259715"/>
        </a:xfrm>
        <a:custGeom>
          <a:avLst/>
          <a:gdLst/>
          <a:ahLst/>
          <a:cxnLst/>
          <a:rect l="0" t="0" r="0" b="0"/>
          <a:pathLst>
            <a:path>
              <a:moveTo>
                <a:pt x="1508687" y="0"/>
              </a:moveTo>
              <a:lnTo>
                <a:pt x="1508687" y="129857"/>
              </a:lnTo>
              <a:lnTo>
                <a:pt x="0" y="129857"/>
              </a:lnTo>
              <a:lnTo>
                <a:pt x="0" y="259715"/>
              </a:lnTo>
            </a:path>
          </a:pathLst>
        </a:custGeom>
        <a:noFill/>
        <a:ln w="25400" cap="flat" cmpd="sng" algn="ctr">
          <a:solidFill>
            <a:srgbClr val="A01EBA"/>
          </a:solidFill>
          <a:prstDash val="solid"/>
        </a:ln>
        <a:effectLst/>
      </dsp:spPr>
      <dsp:style>
        <a:lnRef idx="2">
          <a:scrgbClr r="0" g="0" b="0"/>
        </a:lnRef>
        <a:fillRef idx="0">
          <a:scrgbClr r="0" g="0" b="0"/>
        </a:fillRef>
        <a:effectRef idx="0">
          <a:scrgbClr r="0" g="0" b="0"/>
        </a:effectRef>
        <a:fontRef idx="minor"/>
      </dsp:style>
    </dsp:sp>
    <dsp:sp modelId="{33C9DC4E-5C1A-4372-999A-FFAD75C72FBE}">
      <dsp:nvSpPr>
        <dsp:cNvPr id="0" name=""/>
        <dsp:cNvSpPr/>
      </dsp:nvSpPr>
      <dsp:spPr>
        <a:xfrm>
          <a:off x="1265923" y="501483"/>
          <a:ext cx="1736705" cy="618370"/>
        </a:xfrm>
        <a:prstGeom prst="rect">
          <a:avLst/>
        </a:prstGeom>
        <a:solidFill>
          <a:schemeClr val="bg1"/>
        </a:solidFill>
        <a:ln w="25400" cap="flat" cmpd="sng" algn="ctr">
          <a:solidFill>
            <a:srgbClr val="A01EBA"/>
          </a:solidFill>
          <a:prstDash val="solid"/>
        </a:ln>
        <a:effectLst/>
      </dsp:spPr>
      <dsp:style>
        <a:lnRef idx="2">
          <a:schemeClr val="accent1">
            <a:shade val="15000"/>
          </a:schemeClr>
        </a:lnRef>
        <a:fillRef idx="1">
          <a:schemeClr val="accent1"/>
        </a:fillRef>
        <a:effectRef idx="0">
          <a:schemeClr val="accent1"/>
        </a:effectRef>
        <a:fontRef idx="minor">
          <a:schemeClr val="lt1"/>
        </a:fontRef>
      </dsp:style>
      <dsp:txBody>
        <a:bodyPr spcFirstLastPara="0" vert="horz" wrap="square" lIns="5080" tIns="5080" rIns="5080" bIns="5080" numCol="1" spcCol="1270" rtlCol="0" anchor="ctr" anchorCtr="0">
          <a:noAutofit/>
        </a:bodyPr>
        <a:lstStyle/>
        <a:p>
          <a:pPr marL="0" lvl="0" indent="0" algn="ctr" defTabSz="355600">
            <a:lnSpc>
              <a:spcPct val="90000"/>
            </a:lnSpc>
            <a:spcBef>
              <a:spcPct val="0"/>
            </a:spcBef>
            <a:spcAft>
              <a:spcPct val="35000"/>
            </a:spcAft>
            <a:buNone/>
          </a:pPr>
          <a:r>
            <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rPr>
            <a:t>Director of People</a:t>
          </a:r>
        </a:p>
        <a:p>
          <a:pPr marL="0" lvl="0" indent="0" algn="ctr" defTabSz="355600">
            <a:lnSpc>
              <a:spcPct val="90000"/>
            </a:lnSpc>
            <a:spcBef>
              <a:spcPct val="0"/>
            </a:spcBef>
            <a:spcAft>
              <a:spcPct val="35000"/>
            </a:spcAft>
            <a:buNone/>
          </a:pPr>
          <a:r>
            <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rPr>
            <a:t>Academic</a:t>
          </a:r>
        </a:p>
        <a:p>
          <a:pPr marL="0" lvl="0" indent="0" algn="ctr" defTabSz="355600">
            <a:lnSpc>
              <a:spcPct val="90000"/>
            </a:lnSpc>
            <a:spcBef>
              <a:spcPct val="0"/>
            </a:spcBef>
            <a:spcAft>
              <a:spcPct val="35000"/>
            </a:spcAft>
            <a:buNone/>
          </a:pPr>
          <a:r>
            <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rPr>
            <a:t>Beth Daintree</a:t>
          </a:r>
        </a:p>
      </dsp:txBody>
      <dsp:txXfrm>
        <a:off x="1265923" y="501483"/>
        <a:ext cx="1736705" cy="618370"/>
      </dsp:txXfrm>
    </dsp:sp>
    <dsp:sp modelId="{BAEE906D-E3BD-4968-BA54-6C3B4A6D7215}">
      <dsp:nvSpPr>
        <dsp:cNvPr id="0" name=""/>
        <dsp:cNvSpPr/>
      </dsp:nvSpPr>
      <dsp:spPr>
        <a:xfrm>
          <a:off x="1102" y="1379569"/>
          <a:ext cx="1248972" cy="618370"/>
        </a:xfrm>
        <a:prstGeom prst="rect">
          <a:avLst/>
        </a:prstGeom>
        <a:solidFill>
          <a:srgbClr val="FFFFFF"/>
        </a:solidFill>
        <a:ln w="25400" cap="flat" cmpd="sng" algn="ctr">
          <a:solidFill>
            <a:srgbClr val="A01EBA"/>
          </a:solidFill>
          <a:prstDash val="solid"/>
        </a:ln>
        <a:effectLst/>
      </dsp:spPr>
      <dsp:style>
        <a:lnRef idx="2">
          <a:schemeClr val="accent1">
            <a:shade val="15000"/>
          </a:schemeClr>
        </a:lnRef>
        <a:fillRef idx="1">
          <a:schemeClr val="accent1"/>
        </a:fillRef>
        <a:effectRef idx="0">
          <a:schemeClr val="accent1"/>
        </a:effectRef>
        <a:fontRef idx="minor">
          <a:schemeClr val="lt1"/>
        </a:fontRef>
      </dsp:style>
      <dsp:txBody>
        <a:bodyPr spcFirstLastPara="0" vert="horz" wrap="square" lIns="3810" tIns="3810" rIns="3810" bIns="3810" numCol="1" spcCol="1270" rtlCol="0" anchor="ctr" anchorCtr="0">
          <a:noAutofit/>
        </a:bodyPr>
        <a:lstStyle/>
        <a:p>
          <a:pPr marL="0" lvl="0" indent="0" algn="ctr" defTabSz="266700">
            <a:lnSpc>
              <a:spcPct val="90000"/>
            </a:lnSpc>
            <a:spcBef>
              <a:spcPct val="0"/>
            </a:spcBef>
            <a:spcAft>
              <a:spcPct val="35000"/>
            </a:spcAft>
            <a:buNone/>
          </a:pPr>
          <a:r>
            <a:rPr lang="en-GB" sz="800" kern="1200">
              <a:solidFill>
                <a:srgbClr val="000000"/>
              </a:solidFill>
              <a:latin typeface="Calibri" panose="020F0502020204030204" pitchFamily="34" charset="0"/>
              <a:ea typeface="Calibri" panose="020F0502020204030204" pitchFamily="34" charset="0"/>
              <a:cs typeface="Calibri" panose="020F0502020204030204" pitchFamily="34" charset="0"/>
            </a:rPr>
            <a:t>Lead People Partner </a:t>
          </a:r>
        </a:p>
        <a:p>
          <a:pPr marL="0" lvl="0" indent="0" algn="ctr" defTabSz="266700">
            <a:lnSpc>
              <a:spcPct val="90000"/>
            </a:lnSpc>
            <a:spcBef>
              <a:spcPct val="0"/>
            </a:spcBef>
            <a:spcAft>
              <a:spcPct val="35000"/>
            </a:spcAft>
            <a:buNone/>
          </a:pPr>
          <a:r>
            <a:rPr lang="en-GB" sz="800" kern="1200">
              <a:solidFill>
                <a:srgbClr val="000000"/>
              </a:solidFill>
              <a:latin typeface="Calibri" panose="020F0502020204030204" pitchFamily="34" charset="0"/>
              <a:ea typeface="Calibri" panose="020F0502020204030204" pitchFamily="34" charset="0"/>
              <a:cs typeface="Calibri" panose="020F0502020204030204" pitchFamily="34" charset="0"/>
            </a:rPr>
            <a:t>HUMS Academic</a:t>
          </a:r>
        </a:p>
        <a:p>
          <a:pPr marL="0" lvl="0" indent="0" algn="ctr" defTabSz="266700">
            <a:lnSpc>
              <a:spcPct val="90000"/>
            </a:lnSpc>
            <a:spcBef>
              <a:spcPct val="0"/>
            </a:spcBef>
            <a:spcAft>
              <a:spcPct val="35000"/>
            </a:spcAft>
            <a:buNone/>
          </a:pPr>
          <a:r>
            <a:rPr lang="en-GB" sz="800" b="1" kern="1200">
              <a:solidFill>
                <a:srgbClr val="000000"/>
              </a:solidFill>
              <a:latin typeface="Calibri" panose="020F0502020204030204" pitchFamily="34" charset="0"/>
              <a:ea typeface="Calibri" panose="020F0502020204030204" pitchFamily="34" charset="0"/>
              <a:cs typeface="Calibri" panose="020F0502020204030204" pitchFamily="34" charset="0"/>
            </a:rPr>
            <a:t>Susanne Cotterill</a:t>
          </a:r>
        </a:p>
        <a:p>
          <a:pPr marL="0" lvl="0" indent="0" algn="ctr" defTabSz="266700">
            <a:lnSpc>
              <a:spcPct val="90000"/>
            </a:lnSpc>
            <a:spcBef>
              <a:spcPct val="0"/>
            </a:spcBef>
            <a:spcAft>
              <a:spcPct val="35000"/>
            </a:spcAft>
            <a:buNone/>
          </a:pPr>
          <a:r>
            <a:rPr lang="en-GB" sz="800" kern="1200">
              <a:solidFill>
                <a:srgbClr val="FF0000"/>
              </a:solidFill>
              <a:latin typeface="Calibri" panose="020F0502020204030204" pitchFamily="34" charset="0"/>
              <a:ea typeface="Calibri" panose="020F0502020204030204" pitchFamily="34" charset="0"/>
              <a:cs typeface="Calibri" panose="020F0502020204030204" pitchFamily="34" charset="0"/>
            </a:rPr>
            <a:t>STARTS 24 Nov</a:t>
          </a:r>
        </a:p>
      </dsp:txBody>
      <dsp:txXfrm>
        <a:off x="1102" y="1379569"/>
        <a:ext cx="1248972" cy="618370"/>
      </dsp:txXfrm>
    </dsp:sp>
    <dsp:sp modelId="{28600F03-5D61-4155-9B25-65EA2402CB73}">
      <dsp:nvSpPr>
        <dsp:cNvPr id="0" name=""/>
        <dsp:cNvSpPr/>
      </dsp:nvSpPr>
      <dsp:spPr>
        <a:xfrm>
          <a:off x="313345" y="2257654"/>
          <a:ext cx="1248972" cy="618370"/>
        </a:xfrm>
        <a:prstGeom prst="rect">
          <a:avLst/>
        </a:prstGeom>
        <a:solidFill>
          <a:schemeClr val="bg1"/>
        </a:solidFill>
        <a:ln w="25400" cap="flat" cmpd="sng" algn="ctr">
          <a:solidFill>
            <a:srgbClr val="A01EB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rPr>
            <a:t>AMBS &amp; </a:t>
          </a:r>
          <a:r>
            <a:rPr lang="en-GB" sz="800" kern="1200" err="1">
              <a:solidFill>
                <a:schemeClr val="tx1"/>
              </a:solidFill>
              <a:latin typeface="Calibri" panose="020F0502020204030204" pitchFamily="34" charset="0"/>
              <a:ea typeface="Calibri" panose="020F0502020204030204" pitchFamily="34" charset="0"/>
              <a:cs typeface="Calibri" panose="020F0502020204030204" pitchFamily="34" charset="0"/>
            </a:rPr>
            <a:t>SoSS</a:t>
          </a:r>
          <a:endPar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lvl="0" indent="0" algn="ctr" defTabSz="355600">
            <a:lnSpc>
              <a:spcPct val="90000"/>
            </a:lnSpc>
            <a:spcBef>
              <a:spcPct val="0"/>
            </a:spcBef>
            <a:spcAft>
              <a:spcPct val="35000"/>
            </a:spcAft>
            <a:buNone/>
          </a:pPr>
          <a:r>
            <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rPr>
            <a:t>People Partner</a:t>
          </a:r>
        </a:p>
        <a:p>
          <a:pPr marL="0" lvl="0" indent="0" algn="ctr" defTabSz="355600">
            <a:lnSpc>
              <a:spcPct val="90000"/>
            </a:lnSpc>
            <a:spcBef>
              <a:spcPct val="0"/>
            </a:spcBef>
            <a:spcAft>
              <a:spcPct val="35000"/>
            </a:spcAft>
            <a:buNone/>
          </a:pPr>
          <a:r>
            <a:rPr lang="en-GB" sz="800" b="1" kern="1200">
              <a:solidFill>
                <a:schemeClr val="tx1"/>
              </a:solidFill>
              <a:latin typeface="Calibri" panose="020F0502020204030204" pitchFamily="34" charset="0"/>
              <a:ea typeface="Calibri" panose="020F0502020204030204" pitchFamily="34" charset="0"/>
              <a:cs typeface="Calibri" panose="020F0502020204030204" pitchFamily="34" charset="0"/>
            </a:rPr>
            <a:t>Sarah Lindop</a:t>
          </a:r>
          <a:endPar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endParaRPr>
        </a:p>
      </dsp:txBody>
      <dsp:txXfrm>
        <a:off x="313345" y="2257654"/>
        <a:ext cx="1248972" cy="618370"/>
      </dsp:txXfrm>
    </dsp:sp>
    <dsp:sp modelId="{8918D701-3E9E-496F-A82A-AE2087BD4915}">
      <dsp:nvSpPr>
        <dsp:cNvPr id="0" name=""/>
        <dsp:cNvSpPr/>
      </dsp:nvSpPr>
      <dsp:spPr>
        <a:xfrm>
          <a:off x="313345" y="3135740"/>
          <a:ext cx="1248972" cy="618370"/>
        </a:xfrm>
        <a:prstGeom prst="rect">
          <a:avLst/>
        </a:prstGeom>
        <a:solidFill>
          <a:schemeClr val="bg1"/>
        </a:solidFill>
        <a:ln w="25400" cap="flat" cmpd="sng" algn="ctr">
          <a:solidFill>
            <a:srgbClr val="A01EB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rPr>
            <a:t>SALC &amp; SEED </a:t>
          </a:r>
        </a:p>
        <a:p>
          <a:pPr marL="0" lvl="0" indent="0" algn="ctr" defTabSz="355600">
            <a:lnSpc>
              <a:spcPct val="90000"/>
            </a:lnSpc>
            <a:spcBef>
              <a:spcPct val="0"/>
            </a:spcBef>
            <a:spcAft>
              <a:spcPct val="35000"/>
            </a:spcAft>
            <a:buNone/>
          </a:pPr>
          <a:r>
            <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rPr>
            <a:t>People Partner</a:t>
          </a:r>
        </a:p>
        <a:p>
          <a:pPr marL="0" lvl="0" indent="0" algn="ctr" defTabSz="355600">
            <a:lnSpc>
              <a:spcPct val="90000"/>
            </a:lnSpc>
            <a:spcBef>
              <a:spcPct val="0"/>
            </a:spcBef>
            <a:spcAft>
              <a:spcPct val="35000"/>
            </a:spcAft>
            <a:buNone/>
          </a:pPr>
          <a:r>
            <a:rPr lang="en-GB" sz="800" b="1" kern="1200">
              <a:solidFill>
                <a:schemeClr val="tx1"/>
              </a:solidFill>
              <a:latin typeface="Calibri" panose="020F0502020204030204" pitchFamily="34" charset="0"/>
              <a:ea typeface="Calibri" panose="020F0502020204030204" pitchFamily="34" charset="0"/>
              <a:cs typeface="Calibri" panose="020F0502020204030204" pitchFamily="34" charset="0"/>
            </a:rPr>
            <a:t>Christina Collier</a:t>
          </a:r>
          <a:endPar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endParaRPr>
        </a:p>
      </dsp:txBody>
      <dsp:txXfrm>
        <a:off x="313345" y="3135740"/>
        <a:ext cx="1248972" cy="618370"/>
      </dsp:txXfrm>
    </dsp:sp>
    <dsp:sp modelId="{6D7CF490-2D70-40D6-9871-23708BFCF137}">
      <dsp:nvSpPr>
        <dsp:cNvPr id="0" name=""/>
        <dsp:cNvSpPr/>
      </dsp:nvSpPr>
      <dsp:spPr>
        <a:xfrm>
          <a:off x="1509790" y="1379569"/>
          <a:ext cx="1248972" cy="618370"/>
        </a:xfrm>
        <a:prstGeom prst="rect">
          <a:avLst/>
        </a:prstGeom>
        <a:solidFill>
          <a:schemeClr val="bg1"/>
        </a:solidFill>
        <a:ln w="25400" cap="flat" cmpd="sng" algn="ctr">
          <a:solidFill>
            <a:srgbClr val="A01EBA"/>
          </a:solidFill>
          <a:prstDash val="solid"/>
        </a:ln>
        <a:effectLst/>
      </dsp:spPr>
      <dsp:style>
        <a:lnRef idx="2">
          <a:schemeClr val="accent1">
            <a:shade val="15000"/>
          </a:schemeClr>
        </a:lnRef>
        <a:fillRef idx="1">
          <a:schemeClr val="accent1"/>
        </a:fillRef>
        <a:effectRef idx="0">
          <a:schemeClr val="accent1"/>
        </a:effectRef>
        <a:fontRef idx="minor">
          <a:schemeClr val="lt1"/>
        </a:fontRef>
      </dsp:style>
      <dsp:txBody>
        <a:bodyPr spcFirstLastPara="0" vert="horz" wrap="square" lIns="5080" tIns="5080" rIns="5080" bIns="5080" numCol="1" spcCol="1270" rtlCol="0" anchor="ctr" anchorCtr="0">
          <a:noAutofit/>
        </a:bodyPr>
        <a:lstStyle/>
        <a:p>
          <a:pPr marL="0" lvl="0" indent="0" algn="ctr" defTabSz="311150">
            <a:lnSpc>
              <a:spcPct val="90000"/>
            </a:lnSpc>
            <a:spcBef>
              <a:spcPct val="0"/>
            </a:spcBef>
            <a:spcAft>
              <a:spcPct val="35000"/>
            </a:spcAft>
            <a:buNone/>
          </a:pPr>
          <a:r>
            <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rPr>
            <a:t>Lead People Partner </a:t>
          </a:r>
        </a:p>
        <a:p>
          <a:pPr marL="0" lvl="0" indent="0" algn="ctr" defTabSz="311150">
            <a:lnSpc>
              <a:spcPct val="90000"/>
            </a:lnSpc>
            <a:spcBef>
              <a:spcPct val="0"/>
            </a:spcBef>
            <a:spcAft>
              <a:spcPct val="35000"/>
            </a:spcAft>
            <a:buNone/>
          </a:pPr>
          <a:r>
            <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rPr>
            <a:t>FSE Academic</a:t>
          </a:r>
        </a:p>
        <a:p>
          <a:pPr marL="0" lvl="0" indent="0" algn="ctr" defTabSz="311150">
            <a:lnSpc>
              <a:spcPct val="90000"/>
            </a:lnSpc>
            <a:spcBef>
              <a:spcPct val="0"/>
            </a:spcBef>
            <a:spcAft>
              <a:spcPct val="35000"/>
            </a:spcAft>
            <a:buNone/>
          </a:pPr>
          <a:r>
            <a:rPr lang="en-GB" sz="800" b="1" kern="1200">
              <a:solidFill>
                <a:schemeClr val="tx1"/>
              </a:solidFill>
              <a:latin typeface="Calibri" panose="020F0502020204030204" pitchFamily="34" charset="0"/>
              <a:ea typeface="Calibri" panose="020F0502020204030204" pitchFamily="34" charset="0"/>
              <a:cs typeface="Calibri" panose="020F0502020204030204" pitchFamily="34" charset="0"/>
            </a:rPr>
            <a:t>Jo Couling</a:t>
          </a:r>
          <a:endPar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endParaRPr>
        </a:p>
      </dsp:txBody>
      <dsp:txXfrm>
        <a:off x="1509790" y="1379569"/>
        <a:ext cx="1248972" cy="618370"/>
      </dsp:txXfrm>
    </dsp:sp>
    <dsp:sp modelId="{6EA257C0-974F-4416-BEB0-6E8948CDEEBA}">
      <dsp:nvSpPr>
        <dsp:cNvPr id="0" name=""/>
        <dsp:cNvSpPr/>
      </dsp:nvSpPr>
      <dsp:spPr>
        <a:xfrm>
          <a:off x="1822033" y="2257654"/>
          <a:ext cx="1248972" cy="618370"/>
        </a:xfrm>
        <a:prstGeom prst="rect">
          <a:avLst/>
        </a:prstGeom>
        <a:solidFill>
          <a:schemeClr val="bg1"/>
        </a:solidFill>
        <a:ln w="25400" cap="flat" cmpd="sng" algn="ctr">
          <a:solidFill>
            <a:srgbClr val="A01EB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err="1">
              <a:solidFill>
                <a:schemeClr val="tx1"/>
              </a:solidFill>
              <a:latin typeface="Calibri" panose="020F0502020204030204" pitchFamily="34" charset="0"/>
              <a:ea typeface="Calibri" panose="020F0502020204030204" pitchFamily="34" charset="0"/>
              <a:cs typeface="Calibri" panose="020F0502020204030204" pitchFamily="34" charset="0"/>
            </a:rPr>
            <a:t>SoE</a:t>
          </a:r>
          <a:r>
            <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rPr>
            <a:t> </a:t>
          </a:r>
        </a:p>
        <a:p>
          <a:pPr marL="0" lvl="0" indent="0" algn="ctr" defTabSz="355600">
            <a:lnSpc>
              <a:spcPct val="90000"/>
            </a:lnSpc>
            <a:spcBef>
              <a:spcPct val="0"/>
            </a:spcBef>
            <a:spcAft>
              <a:spcPct val="35000"/>
            </a:spcAft>
            <a:buNone/>
          </a:pPr>
          <a:r>
            <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rPr>
            <a:t>People Partner</a:t>
          </a:r>
        </a:p>
        <a:p>
          <a:pPr marL="0" lvl="0" indent="0" algn="ctr" defTabSz="355600">
            <a:lnSpc>
              <a:spcPct val="90000"/>
            </a:lnSpc>
            <a:spcBef>
              <a:spcPct val="0"/>
            </a:spcBef>
            <a:spcAft>
              <a:spcPct val="35000"/>
            </a:spcAft>
            <a:buNone/>
          </a:pPr>
          <a:r>
            <a:rPr lang="en-GB" sz="800" b="1" kern="1200">
              <a:solidFill>
                <a:schemeClr val="tx1"/>
              </a:solidFill>
              <a:latin typeface="Calibri" panose="020F0502020204030204" pitchFamily="34" charset="0"/>
              <a:ea typeface="Calibri" panose="020F0502020204030204" pitchFamily="34" charset="0"/>
              <a:cs typeface="Calibri" panose="020F0502020204030204" pitchFamily="34" charset="0"/>
            </a:rPr>
            <a:t>Catherine Tann</a:t>
          </a:r>
        </a:p>
      </dsp:txBody>
      <dsp:txXfrm>
        <a:off x="1822033" y="2257654"/>
        <a:ext cx="1248972" cy="618370"/>
      </dsp:txXfrm>
    </dsp:sp>
    <dsp:sp modelId="{D7F3AB40-EDEF-423B-BF94-273DD4C52A82}">
      <dsp:nvSpPr>
        <dsp:cNvPr id="0" name=""/>
        <dsp:cNvSpPr/>
      </dsp:nvSpPr>
      <dsp:spPr>
        <a:xfrm>
          <a:off x="1822033" y="3135740"/>
          <a:ext cx="1248972" cy="618370"/>
        </a:xfrm>
        <a:prstGeom prst="rect">
          <a:avLst/>
        </a:prstGeom>
        <a:solidFill>
          <a:schemeClr val="bg1"/>
        </a:solidFill>
        <a:ln w="25400" cap="flat" cmpd="sng" algn="ctr">
          <a:solidFill>
            <a:srgbClr val="A01EB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err="1">
              <a:solidFill>
                <a:schemeClr val="tx1"/>
              </a:solidFill>
              <a:latin typeface="Calibri" panose="020F0502020204030204" pitchFamily="34" charset="0"/>
              <a:ea typeface="Calibri" panose="020F0502020204030204" pitchFamily="34" charset="0"/>
              <a:cs typeface="Calibri" panose="020F0502020204030204" pitchFamily="34" charset="0"/>
            </a:rPr>
            <a:t>SoNS</a:t>
          </a:r>
          <a:endPar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lvl="0" indent="0" algn="ctr" defTabSz="355600">
            <a:lnSpc>
              <a:spcPct val="90000"/>
            </a:lnSpc>
            <a:spcBef>
              <a:spcPct val="0"/>
            </a:spcBef>
            <a:spcAft>
              <a:spcPct val="35000"/>
            </a:spcAft>
            <a:buNone/>
          </a:pPr>
          <a:r>
            <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rPr>
            <a:t>People Partner</a:t>
          </a:r>
        </a:p>
        <a:p>
          <a:pPr marL="0" lvl="0" indent="0" algn="ctr" defTabSz="355600">
            <a:lnSpc>
              <a:spcPct val="90000"/>
            </a:lnSpc>
            <a:spcBef>
              <a:spcPct val="0"/>
            </a:spcBef>
            <a:spcAft>
              <a:spcPct val="35000"/>
            </a:spcAft>
            <a:buNone/>
          </a:pPr>
          <a:r>
            <a:rPr lang="en-GB" sz="800" b="1" kern="1200">
              <a:solidFill>
                <a:schemeClr val="tx1"/>
              </a:solidFill>
              <a:latin typeface="Calibri" panose="020F0502020204030204" pitchFamily="34" charset="0"/>
              <a:ea typeface="Calibri" panose="020F0502020204030204" pitchFamily="34" charset="0"/>
              <a:cs typeface="Calibri" panose="020F0502020204030204" pitchFamily="34" charset="0"/>
            </a:rPr>
            <a:t>Benita Jackson</a:t>
          </a:r>
          <a:endPar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endParaRPr>
        </a:p>
      </dsp:txBody>
      <dsp:txXfrm>
        <a:off x="1822033" y="3135740"/>
        <a:ext cx="1248972" cy="618370"/>
      </dsp:txXfrm>
    </dsp:sp>
    <dsp:sp modelId="{04D247F0-5E61-4716-A036-AB18985796B7}">
      <dsp:nvSpPr>
        <dsp:cNvPr id="0" name=""/>
        <dsp:cNvSpPr/>
      </dsp:nvSpPr>
      <dsp:spPr>
        <a:xfrm>
          <a:off x="1822033" y="4013826"/>
          <a:ext cx="1236740" cy="682884"/>
        </a:xfrm>
        <a:prstGeom prst="rect">
          <a:avLst/>
        </a:prstGeom>
        <a:solidFill>
          <a:schemeClr val="bg1"/>
        </a:solidFill>
        <a:ln w="25400" cap="flat" cmpd="sng" algn="ctr">
          <a:solidFill>
            <a:srgbClr val="A01EB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rPr>
            <a:t>Cross University Research &amp; Innovation Institutes **</a:t>
          </a:r>
        </a:p>
        <a:p>
          <a:pPr marL="0" lvl="0" indent="0" algn="ctr" defTabSz="355600">
            <a:lnSpc>
              <a:spcPct val="90000"/>
            </a:lnSpc>
            <a:spcBef>
              <a:spcPct val="0"/>
            </a:spcBef>
            <a:spcAft>
              <a:spcPct val="35000"/>
            </a:spcAft>
            <a:buNone/>
          </a:pPr>
          <a:r>
            <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rPr>
            <a:t>People Partner</a:t>
          </a:r>
        </a:p>
        <a:p>
          <a:pPr marL="0" lvl="0" indent="0" algn="ctr" defTabSz="355600">
            <a:lnSpc>
              <a:spcPct val="90000"/>
            </a:lnSpc>
            <a:spcBef>
              <a:spcPct val="0"/>
            </a:spcBef>
            <a:spcAft>
              <a:spcPct val="35000"/>
            </a:spcAft>
            <a:buNone/>
          </a:pPr>
          <a:r>
            <a:rPr lang="en-GB" sz="800" b="1" kern="1200">
              <a:solidFill>
                <a:schemeClr val="tx1"/>
              </a:solidFill>
              <a:latin typeface="Calibri" panose="020F0502020204030204" pitchFamily="34" charset="0"/>
              <a:ea typeface="Calibri" panose="020F0502020204030204" pitchFamily="34" charset="0"/>
              <a:cs typeface="Calibri" panose="020F0502020204030204" pitchFamily="34" charset="0"/>
            </a:rPr>
            <a:t>Zoe Evans </a:t>
          </a:r>
        </a:p>
        <a:p>
          <a:pPr marL="0" lvl="0" indent="0" algn="ctr" defTabSz="355600">
            <a:lnSpc>
              <a:spcPct val="90000"/>
            </a:lnSpc>
            <a:spcBef>
              <a:spcPct val="0"/>
            </a:spcBef>
            <a:spcAft>
              <a:spcPct val="35000"/>
            </a:spcAft>
            <a:buNone/>
          </a:pPr>
          <a:r>
            <a:rPr lang="en-GB" sz="800" kern="1200">
              <a:solidFill>
                <a:srgbClr val="FF0000"/>
              </a:solidFill>
              <a:latin typeface="Calibri" panose="020F0502020204030204" pitchFamily="34" charset="0"/>
              <a:ea typeface="Calibri" panose="020F0502020204030204" pitchFamily="34" charset="0"/>
              <a:cs typeface="Calibri" panose="020F0502020204030204" pitchFamily="34" charset="0"/>
            </a:rPr>
            <a:t>STARTS 22 Oct</a:t>
          </a:r>
          <a:r>
            <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rPr>
            <a:t>  </a:t>
          </a:r>
        </a:p>
      </dsp:txBody>
      <dsp:txXfrm>
        <a:off x="1822033" y="4013826"/>
        <a:ext cx="1236740" cy="682884"/>
      </dsp:txXfrm>
    </dsp:sp>
    <dsp:sp modelId="{9BBEA011-B590-436A-B838-0105B72B38BD}">
      <dsp:nvSpPr>
        <dsp:cNvPr id="0" name=""/>
        <dsp:cNvSpPr/>
      </dsp:nvSpPr>
      <dsp:spPr>
        <a:xfrm>
          <a:off x="3018477" y="1379569"/>
          <a:ext cx="1248972" cy="618370"/>
        </a:xfrm>
        <a:prstGeom prst="rect">
          <a:avLst/>
        </a:prstGeom>
        <a:solidFill>
          <a:schemeClr val="bg1"/>
        </a:solidFill>
        <a:ln w="25400" cap="flat" cmpd="sng" algn="ctr">
          <a:solidFill>
            <a:srgbClr val="A01EBA"/>
          </a:solidFill>
          <a:prstDash val="solid"/>
        </a:ln>
        <a:effectLst/>
      </dsp:spPr>
      <dsp:style>
        <a:lnRef idx="2">
          <a:schemeClr val="accent1">
            <a:shade val="15000"/>
          </a:schemeClr>
        </a:lnRef>
        <a:fillRef idx="1">
          <a:schemeClr val="accent1"/>
        </a:fillRef>
        <a:effectRef idx="0">
          <a:schemeClr val="accent1"/>
        </a:effectRef>
        <a:fontRef idx="minor">
          <a:schemeClr val="lt1"/>
        </a:fontRef>
      </dsp:style>
      <dsp:txBody>
        <a:bodyPr spcFirstLastPara="0" vert="horz" wrap="square" lIns="5080" tIns="5080" rIns="5080" bIns="5080" numCol="1" spcCol="1270" rtlCol="0" anchor="ctr" anchorCtr="0">
          <a:noAutofit/>
        </a:bodyPr>
        <a:lstStyle/>
        <a:p>
          <a:pPr marL="0" lvl="0" indent="0" algn="ctr" defTabSz="355600">
            <a:lnSpc>
              <a:spcPct val="90000"/>
            </a:lnSpc>
            <a:spcBef>
              <a:spcPct val="0"/>
            </a:spcBef>
            <a:spcAft>
              <a:spcPct val="35000"/>
            </a:spcAft>
            <a:buNone/>
          </a:pPr>
          <a:r>
            <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rPr>
            <a:t>Lead People Partner</a:t>
          </a:r>
        </a:p>
        <a:p>
          <a:pPr marL="0" lvl="0" indent="0" algn="ctr" defTabSz="355600">
            <a:lnSpc>
              <a:spcPct val="90000"/>
            </a:lnSpc>
            <a:spcBef>
              <a:spcPct val="0"/>
            </a:spcBef>
            <a:spcAft>
              <a:spcPct val="35000"/>
            </a:spcAft>
            <a:buNone/>
          </a:pPr>
          <a:r>
            <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rPr>
            <a:t>FBMH Academic</a:t>
          </a:r>
        </a:p>
        <a:p>
          <a:pPr marL="0" lvl="0" indent="0" algn="ctr" defTabSz="355600">
            <a:lnSpc>
              <a:spcPct val="90000"/>
            </a:lnSpc>
            <a:spcBef>
              <a:spcPct val="0"/>
            </a:spcBef>
            <a:spcAft>
              <a:spcPct val="35000"/>
            </a:spcAft>
            <a:buNone/>
          </a:pPr>
          <a:r>
            <a:rPr lang="en-GB" sz="800" b="1" kern="1200">
              <a:solidFill>
                <a:schemeClr val="tx1"/>
              </a:solidFill>
              <a:latin typeface="Calibri" panose="020F0502020204030204" pitchFamily="34" charset="0"/>
              <a:ea typeface="Calibri" panose="020F0502020204030204" pitchFamily="34" charset="0"/>
              <a:cs typeface="Calibri" panose="020F0502020204030204" pitchFamily="34" charset="0"/>
            </a:rPr>
            <a:t>Stephen Johnston</a:t>
          </a:r>
          <a:r>
            <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rPr>
            <a:t> </a:t>
          </a:r>
        </a:p>
      </dsp:txBody>
      <dsp:txXfrm>
        <a:off x="3018477" y="1379569"/>
        <a:ext cx="1248972" cy="618370"/>
      </dsp:txXfrm>
    </dsp:sp>
    <dsp:sp modelId="{C5A7E699-56F9-431B-8539-CA385F17286B}">
      <dsp:nvSpPr>
        <dsp:cNvPr id="0" name=""/>
        <dsp:cNvSpPr/>
      </dsp:nvSpPr>
      <dsp:spPr>
        <a:xfrm>
          <a:off x="3330720" y="2257654"/>
          <a:ext cx="1248972" cy="618370"/>
        </a:xfrm>
        <a:prstGeom prst="rect">
          <a:avLst/>
        </a:prstGeom>
        <a:solidFill>
          <a:schemeClr val="bg1"/>
        </a:solidFill>
        <a:ln w="25400" cap="flat" cmpd="sng" algn="ctr">
          <a:solidFill>
            <a:srgbClr val="A01EB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rPr>
            <a:t>SHS</a:t>
          </a:r>
        </a:p>
        <a:p>
          <a:pPr marL="0" lvl="0" indent="0" algn="ctr" defTabSz="355600">
            <a:lnSpc>
              <a:spcPct val="90000"/>
            </a:lnSpc>
            <a:spcBef>
              <a:spcPct val="0"/>
            </a:spcBef>
            <a:spcAft>
              <a:spcPct val="35000"/>
            </a:spcAft>
            <a:buNone/>
          </a:pPr>
          <a:r>
            <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rPr>
            <a:t>People Partner</a:t>
          </a:r>
        </a:p>
        <a:p>
          <a:pPr marL="0" lvl="0" indent="0" algn="ctr" defTabSz="355600">
            <a:lnSpc>
              <a:spcPct val="90000"/>
            </a:lnSpc>
            <a:spcBef>
              <a:spcPct val="0"/>
            </a:spcBef>
            <a:spcAft>
              <a:spcPct val="35000"/>
            </a:spcAft>
            <a:buNone/>
          </a:pPr>
          <a:r>
            <a:rPr lang="en-GB" sz="800" b="1" kern="1200">
              <a:solidFill>
                <a:schemeClr val="tx1"/>
              </a:solidFill>
              <a:latin typeface="Calibri" panose="020F0502020204030204" pitchFamily="34" charset="0"/>
              <a:ea typeface="Calibri" panose="020F0502020204030204" pitchFamily="34" charset="0"/>
              <a:cs typeface="Calibri" panose="020F0502020204030204" pitchFamily="34" charset="0"/>
            </a:rPr>
            <a:t>Greg Pass</a:t>
          </a:r>
        </a:p>
      </dsp:txBody>
      <dsp:txXfrm>
        <a:off x="3330720" y="2257654"/>
        <a:ext cx="1248972" cy="618370"/>
      </dsp:txXfrm>
    </dsp:sp>
    <dsp:sp modelId="{DB800342-68A9-4DCD-AF35-F41FC1777A93}">
      <dsp:nvSpPr>
        <dsp:cNvPr id="0" name=""/>
        <dsp:cNvSpPr/>
      </dsp:nvSpPr>
      <dsp:spPr>
        <a:xfrm>
          <a:off x="3330720" y="3135740"/>
          <a:ext cx="1248972" cy="618370"/>
        </a:xfrm>
        <a:prstGeom prst="rect">
          <a:avLst/>
        </a:prstGeom>
        <a:solidFill>
          <a:schemeClr val="bg1"/>
        </a:solidFill>
        <a:ln w="25400" cap="flat" cmpd="sng" algn="ctr">
          <a:solidFill>
            <a:srgbClr val="A01EB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rPr>
            <a:t>SBS &amp; SMS</a:t>
          </a:r>
        </a:p>
        <a:p>
          <a:pPr marL="0" lvl="0" indent="0" algn="ctr" defTabSz="355600">
            <a:lnSpc>
              <a:spcPct val="90000"/>
            </a:lnSpc>
            <a:spcBef>
              <a:spcPct val="0"/>
            </a:spcBef>
            <a:spcAft>
              <a:spcPct val="35000"/>
            </a:spcAft>
            <a:buNone/>
          </a:pPr>
          <a:r>
            <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rPr>
            <a:t>People Partner</a:t>
          </a:r>
        </a:p>
        <a:p>
          <a:pPr marL="0" lvl="0" indent="0" algn="ctr" defTabSz="355600">
            <a:lnSpc>
              <a:spcPct val="90000"/>
            </a:lnSpc>
            <a:spcBef>
              <a:spcPct val="0"/>
            </a:spcBef>
            <a:spcAft>
              <a:spcPct val="35000"/>
            </a:spcAft>
            <a:buNone/>
          </a:pPr>
          <a:r>
            <a:rPr lang="en-GB" sz="800" b="1" kern="1200">
              <a:solidFill>
                <a:schemeClr val="tx1"/>
              </a:solidFill>
              <a:latin typeface="Calibri" panose="020F0502020204030204" pitchFamily="34" charset="0"/>
              <a:ea typeface="Calibri" panose="020F0502020204030204" pitchFamily="34" charset="0"/>
              <a:cs typeface="Calibri" panose="020F0502020204030204" pitchFamily="34" charset="0"/>
            </a:rPr>
            <a:t>Lisa Roach</a:t>
          </a:r>
        </a:p>
      </dsp:txBody>
      <dsp:txXfrm>
        <a:off x="3330720" y="3135740"/>
        <a:ext cx="1248972" cy="618370"/>
      </dsp:txXfrm>
    </dsp:sp>
    <dsp:sp modelId="{44EFD4FE-F027-4690-A59F-7E85CCF8B835}">
      <dsp:nvSpPr>
        <dsp:cNvPr id="0" name=""/>
        <dsp:cNvSpPr/>
      </dsp:nvSpPr>
      <dsp:spPr>
        <a:xfrm>
          <a:off x="5885656" y="501483"/>
          <a:ext cx="1549363" cy="618370"/>
        </a:xfrm>
        <a:prstGeom prst="rect">
          <a:avLst/>
        </a:prstGeom>
        <a:solidFill>
          <a:schemeClr val="bg1"/>
        </a:solidFill>
        <a:ln w="25400" cap="flat" cmpd="sng" algn="ctr">
          <a:solidFill>
            <a:srgbClr val="A01EB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rPr>
            <a:t>Director of People </a:t>
          </a:r>
        </a:p>
        <a:p>
          <a:pPr marL="0" lvl="0" indent="0" algn="ctr" defTabSz="355600">
            <a:lnSpc>
              <a:spcPct val="90000"/>
            </a:lnSpc>
            <a:spcBef>
              <a:spcPct val="0"/>
            </a:spcBef>
            <a:spcAft>
              <a:spcPct val="35000"/>
            </a:spcAft>
            <a:buNone/>
          </a:pPr>
          <a:r>
            <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rPr>
            <a:t>Professional Services &amp; Cultural Institutes</a:t>
          </a:r>
        </a:p>
        <a:p>
          <a:pPr marL="0" lvl="0" indent="0" algn="ctr" defTabSz="355600">
            <a:lnSpc>
              <a:spcPct val="90000"/>
            </a:lnSpc>
            <a:spcBef>
              <a:spcPct val="0"/>
            </a:spcBef>
            <a:spcAft>
              <a:spcPct val="35000"/>
            </a:spcAft>
            <a:buNone/>
          </a:pPr>
          <a:r>
            <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rPr>
            <a:t>Alice Buxton</a:t>
          </a:r>
        </a:p>
      </dsp:txBody>
      <dsp:txXfrm>
        <a:off x="5885656" y="501483"/>
        <a:ext cx="1549363" cy="618370"/>
      </dsp:txXfrm>
    </dsp:sp>
    <dsp:sp modelId="{8D13E441-5C4F-4116-8889-F2DB53993BF2}">
      <dsp:nvSpPr>
        <dsp:cNvPr id="0" name=""/>
        <dsp:cNvSpPr/>
      </dsp:nvSpPr>
      <dsp:spPr>
        <a:xfrm>
          <a:off x="4527165" y="1379569"/>
          <a:ext cx="1248972" cy="618370"/>
        </a:xfrm>
        <a:prstGeom prst="rect">
          <a:avLst/>
        </a:prstGeom>
        <a:solidFill>
          <a:schemeClr val="bg1"/>
        </a:solidFill>
        <a:ln w="25400" cap="flat" cmpd="sng" algn="ctr">
          <a:solidFill>
            <a:srgbClr val="A01EB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rPr>
            <a:t>Lead  People Partner</a:t>
          </a:r>
        </a:p>
        <a:p>
          <a:pPr marL="0" lvl="0" indent="0" algn="ctr" defTabSz="355600">
            <a:lnSpc>
              <a:spcPct val="90000"/>
            </a:lnSpc>
            <a:spcBef>
              <a:spcPct val="0"/>
            </a:spcBef>
            <a:spcAft>
              <a:spcPct val="35000"/>
            </a:spcAft>
            <a:buNone/>
          </a:pPr>
          <a:r>
            <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rPr>
            <a:t>(Leader Advice &amp; Central Support)*</a:t>
          </a:r>
        </a:p>
        <a:p>
          <a:pPr marL="0" lvl="0" indent="0" algn="ctr" defTabSz="355600">
            <a:lnSpc>
              <a:spcPct val="90000"/>
            </a:lnSpc>
            <a:spcBef>
              <a:spcPct val="0"/>
            </a:spcBef>
            <a:spcAft>
              <a:spcPct val="35000"/>
            </a:spcAft>
            <a:buNone/>
          </a:pPr>
          <a:r>
            <a:rPr lang="en-GB" sz="800" b="1" kern="1200">
              <a:solidFill>
                <a:schemeClr val="tx1"/>
              </a:solidFill>
              <a:latin typeface="Calibri" panose="020F0502020204030204" pitchFamily="34" charset="0"/>
              <a:ea typeface="Calibri" panose="020F0502020204030204" pitchFamily="34" charset="0"/>
              <a:cs typeface="Calibri" panose="020F0502020204030204" pitchFamily="34" charset="0"/>
            </a:rPr>
            <a:t>Chris Ford</a:t>
          </a:r>
          <a:endPar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endParaRPr>
        </a:p>
      </dsp:txBody>
      <dsp:txXfrm>
        <a:off x="4527165" y="1379569"/>
        <a:ext cx="1248972" cy="618370"/>
      </dsp:txXfrm>
    </dsp:sp>
    <dsp:sp modelId="{2B45B266-F704-42AF-8092-CC61AEBCAA7A}">
      <dsp:nvSpPr>
        <dsp:cNvPr id="0" name=""/>
        <dsp:cNvSpPr/>
      </dsp:nvSpPr>
      <dsp:spPr>
        <a:xfrm>
          <a:off x="4839408" y="2257654"/>
          <a:ext cx="1248972" cy="1064122"/>
        </a:xfrm>
        <a:prstGeom prst="rect">
          <a:avLst/>
        </a:prstGeom>
        <a:solidFill>
          <a:schemeClr val="bg1"/>
        </a:solidFill>
        <a:ln w="25400" cap="flat" cmpd="sng" algn="ctr">
          <a:solidFill>
            <a:srgbClr val="A01EBA"/>
          </a:solidFill>
          <a:prstDash val="solid"/>
        </a:ln>
        <a:effectLst/>
      </dsp:spPr>
      <dsp:style>
        <a:lnRef idx="2">
          <a:schemeClr val="accent1">
            <a:shade val="15000"/>
          </a:schemeClr>
        </a:lnRef>
        <a:fillRef idx="1">
          <a:schemeClr val="accent1"/>
        </a:fillRef>
        <a:effectRef idx="0">
          <a:schemeClr val="accent1"/>
        </a:effectRef>
        <a:fontRef idx="minor">
          <a:schemeClr val="lt1"/>
        </a:fontRef>
      </dsp:style>
      <dsp:txBody>
        <a:bodyPr spcFirstLastPara="0" vert="horz" wrap="square" lIns="5080" tIns="5080" rIns="5080" bIns="5080" numCol="1" spcCol="1270" rtlCol="0" anchor="ctr" anchorCtr="0">
          <a:noAutofit/>
        </a:bodyPr>
        <a:lstStyle/>
        <a:p>
          <a:pPr marL="0" lvl="0" indent="0" algn="ctr" defTabSz="355600">
            <a:lnSpc>
              <a:spcPct val="90000"/>
            </a:lnSpc>
            <a:spcBef>
              <a:spcPct val="0"/>
            </a:spcBef>
            <a:spcAft>
              <a:spcPct val="35000"/>
            </a:spcAft>
            <a:buNone/>
          </a:pPr>
          <a:r>
            <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rPr>
            <a:t>People Advisors</a:t>
          </a:r>
        </a:p>
        <a:p>
          <a:pPr marL="0" lvl="0" indent="0" algn="ctr" defTabSz="355600">
            <a:lnSpc>
              <a:spcPct val="90000"/>
            </a:lnSpc>
            <a:spcBef>
              <a:spcPct val="0"/>
            </a:spcBef>
            <a:spcAft>
              <a:spcPct val="35000"/>
            </a:spcAft>
            <a:buNone/>
          </a:pPr>
          <a:r>
            <a:rPr lang="en-GB" sz="800" b="1" kern="1200">
              <a:solidFill>
                <a:schemeClr val="tx1"/>
              </a:solidFill>
              <a:latin typeface="Calibri" panose="020F0502020204030204" pitchFamily="34" charset="0"/>
              <a:ea typeface="Calibri" panose="020F0502020204030204" pitchFamily="34" charset="0"/>
              <a:cs typeface="Calibri" panose="020F0502020204030204" pitchFamily="34" charset="0"/>
            </a:rPr>
            <a:t>Eva Azariah/Lee Wild/Joanne Davidson/Liam Valentino/Jade Critchley/Weronika Roznowska***/Ellie McCormick*** </a:t>
          </a:r>
          <a:endPar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endParaRPr>
        </a:p>
      </dsp:txBody>
      <dsp:txXfrm>
        <a:off x="4839408" y="2257654"/>
        <a:ext cx="1248972" cy="1064122"/>
      </dsp:txXfrm>
    </dsp:sp>
    <dsp:sp modelId="{6B28017C-1C5D-4F4C-B85E-DC929D286BBC}">
      <dsp:nvSpPr>
        <dsp:cNvPr id="0" name=""/>
        <dsp:cNvSpPr/>
      </dsp:nvSpPr>
      <dsp:spPr>
        <a:xfrm>
          <a:off x="4839408" y="3581493"/>
          <a:ext cx="1236740" cy="618370"/>
        </a:xfrm>
        <a:prstGeom prst="rect">
          <a:avLst/>
        </a:prstGeom>
        <a:solidFill>
          <a:schemeClr val="bg1"/>
        </a:solidFill>
        <a:ln w="25400" cap="flat" cmpd="sng" algn="ctr">
          <a:solidFill>
            <a:srgbClr val="A01EB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rPr>
            <a:t>People Co-Ordinator</a:t>
          </a:r>
        </a:p>
        <a:p>
          <a:pPr marL="0" lvl="0" indent="0" algn="ctr" defTabSz="355600">
            <a:lnSpc>
              <a:spcPct val="90000"/>
            </a:lnSpc>
            <a:spcBef>
              <a:spcPct val="0"/>
            </a:spcBef>
            <a:spcAft>
              <a:spcPct val="35000"/>
            </a:spcAft>
            <a:buNone/>
          </a:pPr>
          <a:r>
            <a:rPr lang="en-GB" sz="800" kern="1200" err="1">
              <a:solidFill>
                <a:schemeClr val="tx1"/>
              </a:solidFill>
              <a:latin typeface="Calibri" panose="020F0502020204030204" pitchFamily="34" charset="0"/>
              <a:ea typeface="Calibri" panose="020F0502020204030204" pitchFamily="34" charset="0"/>
              <a:cs typeface="Calibri" panose="020F0502020204030204" pitchFamily="34" charset="0"/>
            </a:rPr>
            <a:t>Irraith</a:t>
          </a:r>
          <a:r>
            <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rPr>
            <a:t> Mann</a:t>
          </a:r>
          <a:endParaRPr lang="en-GB" sz="800" kern="1200">
            <a:solidFill>
              <a:srgbClr val="FF0000"/>
            </a:solidFill>
            <a:latin typeface="Calibri" panose="020F0502020204030204" pitchFamily="34" charset="0"/>
            <a:ea typeface="Calibri" panose="020F0502020204030204" pitchFamily="34" charset="0"/>
            <a:cs typeface="Calibri" panose="020F0502020204030204" pitchFamily="34" charset="0"/>
          </a:endParaRPr>
        </a:p>
      </dsp:txBody>
      <dsp:txXfrm>
        <a:off x="4839408" y="3581493"/>
        <a:ext cx="1236740" cy="618370"/>
      </dsp:txXfrm>
    </dsp:sp>
    <dsp:sp modelId="{0AC661FC-C76D-4C2A-BC86-6A90B65C84AF}">
      <dsp:nvSpPr>
        <dsp:cNvPr id="0" name=""/>
        <dsp:cNvSpPr/>
      </dsp:nvSpPr>
      <dsp:spPr>
        <a:xfrm>
          <a:off x="6035852" y="1379569"/>
          <a:ext cx="1248972" cy="618370"/>
        </a:xfrm>
        <a:prstGeom prst="rect">
          <a:avLst/>
        </a:prstGeom>
        <a:solidFill>
          <a:schemeClr val="bg1"/>
        </a:solidFill>
        <a:ln w="25400" cap="flat" cmpd="sng" algn="ctr">
          <a:solidFill>
            <a:srgbClr val="A01EB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rPr>
            <a:t>Lead People Partner </a:t>
          </a:r>
        </a:p>
        <a:p>
          <a:pPr marL="0" lvl="0" indent="0" algn="ctr" defTabSz="355600">
            <a:lnSpc>
              <a:spcPct val="90000"/>
            </a:lnSpc>
            <a:spcBef>
              <a:spcPct val="0"/>
            </a:spcBef>
            <a:spcAft>
              <a:spcPct val="35000"/>
            </a:spcAft>
            <a:buNone/>
          </a:pPr>
          <a:r>
            <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rPr>
            <a:t>(Cross functional)</a:t>
          </a:r>
        </a:p>
        <a:p>
          <a:pPr marL="0" lvl="0" indent="0" algn="ctr" defTabSz="355600">
            <a:lnSpc>
              <a:spcPct val="90000"/>
            </a:lnSpc>
            <a:spcBef>
              <a:spcPct val="0"/>
            </a:spcBef>
            <a:spcAft>
              <a:spcPct val="35000"/>
            </a:spcAft>
            <a:buNone/>
          </a:pPr>
          <a:r>
            <a:rPr lang="en-GB" sz="800" b="1" kern="1200">
              <a:solidFill>
                <a:schemeClr val="tx1"/>
              </a:solidFill>
              <a:latin typeface="Calibri" panose="020F0502020204030204" pitchFamily="34" charset="0"/>
              <a:ea typeface="Calibri" panose="020F0502020204030204" pitchFamily="34" charset="0"/>
              <a:cs typeface="Calibri" panose="020F0502020204030204" pitchFamily="34" charset="0"/>
            </a:rPr>
            <a:t>Bridget Griffin</a:t>
          </a:r>
          <a:endPar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endParaRPr>
        </a:p>
      </dsp:txBody>
      <dsp:txXfrm>
        <a:off x="6035852" y="1379569"/>
        <a:ext cx="1248972" cy="618370"/>
      </dsp:txXfrm>
    </dsp:sp>
    <dsp:sp modelId="{83B93CD8-AC30-43FD-AF30-A3D19EE52DEA}">
      <dsp:nvSpPr>
        <dsp:cNvPr id="0" name=""/>
        <dsp:cNvSpPr/>
      </dsp:nvSpPr>
      <dsp:spPr>
        <a:xfrm>
          <a:off x="6348095" y="2257654"/>
          <a:ext cx="1248972" cy="618370"/>
        </a:xfrm>
        <a:prstGeom prst="rect">
          <a:avLst/>
        </a:prstGeom>
        <a:solidFill>
          <a:schemeClr val="bg1"/>
        </a:solidFill>
        <a:ln w="25400" cap="flat" cmpd="sng" algn="ctr">
          <a:solidFill>
            <a:srgbClr val="A01EB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solidFill>
                <a:schemeClr val="tx1"/>
              </a:solidFill>
              <a:latin typeface="Calibri" panose="020F0502020204030204" pitchFamily="34" charset="0"/>
              <a:ea typeface="Calibri" panose="020F0502020204030204" pitchFamily="34" charset="0"/>
              <a:cs typeface="Calibri" panose="020F0502020204030204" pitchFamily="34" charset="0"/>
            </a:rPr>
            <a:t>School Operations/Technical</a:t>
          </a:r>
        </a:p>
        <a:p>
          <a:pPr marL="0" lvl="0" indent="0" algn="ctr" defTabSz="355600">
            <a:lnSpc>
              <a:spcPct val="90000"/>
            </a:lnSpc>
            <a:spcBef>
              <a:spcPct val="0"/>
            </a:spcBef>
            <a:spcAft>
              <a:spcPct val="35000"/>
            </a:spcAft>
            <a:buNone/>
          </a:pPr>
          <a:r>
            <a:rPr lang="en-GB" sz="800" kern="1200" dirty="0">
              <a:solidFill>
                <a:srgbClr val="000000"/>
              </a:solidFill>
              <a:latin typeface="Calibri" panose="020F0502020204030204" pitchFamily="34" charset="0"/>
              <a:ea typeface="Calibri" panose="020F0502020204030204" pitchFamily="34" charset="0"/>
              <a:cs typeface="Calibri" panose="020F0502020204030204" pitchFamily="34" charset="0"/>
            </a:rPr>
            <a:t>People Partner (FSE/ AMBS/</a:t>
          </a:r>
          <a:r>
            <a:rPr lang="en-GB" sz="800" kern="1200" dirty="0" err="1">
              <a:solidFill>
                <a:srgbClr val="000000"/>
              </a:solidFill>
              <a:latin typeface="Calibri" panose="020F0502020204030204" pitchFamily="34" charset="0"/>
              <a:ea typeface="Calibri" panose="020F0502020204030204" pitchFamily="34" charset="0"/>
              <a:cs typeface="Calibri" panose="020F0502020204030204" pitchFamily="34" charset="0"/>
            </a:rPr>
            <a:t>SoSS</a:t>
          </a:r>
          <a:r>
            <a:rPr lang="en-GB" sz="800" kern="1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p>
        <a:p>
          <a:pPr marL="0" lvl="0" indent="0" algn="ctr" defTabSz="355600">
            <a:lnSpc>
              <a:spcPct val="90000"/>
            </a:lnSpc>
            <a:spcBef>
              <a:spcPct val="0"/>
            </a:spcBef>
            <a:spcAft>
              <a:spcPct val="35000"/>
            </a:spcAft>
            <a:buNone/>
          </a:pPr>
          <a:r>
            <a:rPr lang="en-GB" sz="8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Emma Flint </a:t>
          </a:r>
        </a:p>
      </dsp:txBody>
      <dsp:txXfrm>
        <a:off x="6348095" y="2257654"/>
        <a:ext cx="1248972" cy="618370"/>
      </dsp:txXfrm>
    </dsp:sp>
    <dsp:sp modelId="{0A338DD6-1DE6-47B5-85E8-32EF9D2D6354}">
      <dsp:nvSpPr>
        <dsp:cNvPr id="0" name=""/>
        <dsp:cNvSpPr/>
      </dsp:nvSpPr>
      <dsp:spPr>
        <a:xfrm>
          <a:off x="6348095" y="3135740"/>
          <a:ext cx="1248972" cy="618370"/>
        </a:xfrm>
        <a:prstGeom prst="rect">
          <a:avLst/>
        </a:prstGeom>
        <a:solidFill>
          <a:schemeClr val="bg1"/>
        </a:solidFill>
        <a:ln w="25400" cap="flat" cmpd="sng" algn="ctr">
          <a:solidFill>
            <a:srgbClr val="A01EB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11150">
            <a:lnSpc>
              <a:spcPct val="90000"/>
            </a:lnSpc>
            <a:spcBef>
              <a:spcPct val="0"/>
            </a:spcBef>
            <a:spcAft>
              <a:spcPct val="35000"/>
            </a:spcAft>
            <a:buNone/>
          </a:pPr>
          <a:r>
            <a:rPr lang="en-GB" sz="800" kern="1200" dirty="0">
              <a:solidFill>
                <a:schemeClr val="tx1"/>
              </a:solidFill>
              <a:latin typeface="Calibri" panose="020F0502020204030204" pitchFamily="34" charset="0"/>
              <a:ea typeface="Calibri" panose="020F0502020204030204" pitchFamily="34" charset="0"/>
              <a:cs typeface="Calibri" panose="020F0502020204030204" pitchFamily="34" charset="0"/>
            </a:rPr>
            <a:t>School Operations/Technical</a:t>
          </a:r>
        </a:p>
        <a:p>
          <a:pPr marL="0" lvl="0" indent="0" algn="ctr" defTabSz="311150">
            <a:lnSpc>
              <a:spcPct val="90000"/>
            </a:lnSpc>
            <a:spcBef>
              <a:spcPct val="0"/>
            </a:spcBef>
            <a:spcAft>
              <a:spcPct val="35000"/>
            </a:spcAft>
            <a:buNone/>
          </a:pPr>
          <a:r>
            <a:rPr lang="en-GB" sz="800" kern="1200" dirty="0">
              <a:solidFill>
                <a:schemeClr val="tx1"/>
              </a:solidFill>
              <a:latin typeface="Calibri" panose="020F0502020204030204" pitchFamily="34" charset="0"/>
              <a:ea typeface="Calibri" panose="020F0502020204030204" pitchFamily="34" charset="0"/>
              <a:cs typeface="Calibri" panose="020F0502020204030204" pitchFamily="34" charset="0"/>
            </a:rPr>
            <a:t>People </a:t>
          </a:r>
          <a:r>
            <a:rPr lang="en-GB" sz="800" kern="1200" dirty="0">
              <a:solidFill>
                <a:srgbClr val="000000"/>
              </a:solidFill>
              <a:latin typeface="Calibri" panose="020F0502020204030204" pitchFamily="34" charset="0"/>
              <a:ea typeface="Calibri" panose="020F0502020204030204" pitchFamily="34" charset="0"/>
              <a:cs typeface="Calibri" panose="020F0502020204030204" pitchFamily="34" charset="0"/>
            </a:rPr>
            <a:t>Partner (HUMS/ SALC/SEED )</a:t>
          </a:r>
        </a:p>
        <a:p>
          <a:pPr marL="0" lvl="0" indent="0" algn="ctr" defTabSz="311150">
            <a:lnSpc>
              <a:spcPct val="90000"/>
            </a:lnSpc>
            <a:spcBef>
              <a:spcPct val="0"/>
            </a:spcBef>
            <a:spcAft>
              <a:spcPct val="35000"/>
            </a:spcAft>
            <a:buNone/>
          </a:pPr>
          <a:r>
            <a:rPr lang="en-GB" sz="8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Milton Hand</a:t>
          </a:r>
          <a:endParaRPr lang="en-GB" sz="800" kern="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dsp:txBody>
      <dsp:txXfrm>
        <a:off x="6348095" y="3135740"/>
        <a:ext cx="1248972" cy="618370"/>
      </dsp:txXfrm>
    </dsp:sp>
    <dsp:sp modelId="{0C37B76A-3291-4C12-943A-39D496375319}">
      <dsp:nvSpPr>
        <dsp:cNvPr id="0" name=""/>
        <dsp:cNvSpPr/>
      </dsp:nvSpPr>
      <dsp:spPr>
        <a:xfrm>
          <a:off x="6348095" y="4013826"/>
          <a:ext cx="1248972" cy="618370"/>
        </a:xfrm>
        <a:prstGeom prst="rect">
          <a:avLst/>
        </a:prstGeom>
        <a:solidFill>
          <a:schemeClr val="bg1"/>
        </a:solidFill>
        <a:ln w="25400" cap="flat" cmpd="sng" algn="ctr">
          <a:solidFill>
            <a:srgbClr val="A01EB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rPr>
            <a:t>DSE / TLSE  </a:t>
          </a:r>
        </a:p>
        <a:p>
          <a:pPr marL="0" lvl="0" indent="0" algn="ctr" defTabSz="311150">
            <a:lnSpc>
              <a:spcPct val="90000"/>
            </a:lnSpc>
            <a:spcBef>
              <a:spcPct val="0"/>
            </a:spcBef>
            <a:spcAft>
              <a:spcPct val="35000"/>
            </a:spcAft>
            <a:buNone/>
          </a:pPr>
          <a:r>
            <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rPr>
            <a:t>People Partner</a:t>
          </a:r>
        </a:p>
        <a:p>
          <a:pPr marL="0" marR="0" lvl="0" indent="0" algn="ctr" defTabSz="311150" eaLnBrk="1" fontAlgn="auto" latinLnBrk="0" hangingPunct="1">
            <a:lnSpc>
              <a:spcPct val="90000"/>
            </a:lnSpc>
            <a:spcBef>
              <a:spcPct val="0"/>
            </a:spcBef>
            <a:spcAft>
              <a:spcPct val="35000"/>
            </a:spcAft>
            <a:buClrTx/>
            <a:buSzTx/>
            <a:buFontTx/>
            <a:buNone/>
            <a:tabLst/>
            <a:defRPr/>
          </a:pPr>
          <a:r>
            <a:rPr lang="en-GB" sz="800" b="1">
              <a:solidFill>
                <a:schemeClr val="tx1"/>
              </a:solidFill>
              <a:latin typeface="Calibri" panose="020F0502020204030204" pitchFamily="34" charset="0"/>
              <a:ea typeface="Calibri" panose="020F0502020204030204" pitchFamily="34" charset="0"/>
              <a:cs typeface="Calibri" panose="020F0502020204030204" pitchFamily="34" charset="0"/>
            </a:rPr>
            <a:t>Maggie Martin (mat leave cover)</a:t>
          </a:r>
          <a:endParaRPr lang="en-GB" sz="800">
            <a:solidFill>
              <a:schemeClr val="tx1"/>
            </a:solidFill>
            <a:latin typeface="Calibri" panose="020F0502020204030204" pitchFamily="34" charset="0"/>
            <a:ea typeface="Calibri" panose="020F0502020204030204" pitchFamily="34" charset="0"/>
            <a:cs typeface="Calibri" panose="020F0502020204030204" pitchFamily="34" charset="0"/>
          </a:endParaRPr>
        </a:p>
      </dsp:txBody>
      <dsp:txXfrm>
        <a:off x="6348095" y="4013826"/>
        <a:ext cx="1248972" cy="618370"/>
      </dsp:txXfrm>
    </dsp:sp>
    <dsp:sp modelId="{DF219298-CB7D-4B05-8509-C56F3AADE1BB}">
      <dsp:nvSpPr>
        <dsp:cNvPr id="0" name=""/>
        <dsp:cNvSpPr/>
      </dsp:nvSpPr>
      <dsp:spPr>
        <a:xfrm>
          <a:off x="6348095" y="4891912"/>
          <a:ext cx="1236740" cy="618370"/>
        </a:xfrm>
        <a:prstGeom prst="rect">
          <a:avLst/>
        </a:prstGeom>
        <a:solidFill>
          <a:schemeClr val="bg1"/>
        </a:solidFill>
        <a:ln w="25400" cap="flat" cmpd="sng" algn="ctr">
          <a:solidFill>
            <a:srgbClr val="A01EB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rPr>
            <a:t>RBE/ CMSR</a:t>
          </a:r>
        </a:p>
        <a:p>
          <a:pPr marL="0" lvl="0" indent="0" algn="ctr" defTabSz="355600">
            <a:lnSpc>
              <a:spcPct val="90000"/>
            </a:lnSpc>
            <a:spcBef>
              <a:spcPct val="0"/>
            </a:spcBef>
            <a:spcAft>
              <a:spcPct val="35000"/>
            </a:spcAft>
            <a:buNone/>
          </a:pPr>
          <a:r>
            <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rPr>
            <a:t>People Partner</a:t>
          </a:r>
        </a:p>
        <a:p>
          <a:pPr marL="0" lvl="0" indent="0" algn="ctr" defTabSz="355600">
            <a:lnSpc>
              <a:spcPct val="90000"/>
            </a:lnSpc>
            <a:spcBef>
              <a:spcPct val="0"/>
            </a:spcBef>
            <a:spcAft>
              <a:spcPct val="35000"/>
            </a:spcAft>
            <a:buNone/>
          </a:pPr>
          <a:r>
            <a:rPr lang="en-GB" sz="800" b="1" kern="1200">
              <a:solidFill>
                <a:schemeClr val="tx1"/>
              </a:solidFill>
              <a:latin typeface="Calibri" panose="020F0502020204030204" pitchFamily="34" charset="0"/>
              <a:ea typeface="Calibri" panose="020F0502020204030204" pitchFamily="34" charset="0"/>
              <a:cs typeface="Calibri" panose="020F0502020204030204" pitchFamily="34" charset="0"/>
            </a:rPr>
            <a:t>Andrew Stephens</a:t>
          </a:r>
          <a:endPar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endParaRPr>
        </a:p>
      </dsp:txBody>
      <dsp:txXfrm>
        <a:off x="6348095" y="4891912"/>
        <a:ext cx="1236740" cy="618370"/>
      </dsp:txXfrm>
    </dsp:sp>
    <dsp:sp modelId="{4F5BCA99-0BC6-4314-B740-0DA18C3438AA}">
      <dsp:nvSpPr>
        <dsp:cNvPr id="0" name=""/>
        <dsp:cNvSpPr/>
      </dsp:nvSpPr>
      <dsp:spPr>
        <a:xfrm>
          <a:off x="7544540" y="1379569"/>
          <a:ext cx="1248972" cy="618370"/>
        </a:xfrm>
        <a:prstGeom prst="rect">
          <a:avLst/>
        </a:prstGeom>
        <a:solidFill>
          <a:schemeClr val="bg1"/>
        </a:solidFill>
        <a:ln w="25400" cap="flat" cmpd="sng" algn="ctr">
          <a:solidFill>
            <a:srgbClr val="A01EB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rPr>
            <a:t>Lead People Partner </a:t>
          </a:r>
        </a:p>
        <a:p>
          <a:pPr marL="0" lvl="0" indent="0" algn="ctr" defTabSz="355600">
            <a:lnSpc>
              <a:spcPct val="90000"/>
            </a:lnSpc>
            <a:spcBef>
              <a:spcPct val="0"/>
            </a:spcBef>
            <a:spcAft>
              <a:spcPct val="35000"/>
            </a:spcAft>
            <a:buNone/>
          </a:pPr>
          <a:r>
            <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rPr>
            <a:t> (Directorate Aligned)</a:t>
          </a:r>
        </a:p>
        <a:p>
          <a:pPr marL="0" lvl="0" indent="0" algn="ctr" defTabSz="355600">
            <a:lnSpc>
              <a:spcPct val="90000"/>
            </a:lnSpc>
            <a:spcBef>
              <a:spcPct val="0"/>
            </a:spcBef>
            <a:spcAft>
              <a:spcPct val="35000"/>
            </a:spcAft>
            <a:buNone/>
          </a:pPr>
          <a:r>
            <a:rPr lang="en-GB" sz="800" b="1" kern="1200">
              <a:solidFill>
                <a:schemeClr val="tx1"/>
              </a:solidFill>
              <a:latin typeface="Calibri" panose="020F0502020204030204" pitchFamily="34" charset="0"/>
              <a:ea typeface="Calibri" panose="020F0502020204030204" pitchFamily="34" charset="0"/>
              <a:cs typeface="Calibri" panose="020F0502020204030204" pitchFamily="34" charset="0"/>
            </a:rPr>
            <a:t>Martin Banks</a:t>
          </a:r>
          <a:endPar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endParaRPr>
        </a:p>
      </dsp:txBody>
      <dsp:txXfrm>
        <a:off x="7544540" y="1379569"/>
        <a:ext cx="1248972" cy="618370"/>
      </dsp:txXfrm>
    </dsp:sp>
    <dsp:sp modelId="{FED7BBAA-B42A-4E5F-B5C9-FC501FCC22C2}">
      <dsp:nvSpPr>
        <dsp:cNvPr id="0" name=""/>
        <dsp:cNvSpPr/>
      </dsp:nvSpPr>
      <dsp:spPr>
        <a:xfrm>
          <a:off x="7856783" y="2257654"/>
          <a:ext cx="1248972" cy="618370"/>
        </a:xfrm>
        <a:prstGeom prst="rect">
          <a:avLst/>
        </a:prstGeom>
        <a:solidFill>
          <a:schemeClr val="bg1"/>
        </a:solidFill>
        <a:ln w="25400" cap="flat" cmpd="sng" algn="ctr">
          <a:solidFill>
            <a:srgbClr val="A01EB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rPr>
            <a:t>Estates &amp; Facilities People Partner</a:t>
          </a:r>
        </a:p>
        <a:p>
          <a:pPr marL="0" lvl="0" indent="0" algn="ctr" defTabSz="355600">
            <a:lnSpc>
              <a:spcPct val="90000"/>
            </a:lnSpc>
            <a:spcBef>
              <a:spcPct val="0"/>
            </a:spcBef>
            <a:spcAft>
              <a:spcPct val="35000"/>
            </a:spcAft>
            <a:buNone/>
          </a:pPr>
          <a:r>
            <a:rPr lang="en-GB" sz="800" b="1" kern="1200">
              <a:solidFill>
                <a:schemeClr val="tx1"/>
              </a:solidFill>
              <a:latin typeface="Calibri" panose="020F0502020204030204" pitchFamily="34" charset="0"/>
              <a:ea typeface="Calibri" panose="020F0502020204030204" pitchFamily="34" charset="0"/>
              <a:cs typeface="Calibri" panose="020F0502020204030204" pitchFamily="34" charset="0"/>
            </a:rPr>
            <a:t>Aleks Malec</a:t>
          </a:r>
          <a:endPar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endParaRPr>
        </a:p>
      </dsp:txBody>
      <dsp:txXfrm>
        <a:off x="7856783" y="2257654"/>
        <a:ext cx="1248972" cy="618370"/>
      </dsp:txXfrm>
    </dsp:sp>
    <dsp:sp modelId="{451C357F-726E-4DB4-B4BA-2D4D2771132C}">
      <dsp:nvSpPr>
        <dsp:cNvPr id="0" name=""/>
        <dsp:cNvSpPr/>
      </dsp:nvSpPr>
      <dsp:spPr>
        <a:xfrm>
          <a:off x="7856783" y="3135740"/>
          <a:ext cx="1248972" cy="618370"/>
        </a:xfrm>
        <a:prstGeom prst="rect">
          <a:avLst/>
        </a:prstGeom>
        <a:solidFill>
          <a:schemeClr val="bg1"/>
        </a:solidFill>
        <a:ln w="25400" cap="flat" cmpd="sng" algn="ctr">
          <a:solidFill>
            <a:srgbClr val="A01EB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rPr>
            <a:t>Library &amp; Cultural Institutes People Partner</a:t>
          </a:r>
        </a:p>
        <a:p>
          <a:pPr marL="0" lvl="0" indent="0" algn="ctr" defTabSz="355600">
            <a:lnSpc>
              <a:spcPct val="90000"/>
            </a:lnSpc>
            <a:spcBef>
              <a:spcPct val="0"/>
            </a:spcBef>
            <a:spcAft>
              <a:spcPct val="35000"/>
            </a:spcAft>
            <a:buNone/>
          </a:pPr>
          <a:r>
            <a:rPr lang="en-GB" sz="800" b="1" kern="1200">
              <a:solidFill>
                <a:schemeClr val="tx1"/>
              </a:solidFill>
              <a:latin typeface="Calibri" panose="020F0502020204030204" pitchFamily="34" charset="0"/>
              <a:ea typeface="Calibri" panose="020F0502020204030204" pitchFamily="34" charset="0"/>
              <a:cs typeface="Calibri" panose="020F0502020204030204" pitchFamily="34" charset="0"/>
            </a:rPr>
            <a:t>Sam Hollowood</a:t>
          </a:r>
          <a:endPar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endParaRPr>
        </a:p>
      </dsp:txBody>
      <dsp:txXfrm>
        <a:off x="7856783" y="3135740"/>
        <a:ext cx="1248972" cy="618370"/>
      </dsp:txXfrm>
    </dsp:sp>
    <dsp:sp modelId="{9877A67C-BEC1-4301-B4D9-9B85414A5A5D}">
      <dsp:nvSpPr>
        <dsp:cNvPr id="0" name=""/>
        <dsp:cNvSpPr/>
      </dsp:nvSpPr>
      <dsp:spPr>
        <a:xfrm>
          <a:off x="7856783" y="4013826"/>
          <a:ext cx="1248972" cy="618370"/>
        </a:xfrm>
        <a:prstGeom prst="rect">
          <a:avLst/>
        </a:prstGeom>
        <a:solidFill>
          <a:schemeClr val="bg1"/>
        </a:solidFill>
        <a:ln w="25400" cap="flat" cmpd="sng" algn="ctr">
          <a:solidFill>
            <a:srgbClr val="A01EB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solidFill>
                <a:schemeClr val="tx1"/>
              </a:solidFill>
              <a:latin typeface="Calibri" panose="020F0502020204030204" pitchFamily="34" charset="0"/>
              <a:ea typeface="Calibri" panose="020F0502020204030204" pitchFamily="34" charset="0"/>
              <a:cs typeface="Calibri" panose="020F0502020204030204" pitchFamily="34" charset="0"/>
            </a:rPr>
            <a:t>ITS, Finance and Planning People Partner</a:t>
          </a:r>
        </a:p>
        <a:p>
          <a:pPr marL="0" lvl="0" indent="0" algn="ctr" defTabSz="355600">
            <a:lnSpc>
              <a:spcPct val="90000"/>
            </a:lnSpc>
            <a:spcBef>
              <a:spcPct val="0"/>
            </a:spcBef>
            <a:spcAft>
              <a:spcPct val="35000"/>
            </a:spcAft>
            <a:buNone/>
          </a:pPr>
          <a:r>
            <a:rPr lang="en-GB" sz="800" b="1" kern="1200">
              <a:solidFill>
                <a:schemeClr val="tx1"/>
              </a:solidFill>
              <a:latin typeface="Calibri" panose="020F0502020204030204" pitchFamily="34" charset="0"/>
              <a:ea typeface="Calibri" panose="020F0502020204030204" pitchFamily="34" charset="0"/>
              <a:cs typeface="Calibri" panose="020F0502020204030204" pitchFamily="34" charset="0"/>
            </a:rPr>
            <a:t>Jennie Brown</a:t>
          </a:r>
        </a:p>
        <a:p>
          <a:pPr marL="0" lvl="0" indent="0" algn="ctr" defTabSz="355600">
            <a:lnSpc>
              <a:spcPct val="90000"/>
            </a:lnSpc>
            <a:spcBef>
              <a:spcPct val="0"/>
            </a:spcBef>
            <a:spcAft>
              <a:spcPct val="35000"/>
            </a:spcAft>
            <a:buNone/>
          </a:pPr>
          <a:r>
            <a:rPr lang="en-GB" sz="800" b="0" kern="1200">
              <a:solidFill>
                <a:schemeClr val="tx1"/>
              </a:solidFill>
              <a:latin typeface="Calibri" panose="020F0502020204030204" pitchFamily="34" charset="0"/>
              <a:ea typeface="Calibri" panose="020F0502020204030204" pitchFamily="34" charset="0"/>
              <a:cs typeface="Calibri" panose="020F0502020204030204" pitchFamily="34" charset="0"/>
            </a:rPr>
            <a:t>(Rachel Flint mat leave seat) </a:t>
          </a:r>
        </a:p>
      </dsp:txBody>
      <dsp:txXfrm>
        <a:off x="7856783" y="4013826"/>
        <a:ext cx="1248972" cy="61837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660633-7BCE-487E-B3C3-A5FD87480902}">
      <dsp:nvSpPr>
        <dsp:cNvPr id="0" name=""/>
        <dsp:cNvSpPr/>
      </dsp:nvSpPr>
      <dsp:spPr>
        <a:xfrm>
          <a:off x="2755" y="0"/>
          <a:ext cx="2704020" cy="4389120"/>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t>Meeting</a:t>
          </a:r>
        </a:p>
      </dsp:txBody>
      <dsp:txXfrm>
        <a:off x="2755" y="0"/>
        <a:ext cx="2704020" cy="1316736"/>
      </dsp:txXfrm>
    </dsp:sp>
    <dsp:sp modelId="{B063A115-A600-41EA-AFCB-2095FD0719DD}">
      <dsp:nvSpPr>
        <dsp:cNvPr id="0" name=""/>
        <dsp:cNvSpPr/>
      </dsp:nvSpPr>
      <dsp:spPr>
        <a:xfrm>
          <a:off x="273157" y="1316950"/>
          <a:ext cx="2163216" cy="421391"/>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a:t>Faculty Executive / Dean</a:t>
          </a:r>
        </a:p>
      </dsp:txBody>
      <dsp:txXfrm>
        <a:off x="285499" y="1329292"/>
        <a:ext cx="2138532" cy="396707"/>
      </dsp:txXfrm>
    </dsp:sp>
    <dsp:sp modelId="{AABF436B-E75E-4D5D-AE52-3667278C09DF}">
      <dsp:nvSpPr>
        <dsp:cNvPr id="0" name=""/>
        <dsp:cNvSpPr/>
      </dsp:nvSpPr>
      <dsp:spPr>
        <a:xfrm>
          <a:off x="273157" y="1803171"/>
          <a:ext cx="2163216" cy="421391"/>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Faculty PSLT / </a:t>
          </a:r>
          <a:r>
            <a:rPr lang="en-GB" sz="1200" kern="1200" dirty="0" err="1"/>
            <a:t>EDoFO</a:t>
          </a:r>
          <a:endParaRPr lang="en-GB" sz="1200" kern="1200" dirty="0"/>
        </a:p>
      </dsp:txBody>
      <dsp:txXfrm>
        <a:off x="285499" y="1815513"/>
        <a:ext cx="2138532" cy="396707"/>
      </dsp:txXfrm>
    </dsp:sp>
    <dsp:sp modelId="{2A22DB69-A0C3-490C-86AF-43963D5AEDE9}">
      <dsp:nvSpPr>
        <dsp:cNvPr id="0" name=""/>
        <dsp:cNvSpPr/>
      </dsp:nvSpPr>
      <dsp:spPr>
        <a:xfrm>
          <a:off x="273157" y="2289393"/>
          <a:ext cx="2163216" cy="421391"/>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a:t>School Executive/</a:t>
          </a:r>
          <a:r>
            <a:rPr lang="en-GB" sz="1200" kern="1200" err="1"/>
            <a:t>HoS</a:t>
          </a:r>
          <a:endParaRPr lang="en-GB" sz="1200" kern="1200"/>
        </a:p>
      </dsp:txBody>
      <dsp:txXfrm>
        <a:off x="285499" y="2301735"/>
        <a:ext cx="2138532" cy="396707"/>
      </dsp:txXfrm>
    </dsp:sp>
    <dsp:sp modelId="{352A1F9C-974D-41ED-B593-CEAB01A7E980}">
      <dsp:nvSpPr>
        <dsp:cNvPr id="0" name=""/>
        <dsp:cNvSpPr/>
      </dsp:nvSpPr>
      <dsp:spPr>
        <a:xfrm>
          <a:off x="273157" y="2775614"/>
          <a:ext cx="2163216" cy="421391"/>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a:t>School PSLT </a:t>
          </a:r>
        </a:p>
      </dsp:txBody>
      <dsp:txXfrm>
        <a:off x="285499" y="2787956"/>
        <a:ext cx="2138532" cy="396707"/>
      </dsp:txXfrm>
    </dsp:sp>
    <dsp:sp modelId="{E2B1FB1D-E1D1-4ABE-8FDA-860BFC8C1DD5}">
      <dsp:nvSpPr>
        <dsp:cNvPr id="0" name=""/>
        <dsp:cNvSpPr/>
      </dsp:nvSpPr>
      <dsp:spPr>
        <a:xfrm>
          <a:off x="273157" y="3261836"/>
          <a:ext cx="2163216" cy="421391"/>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a:t>DSE/TLSE</a:t>
          </a:r>
        </a:p>
      </dsp:txBody>
      <dsp:txXfrm>
        <a:off x="285499" y="3274178"/>
        <a:ext cx="2138532" cy="396707"/>
      </dsp:txXfrm>
    </dsp:sp>
    <dsp:sp modelId="{389E14A4-EBB3-4ADE-88C1-153B4D53511A}">
      <dsp:nvSpPr>
        <dsp:cNvPr id="0" name=""/>
        <dsp:cNvSpPr/>
      </dsp:nvSpPr>
      <dsp:spPr>
        <a:xfrm>
          <a:off x="273157" y="3748057"/>
          <a:ext cx="2163216" cy="421391"/>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a:t>CMSR/RBE</a:t>
          </a:r>
        </a:p>
      </dsp:txBody>
      <dsp:txXfrm>
        <a:off x="285499" y="3760399"/>
        <a:ext cx="2138532" cy="396707"/>
      </dsp:txXfrm>
    </dsp:sp>
    <dsp:sp modelId="{44745667-D0C9-404D-8535-E6B2CA8FC864}">
      <dsp:nvSpPr>
        <dsp:cNvPr id="0" name=""/>
        <dsp:cNvSpPr/>
      </dsp:nvSpPr>
      <dsp:spPr>
        <a:xfrm>
          <a:off x="2909578" y="0"/>
          <a:ext cx="2704020" cy="4389120"/>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t>FBMH</a:t>
          </a:r>
        </a:p>
      </dsp:txBody>
      <dsp:txXfrm>
        <a:off x="2909578" y="0"/>
        <a:ext cx="2704020" cy="1316736"/>
      </dsp:txXfrm>
    </dsp:sp>
    <dsp:sp modelId="{371943E2-F368-4F62-8609-2F44E3C60274}">
      <dsp:nvSpPr>
        <dsp:cNvPr id="0" name=""/>
        <dsp:cNvSpPr/>
      </dsp:nvSpPr>
      <dsp:spPr>
        <a:xfrm>
          <a:off x="3179980" y="1316950"/>
          <a:ext cx="2163216" cy="421391"/>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Stephen Johnston and Team</a:t>
          </a:r>
        </a:p>
      </dsp:txBody>
      <dsp:txXfrm>
        <a:off x="3192322" y="1329292"/>
        <a:ext cx="2138532" cy="396707"/>
      </dsp:txXfrm>
    </dsp:sp>
    <dsp:sp modelId="{78D0F578-0ABD-45FA-9C0F-FE80FE372449}">
      <dsp:nvSpPr>
        <dsp:cNvPr id="0" name=""/>
        <dsp:cNvSpPr/>
      </dsp:nvSpPr>
      <dsp:spPr>
        <a:xfrm>
          <a:off x="3179980" y="1803171"/>
          <a:ext cx="2163216" cy="421391"/>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Bridget Griffin &amp; Team</a:t>
          </a:r>
        </a:p>
      </dsp:txBody>
      <dsp:txXfrm>
        <a:off x="3192322" y="1815513"/>
        <a:ext cx="2138532" cy="396707"/>
      </dsp:txXfrm>
    </dsp:sp>
    <dsp:sp modelId="{F4948F76-7830-4890-8DFA-A43A5F6BBE01}">
      <dsp:nvSpPr>
        <dsp:cNvPr id="0" name=""/>
        <dsp:cNvSpPr/>
      </dsp:nvSpPr>
      <dsp:spPr>
        <a:xfrm>
          <a:off x="3179980" y="2289393"/>
          <a:ext cx="2163216" cy="421391"/>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Stephen Johnston’s team</a:t>
          </a:r>
        </a:p>
      </dsp:txBody>
      <dsp:txXfrm>
        <a:off x="3192322" y="2301735"/>
        <a:ext cx="2138532" cy="396707"/>
      </dsp:txXfrm>
    </dsp:sp>
    <dsp:sp modelId="{F368BF83-1C81-4279-8ABB-80ACA188E962}">
      <dsp:nvSpPr>
        <dsp:cNvPr id="0" name=""/>
        <dsp:cNvSpPr/>
      </dsp:nvSpPr>
      <dsp:spPr>
        <a:xfrm>
          <a:off x="3179980" y="2775614"/>
          <a:ext cx="2163216" cy="421391"/>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Milton Hand</a:t>
          </a:r>
        </a:p>
      </dsp:txBody>
      <dsp:txXfrm>
        <a:off x="3192322" y="2787956"/>
        <a:ext cx="2138532" cy="396707"/>
      </dsp:txXfrm>
    </dsp:sp>
    <dsp:sp modelId="{19021206-DE4F-472F-836B-705757732B29}">
      <dsp:nvSpPr>
        <dsp:cNvPr id="0" name=""/>
        <dsp:cNvSpPr/>
      </dsp:nvSpPr>
      <dsp:spPr>
        <a:xfrm>
          <a:off x="3179980" y="3261836"/>
          <a:ext cx="2163216" cy="421391"/>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Maggie Martin	</a:t>
          </a:r>
        </a:p>
      </dsp:txBody>
      <dsp:txXfrm>
        <a:off x="3192322" y="3274178"/>
        <a:ext cx="2138532" cy="396707"/>
      </dsp:txXfrm>
    </dsp:sp>
    <dsp:sp modelId="{A625E49C-946A-472D-9FA6-146F7119DE13}">
      <dsp:nvSpPr>
        <dsp:cNvPr id="0" name=""/>
        <dsp:cNvSpPr/>
      </dsp:nvSpPr>
      <dsp:spPr>
        <a:xfrm>
          <a:off x="3179980" y="3748057"/>
          <a:ext cx="2163216" cy="421391"/>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Andrew Stephens</a:t>
          </a:r>
        </a:p>
      </dsp:txBody>
      <dsp:txXfrm>
        <a:off x="3192322" y="3760399"/>
        <a:ext cx="2138532" cy="396707"/>
      </dsp:txXfrm>
    </dsp:sp>
    <dsp:sp modelId="{9410BCD8-7F31-4060-A2C6-19DCE40F72C1}">
      <dsp:nvSpPr>
        <dsp:cNvPr id="0" name=""/>
        <dsp:cNvSpPr/>
      </dsp:nvSpPr>
      <dsp:spPr>
        <a:xfrm>
          <a:off x="5816400" y="0"/>
          <a:ext cx="2704020" cy="4389120"/>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t>FSE</a:t>
          </a:r>
        </a:p>
      </dsp:txBody>
      <dsp:txXfrm>
        <a:off x="5816400" y="0"/>
        <a:ext cx="2704020" cy="1316736"/>
      </dsp:txXfrm>
    </dsp:sp>
    <dsp:sp modelId="{EDEE4E3D-57B2-443D-93C9-D75DE11E8C10}">
      <dsp:nvSpPr>
        <dsp:cNvPr id="0" name=""/>
        <dsp:cNvSpPr/>
      </dsp:nvSpPr>
      <dsp:spPr>
        <a:xfrm>
          <a:off x="6086802" y="1316950"/>
          <a:ext cx="2163216" cy="421391"/>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Jo Couling and Team</a:t>
          </a:r>
        </a:p>
      </dsp:txBody>
      <dsp:txXfrm>
        <a:off x="6099144" y="1329292"/>
        <a:ext cx="2138532" cy="396707"/>
      </dsp:txXfrm>
    </dsp:sp>
    <dsp:sp modelId="{D5DDD9DA-1A4D-4BE2-AF93-1DA681EEC6A2}">
      <dsp:nvSpPr>
        <dsp:cNvPr id="0" name=""/>
        <dsp:cNvSpPr/>
      </dsp:nvSpPr>
      <dsp:spPr>
        <a:xfrm>
          <a:off x="6086802" y="1803171"/>
          <a:ext cx="2163216" cy="421391"/>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Bridget Griffin &amp; Team</a:t>
          </a:r>
        </a:p>
      </dsp:txBody>
      <dsp:txXfrm>
        <a:off x="6099144" y="1815513"/>
        <a:ext cx="2138532" cy="396707"/>
      </dsp:txXfrm>
    </dsp:sp>
    <dsp:sp modelId="{0860D8DD-AC66-4ED7-8B0B-5ABF7815F845}">
      <dsp:nvSpPr>
        <dsp:cNvPr id="0" name=""/>
        <dsp:cNvSpPr/>
      </dsp:nvSpPr>
      <dsp:spPr>
        <a:xfrm>
          <a:off x="6086802" y="2289393"/>
          <a:ext cx="2163216" cy="421391"/>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Jo Couling’s team</a:t>
          </a:r>
        </a:p>
      </dsp:txBody>
      <dsp:txXfrm>
        <a:off x="6099144" y="2301735"/>
        <a:ext cx="2138532" cy="396707"/>
      </dsp:txXfrm>
    </dsp:sp>
    <dsp:sp modelId="{6D2F31F5-685A-4F37-A355-D01E7F8332EA}">
      <dsp:nvSpPr>
        <dsp:cNvPr id="0" name=""/>
        <dsp:cNvSpPr/>
      </dsp:nvSpPr>
      <dsp:spPr>
        <a:xfrm>
          <a:off x="6086802" y="2775614"/>
          <a:ext cx="2163216" cy="421391"/>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Emma Flint</a:t>
          </a:r>
        </a:p>
      </dsp:txBody>
      <dsp:txXfrm>
        <a:off x="6099144" y="2787956"/>
        <a:ext cx="2138532" cy="396707"/>
      </dsp:txXfrm>
    </dsp:sp>
    <dsp:sp modelId="{625BF98F-8966-40DD-ADB0-AE477BEC66D0}">
      <dsp:nvSpPr>
        <dsp:cNvPr id="0" name=""/>
        <dsp:cNvSpPr/>
      </dsp:nvSpPr>
      <dsp:spPr>
        <a:xfrm>
          <a:off x="6086802" y="3261836"/>
          <a:ext cx="2163216" cy="421391"/>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Maggie Martin</a:t>
          </a:r>
        </a:p>
      </dsp:txBody>
      <dsp:txXfrm>
        <a:off x="6099144" y="3274178"/>
        <a:ext cx="2138532" cy="396707"/>
      </dsp:txXfrm>
    </dsp:sp>
    <dsp:sp modelId="{69F328F6-3D88-44AA-A1CC-B6758DB1CD05}">
      <dsp:nvSpPr>
        <dsp:cNvPr id="0" name=""/>
        <dsp:cNvSpPr/>
      </dsp:nvSpPr>
      <dsp:spPr>
        <a:xfrm>
          <a:off x="6086802" y="3748057"/>
          <a:ext cx="2163216" cy="421391"/>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Andrew Stephens</a:t>
          </a:r>
        </a:p>
      </dsp:txBody>
      <dsp:txXfrm>
        <a:off x="6099144" y="3760399"/>
        <a:ext cx="2138532" cy="396707"/>
      </dsp:txXfrm>
    </dsp:sp>
    <dsp:sp modelId="{67FA2D56-966A-4A7F-8DED-A940A9B53373}">
      <dsp:nvSpPr>
        <dsp:cNvPr id="0" name=""/>
        <dsp:cNvSpPr/>
      </dsp:nvSpPr>
      <dsp:spPr>
        <a:xfrm>
          <a:off x="8723223" y="0"/>
          <a:ext cx="2704020" cy="4389120"/>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t>HUMs</a:t>
          </a:r>
        </a:p>
      </dsp:txBody>
      <dsp:txXfrm>
        <a:off x="8723223" y="0"/>
        <a:ext cx="2704020" cy="1316736"/>
      </dsp:txXfrm>
    </dsp:sp>
    <dsp:sp modelId="{1C6829CC-158E-439E-90C0-4C0505D3E5D3}">
      <dsp:nvSpPr>
        <dsp:cNvPr id="0" name=""/>
        <dsp:cNvSpPr/>
      </dsp:nvSpPr>
      <dsp:spPr>
        <a:xfrm>
          <a:off x="8993625" y="1316950"/>
          <a:ext cx="2163216" cy="421391"/>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Susanne Cotterill and Team</a:t>
          </a:r>
        </a:p>
      </dsp:txBody>
      <dsp:txXfrm>
        <a:off x="9005967" y="1329292"/>
        <a:ext cx="2138532" cy="396707"/>
      </dsp:txXfrm>
    </dsp:sp>
    <dsp:sp modelId="{E493A9B9-9E4D-4F16-A581-DD34EADC5FB6}">
      <dsp:nvSpPr>
        <dsp:cNvPr id="0" name=""/>
        <dsp:cNvSpPr/>
      </dsp:nvSpPr>
      <dsp:spPr>
        <a:xfrm>
          <a:off x="8993625" y="1803171"/>
          <a:ext cx="2163216" cy="421391"/>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Bridget Griffin &amp; Team</a:t>
          </a:r>
        </a:p>
      </dsp:txBody>
      <dsp:txXfrm>
        <a:off x="9005967" y="1815513"/>
        <a:ext cx="2138532" cy="396707"/>
      </dsp:txXfrm>
    </dsp:sp>
    <dsp:sp modelId="{1AD18D4A-9D45-4ECB-83AC-5D2A58A660A2}">
      <dsp:nvSpPr>
        <dsp:cNvPr id="0" name=""/>
        <dsp:cNvSpPr/>
      </dsp:nvSpPr>
      <dsp:spPr>
        <a:xfrm>
          <a:off x="8993625" y="2289393"/>
          <a:ext cx="2163216" cy="421391"/>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Susanne Cotterill’s team</a:t>
          </a:r>
        </a:p>
      </dsp:txBody>
      <dsp:txXfrm>
        <a:off x="9005967" y="2301735"/>
        <a:ext cx="2138532" cy="396707"/>
      </dsp:txXfrm>
    </dsp:sp>
    <dsp:sp modelId="{7D8A9F5C-DD1E-41C2-AEBF-D135ADA5B9EA}">
      <dsp:nvSpPr>
        <dsp:cNvPr id="0" name=""/>
        <dsp:cNvSpPr/>
      </dsp:nvSpPr>
      <dsp:spPr>
        <a:xfrm>
          <a:off x="8993625" y="2775614"/>
          <a:ext cx="2163216" cy="421391"/>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AMBS/</a:t>
          </a:r>
          <a:r>
            <a:rPr lang="en-GB" sz="1200" kern="1200" dirty="0" err="1"/>
            <a:t>SoSS</a:t>
          </a:r>
          <a:r>
            <a:rPr lang="en-GB" sz="1200" kern="1200" dirty="0"/>
            <a:t> – Emma Flint SALC/SEED – Milton Hand</a:t>
          </a:r>
        </a:p>
      </dsp:txBody>
      <dsp:txXfrm>
        <a:off x="9005967" y="2787956"/>
        <a:ext cx="2138532" cy="396707"/>
      </dsp:txXfrm>
    </dsp:sp>
    <dsp:sp modelId="{A89FA821-193E-4AFF-981C-E276BB47F351}">
      <dsp:nvSpPr>
        <dsp:cNvPr id="0" name=""/>
        <dsp:cNvSpPr/>
      </dsp:nvSpPr>
      <dsp:spPr>
        <a:xfrm>
          <a:off x="8993625" y="3261836"/>
          <a:ext cx="2163216" cy="421391"/>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Maggie Martin</a:t>
          </a:r>
        </a:p>
      </dsp:txBody>
      <dsp:txXfrm>
        <a:off x="9005967" y="3274178"/>
        <a:ext cx="2138532" cy="396707"/>
      </dsp:txXfrm>
    </dsp:sp>
    <dsp:sp modelId="{642F5E9F-7435-4104-8144-E5D2E4CC1D69}">
      <dsp:nvSpPr>
        <dsp:cNvPr id="0" name=""/>
        <dsp:cNvSpPr/>
      </dsp:nvSpPr>
      <dsp:spPr>
        <a:xfrm>
          <a:off x="8993625" y="3748057"/>
          <a:ext cx="2163216" cy="421391"/>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a:t>Andrew Stephens</a:t>
          </a:r>
          <a:endParaRPr lang="en-GB" sz="1200" kern="1200" dirty="0"/>
        </a:p>
      </dsp:txBody>
      <dsp:txXfrm>
        <a:off x="9005967" y="3760399"/>
        <a:ext cx="2138532" cy="39670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9D79F1-58EE-4B0F-A943-0543A92B5A70}">
      <dsp:nvSpPr>
        <dsp:cNvPr id="0" name=""/>
        <dsp:cNvSpPr/>
      </dsp:nvSpPr>
      <dsp:spPr>
        <a:xfrm>
          <a:off x="0" y="601"/>
          <a:ext cx="6815667"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1D0D8E-3F1A-4987-9D5A-C713592714A3}">
      <dsp:nvSpPr>
        <dsp:cNvPr id="0" name=""/>
        <dsp:cNvSpPr/>
      </dsp:nvSpPr>
      <dsp:spPr>
        <a:xfrm>
          <a:off x="0" y="601"/>
          <a:ext cx="6815667" cy="547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b="1" kern="1200"/>
            <a:t>Faculty of Humanities People Partnering Team</a:t>
          </a:r>
          <a:endParaRPr lang="en-US" sz="2000" kern="1200"/>
        </a:p>
      </dsp:txBody>
      <dsp:txXfrm>
        <a:off x="0" y="601"/>
        <a:ext cx="6815667" cy="547578"/>
      </dsp:txXfrm>
    </dsp:sp>
    <dsp:sp modelId="{8257D2CF-F2CF-45B9-A594-2D909C1EA467}">
      <dsp:nvSpPr>
        <dsp:cNvPr id="0" name=""/>
        <dsp:cNvSpPr/>
      </dsp:nvSpPr>
      <dsp:spPr>
        <a:xfrm>
          <a:off x="0" y="548180"/>
          <a:ext cx="6815667"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332199-BD55-4282-B4D0-B1FFEE83ACE8}">
      <dsp:nvSpPr>
        <dsp:cNvPr id="0" name=""/>
        <dsp:cNvSpPr/>
      </dsp:nvSpPr>
      <dsp:spPr>
        <a:xfrm>
          <a:off x="0" y="548180"/>
          <a:ext cx="6815667" cy="547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a:t>Suzanne Cotterill – Lead People Partner, Academic </a:t>
          </a:r>
          <a:endParaRPr lang="en-US" sz="2000" kern="1200"/>
        </a:p>
      </dsp:txBody>
      <dsp:txXfrm>
        <a:off x="0" y="548180"/>
        <a:ext cx="6815667" cy="547578"/>
      </dsp:txXfrm>
    </dsp:sp>
    <dsp:sp modelId="{394BE291-215D-4F94-9D64-B8C4E66A3EE1}">
      <dsp:nvSpPr>
        <dsp:cNvPr id="0" name=""/>
        <dsp:cNvSpPr/>
      </dsp:nvSpPr>
      <dsp:spPr>
        <a:xfrm>
          <a:off x="0" y="1095758"/>
          <a:ext cx="6815667"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1CBB23-0320-4292-A278-458D233D88BE}">
      <dsp:nvSpPr>
        <dsp:cNvPr id="0" name=""/>
        <dsp:cNvSpPr/>
      </dsp:nvSpPr>
      <dsp:spPr>
        <a:xfrm>
          <a:off x="0" y="1095758"/>
          <a:ext cx="6815667" cy="547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a:t>Bridget Griffin –Lead People Partner, Professional Services (PS)</a:t>
          </a:r>
          <a:endParaRPr lang="en-US" sz="2000" kern="1200"/>
        </a:p>
      </dsp:txBody>
      <dsp:txXfrm>
        <a:off x="0" y="1095758"/>
        <a:ext cx="6815667" cy="547578"/>
      </dsp:txXfrm>
    </dsp:sp>
    <dsp:sp modelId="{21436510-1068-486E-815C-77BBE4F38A97}">
      <dsp:nvSpPr>
        <dsp:cNvPr id="0" name=""/>
        <dsp:cNvSpPr/>
      </dsp:nvSpPr>
      <dsp:spPr>
        <a:xfrm>
          <a:off x="0" y="1643337"/>
          <a:ext cx="6815667"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48CB9E-4D25-41B6-9746-3AAA776974B8}">
      <dsp:nvSpPr>
        <dsp:cNvPr id="0" name=""/>
        <dsp:cNvSpPr/>
      </dsp:nvSpPr>
      <dsp:spPr>
        <a:xfrm>
          <a:off x="0" y="1643337"/>
          <a:ext cx="6815667" cy="547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a:t>Christina Collier – People Partner, Academic – SALC, SEED</a:t>
          </a:r>
          <a:endParaRPr lang="en-US" sz="2000" kern="1200"/>
        </a:p>
      </dsp:txBody>
      <dsp:txXfrm>
        <a:off x="0" y="1643337"/>
        <a:ext cx="6815667" cy="547578"/>
      </dsp:txXfrm>
    </dsp:sp>
    <dsp:sp modelId="{B9EACBE8-D359-419A-9484-976B37351CFA}">
      <dsp:nvSpPr>
        <dsp:cNvPr id="0" name=""/>
        <dsp:cNvSpPr/>
      </dsp:nvSpPr>
      <dsp:spPr>
        <a:xfrm>
          <a:off x="0" y="2190916"/>
          <a:ext cx="6815667"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9B4FB8-F6F7-406B-A46C-97F26F5252BA}">
      <dsp:nvSpPr>
        <dsp:cNvPr id="0" name=""/>
        <dsp:cNvSpPr/>
      </dsp:nvSpPr>
      <dsp:spPr>
        <a:xfrm>
          <a:off x="0" y="2190916"/>
          <a:ext cx="6815667" cy="547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a:t>Milton Hand – People Partner, PS &amp; Tech, SALC, SEED </a:t>
          </a:r>
          <a:endParaRPr lang="en-US" sz="2000" kern="1200"/>
        </a:p>
      </dsp:txBody>
      <dsp:txXfrm>
        <a:off x="0" y="2190916"/>
        <a:ext cx="6815667" cy="547578"/>
      </dsp:txXfrm>
    </dsp:sp>
    <dsp:sp modelId="{339A4B94-59EA-4B9B-9B0A-9288E32DCA1F}">
      <dsp:nvSpPr>
        <dsp:cNvPr id="0" name=""/>
        <dsp:cNvSpPr/>
      </dsp:nvSpPr>
      <dsp:spPr>
        <a:xfrm>
          <a:off x="0" y="2738494"/>
          <a:ext cx="6815667"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04E3B2-622E-4B77-B305-431EEBE09CA4}">
      <dsp:nvSpPr>
        <dsp:cNvPr id="0" name=""/>
        <dsp:cNvSpPr/>
      </dsp:nvSpPr>
      <dsp:spPr>
        <a:xfrm>
          <a:off x="0" y="2738494"/>
          <a:ext cx="6815667" cy="547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a:t>Sarah Lindop – People Partner, Academic, AMBS, SoSS</a:t>
          </a:r>
          <a:endParaRPr lang="en-US" sz="2000" kern="1200"/>
        </a:p>
      </dsp:txBody>
      <dsp:txXfrm>
        <a:off x="0" y="2738494"/>
        <a:ext cx="6815667" cy="547578"/>
      </dsp:txXfrm>
    </dsp:sp>
    <dsp:sp modelId="{3FAC3BA3-D34E-49BF-A4C5-F66323FE6231}">
      <dsp:nvSpPr>
        <dsp:cNvPr id="0" name=""/>
        <dsp:cNvSpPr/>
      </dsp:nvSpPr>
      <dsp:spPr>
        <a:xfrm>
          <a:off x="0" y="3286073"/>
          <a:ext cx="6815667"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75ECD4-39A5-40AC-9354-29C775BEB9CC}">
      <dsp:nvSpPr>
        <dsp:cNvPr id="0" name=""/>
        <dsp:cNvSpPr/>
      </dsp:nvSpPr>
      <dsp:spPr>
        <a:xfrm>
          <a:off x="0" y="3286073"/>
          <a:ext cx="6815667" cy="547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a:t>Emma Flint – People Partner, PS, School Operations, AMBS, SoSS</a:t>
          </a:r>
          <a:endParaRPr lang="en-US" sz="2000" kern="1200"/>
        </a:p>
      </dsp:txBody>
      <dsp:txXfrm>
        <a:off x="0" y="3286073"/>
        <a:ext cx="6815667" cy="547578"/>
      </dsp:txXfrm>
    </dsp:sp>
    <dsp:sp modelId="{DAFEF590-D96D-4E53-8AFB-6C24F3106802}">
      <dsp:nvSpPr>
        <dsp:cNvPr id="0" name=""/>
        <dsp:cNvSpPr/>
      </dsp:nvSpPr>
      <dsp:spPr>
        <a:xfrm>
          <a:off x="0" y="3833652"/>
          <a:ext cx="6815667"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0AD1F5-92FE-4EB2-9D65-C8D1C7CB8023}">
      <dsp:nvSpPr>
        <dsp:cNvPr id="0" name=""/>
        <dsp:cNvSpPr/>
      </dsp:nvSpPr>
      <dsp:spPr>
        <a:xfrm>
          <a:off x="0" y="3833652"/>
          <a:ext cx="6815667" cy="547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Andrew Stephens – People Partner, PS, CMSR, RBE</a:t>
          </a:r>
        </a:p>
      </dsp:txBody>
      <dsp:txXfrm>
        <a:off x="0" y="3833652"/>
        <a:ext cx="6815667" cy="547578"/>
      </dsp:txXfrm>
    </dsp:sp>
    <dsp:sp modelId="{1FB7D84D-26ED-4933-A686-68F5AA2B42BD}">
      <dsp:nvSpPr>
        <dsp:cNvPr id="0" name=""/>
        <dsp:cNvSpPr/>
      </dsp:nvSpPr>
      <dsp:spPr>
        <a:xfrm>
          <a:off x="0" y="4381230"/>
          <a:ext cx="6815667"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8A5FA2-6393-41D8-80F6-4748F525B58B}">
      <dsp:nvSpPr>
        <dsp:cNvPr id="0" name=""/>
        <dsp:cNvSpPr/>
      </dsp:nvSpPr>
      <dsp:spPr>
        <a:xfrm>
          <a:off x="0" y="4381230"/>
          <a:ext cx="6815667" cy="547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Maggie Martin – People Partner, PS, TLSE</a:t>
          </a:r>
        </a:p>
      </dsp:txBody>
      <dsp:txXfrm>
        <a:off x="0" y="4381230"/>
        <a:ext cx="6815667" cy="54757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6AECCAEB-7496-4C12-9A08-526B0D813A46}" type="datetimeFigureOut">
              <a:rPr lang="en-GB" smtClean="0"/>
              <a:pPr/>
              <a:t>17/03/2026</a:t>
            </a:fld>
            <a:endParaRPr lang="en-GB"/>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3EE8D4E6-F64F-4999-AC2A-A008E685C045}" type="slidenum">
              <a:rPr lang="en-GB" smtClean="0"/>
              <a:pPr/>
              <a:t>‹#›</a:t>
            </a:fld>
            <a:endParaRPr lang="en-GB"/>
          </a:p>
        </p:txBody>
      </p:sp>
    </p:spTree>
    <p:extLst>
      <p:ext uri="{BB962C8B-B14F-4D97-AF65-F5344CB8AC3E}">
        <p14:creationId xmlns:p14="http://schemas.microsoft.com/office/powerpoint/2010/main" val="4212246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staffnet.manchester.ac.uk/rbe/rs/preparing/trusted_research/"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EE8D4E6-F64F-4999-AC2A-A008E685C045}" type="slidenum">
              <a:rPr lang="en-GB" smtClean="0"/>
              <a:pPr/>
              <a:t>1</a:t>
            </a:fld>
            <a:endParaRPr lang="en-GB"/>
          </a:p>
        </p:txBody>
      </p:sp>
    </p:spTree>
    <p:extLst>
      <p:ext uri="{BB962C8B-B14F-4D97-AF65-F5344CB8AC3E}">
        <p14:creationId xmlns:p14="http://schemas.microsoft.com/office/powerpoint/2010/main" val="2180971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3EE8D4E6-F64F-4999-AC2A-A008E685C045}" type="slidenum">
              <a:rPr lang="en-GB" smtClean="0"/>
              <a:pPr/>
              <a:t>16</a:t>
            </a:fld>
            <a:endParaRPr lang="en-GB"/>
          </a:p>
        </p:txBody>
      </p:sp>
    </p:spTree>
    <p:extLst>
      <p:ext uri="{BB962C8B-B14F-4D97-AF65-F5344CB8AC3E}">
        <p14:creationId xmlns:p14="http://schemas.microsoft.com/office/powerpoint/2010/main" val="277031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E8D4E6-F64F-4999-AC2A-A008E685C045}" type="slidenum">
              <a:rPr lang="en-GB" smtClean="0"/>
              <a:pPr/>
              <a:t>17</a:t>
            </a:fld>
            <a:endParaRPr lang="en-GB"/>
          </a:p>
        </p:txBody>
      </p:sp>
    </p:spTree>
    <p:extLst>
      <p:ext uri="{BB962C8B-B14F-4D97-AF65-F5344CB8AC3E}">
        <p14:creationId xmlns:p14="http://schemas.microsoft.com/office/powerpoint/2010/main" val="3523892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E8D4E6-F64F-4999-AC2A-A008E685C045}" type="slidenum">
              <a:rPr lang="en-GB" smtClean="0"/>
              <a:pPr/>
              <a:t>22</a:t>
            </a:fld>
            <a:endParaRPr lang="en-GB"/>
          </a:p>
        </p:txBody>
      </p:sp>
    </p:spTree>
    <p:extLst>
      <p:ext uri="{BB962C8B-B14F-4D97-AF65-F5344CB8AC3E}">
        <p14:creationId xmlns:p14="http://schemas.microsoft.com/office/powerpoint/2010/main" val="979961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E8D4E6-F64F-4999-AC2A-A008E685C045}" type="slidenum">
              <a:rPr lang="en-GB" smtClean="0"/>
              <a:pPr/>
              <a:t>25</a:t>
            </a:fld>
            <a:endParaRPr lang="en-GB"/>
          </a:p>
        </p:txBody>
      </p:sp>
    </p:spTree>
    <p:extLst>
      <p:ext uri="{BB962C8B-B14F-4D97-AF65-F5344CB8AC3E}">
        <p14:creationId xmlns:p14="http://schemas.microsoft.com/office/powerpoint/2010/main" val="67059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E8D4E6-F64F-4999-AC2A-A008E685C045}" type="slidenum">
              <a:rPr lang="en-GB" smtClean="0"/>
              <a:pPr/>
              <a:t>27</a:t>
            </a:fld>
            <a:endParaRPr lang="en-GB"/>
          </a:p>
        </p:txBody>
      </p:sp>
    </p:spTree>
    <p:extLst>
      <p:ext uri="{BB962C8B-B14F-4D97-AF65-F5344CB8AC3E}">
        <p14:creationId xmlns:p14="http://schemas.microsoft.com/office/powerpoint/2010/main" val="2593772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E8D4E6-F64F-4999-AC2A-A008E685C045}" type="slidenum">
              <a:rPr lang="en-GB" smtClean="0"/>
              <a:pPr/>
              <a:t>28</a:t>
            </a:fld>
            <a:endParaRPr lang="en-GB"/>
          </a:p>
        </p:txBody>
      </p:sp>
    </p:spTree>
    <p:extLst>
      <p:ext uri="{BB962C8B-B14F-4D97-AF65-F5344CB8AC3E}">
        <p14:creationId xmlns:p14="http://schemas.microsoft.com/office/powerpoint/2010/main" val="36757453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Approvals – 	School &lt;£1m</a:t>
            </a:r>
          </a:p>
          <a:p>
            <a:r>
              <a:rPr lang="en-GB"/>
              <a:t>	Faculty</a:t>
            </a:r>
            <a:r>
              <a:rPr lang="en-GB" baseline="0"/>
              <a:t> &gt;£1m, &lt;£5m</a:t>
            </a:r>
          </a:p>
          <a:p>
            <a:r>
              <a:rPr lang="en-GB" baseline="0"/>
              <a:t>	University &gt;£5m</a:t>
            </a:r>
          </a:p>
          <a:p>
            <a:r>
              <a:rPr lang="en-GB" baseline="0"/>
              <a:t>Peer review by school/faculty/university – demand management – someone only 1 application allowed per institution</a:t>
            </a:r>
            <a:endParaRPr lang="en-GB"/>
          </a:p>
          <a:p>
            <a:endParaRPr lang="en-GB"/>
          </a:p>
        </p:txBody>
      </p:sp>
      <p:sp>
        <p:nvSpPr>
          <p:cNvPr id="4" name="Slide Number Placeholder 3"/>
          <p:cNvSpPr>
            <a:spLocks noGrp="1"/>
          </p:cNvSpPr>
          <p:nvPr>
            <p:ph type="sldNum" sz="quarter" idx="10"/>
          </p:nvPr>
        </p:nvSpPr>
        <p:spPr/>
        <p:txBody>
          <a:bodyPr/>
          <a:lstStyle/>
          <a:p>
            <a:fld id="{3EE8D4E6-F64F-4999-AC2A-A008E685C045}" type="slidenum">
              <a:rPr lang="en-GB" smtClean="0"/>
              <a:pPr/>
              <a:t>30</a:t>
            </a:fld>
            <a:endParaRPr lang="en-GB"/>
          </a:p>
        </p:txBody>
      </p:sp>
    </p:spTree>
    <p:extLst>
      <p:ext uri="{BB962C8B-B14F-4D97-AF65-F5344CB8AC3E}">
        <p14:creationId xmlns:p14="http://schemas.microsoft.com/office/powerpoint/2010/main" val="20443823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Approvals – 	School &lt;£1m</a:t>
            </a:r>
          </a:p>
          <a:p>
            <a:r>
              <a:rPr lang="en-GB"/>
              <a:t>	Faculty</a:t>
            </a:r>
            <a:r>
              <a:rPr lang="en-GB" baseline="0"/>
              <a:t> &gt;£1m, &lt;£5m</a:t>
            </a:r>
          </a:p>
          <a:p>
            <a:r>
              <a:rPr lang="en-GB" baseline="0"/>
              <a:t>	University &gt;£5m</a:t>
            </a:r>
          </a:p>
          <a:p>
            <a:r>
              <a:rPr lang="en-GB" baseline="0"/>
              <a:t>Peer review by school/faculty/university – demand management – someone only 1 application allowed per institution</a:t>
            </a:r>
            <a:endParaRPr lang="en-GB"/>
          </a:p>
        </p:txBody>
      </p:sp>
      <p:sp>
        <p:nvSpPr>
          <p:cNvPr id="4" name="Slide Number Placeholder 3"/>
          <p:cNvSpPr>
            <a:spLocks noGrp="1"/>
          </p:cNvSpPr>
          <p:nvPr>
            <p:ph type="sldNum" sz="quarter" idx="10"/>
          </p:nvPr>
        </p:nvSpPr>
        <p:spPr/>
        <p:txBody>
          <a:bodyPr/>
          <a:lstStyle/>
          <a:p>
            <a:fld id="{3EE8D4E6-F64F-4999-AC2A-A008E685C045}" type="slidenum">
              <a:rPr lang="en-GB" smtClean="0"/>
              <a:pPr/>
              <a:t>31</a:t>
            </a:fld>
            <a:endParaRPr lang="en-GB"/>
          </a:p>
        </p:txBody>
      </p:sp>
    </p:spTree>
    <p:extLst>
      <p:ext uri="{BB962C8B-B14F-4D97-AF65-F5344CB8AC3E}">
        <p14:creationId xmlns:p14="http://schemas.microsoft.com/office/powerpoint/2010/main" val="8369713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Consultancy</a:t>
            </a:r>
            <a:r>
              <a:rPr lang="en-GB" baseline="0"/>
              <a:t> – new process being launched mid-April – all consultancy and business engagement activities will be managed by the Central Consultancy team who will deal with all aspects of the work, including day rates, submitting, contracts, setting up once awarded, account code, payments to staff/account code. 20% will be retained by univ for management of process, remaining can be paid direct to academic or placed in an internal account for use by that person. However, must be spent by 31/07 each year unless put case forward for activity in following financial year</a:t>
            </a:r>
            <a:endParaRPr lang="en-GB"/>
          </a:p>
        </p:txBody>
      </p:sp>
      <p:sp>
        <p:nvSpPr>
          <p:cNvPr id="4" name="Slide Number Placeholder 3"/>
          <p:cNvSpPr>
            <a:spLocks noGrp="1"/>
          </p:cNvSpPr>
          <p:nvPr>
            <p:ph type="sldNum" sz="quarter" idx="10"/>
          </p:nvPr>
        </p:nvSpPr>
        <p:spPr/>
        <p:txBody>
          <a:bodyPr/>
          <a:lstStyle/>
          <a:p>
            <a:fld id="{3EE8D4E6-F64F-4999-AC2A-A008E685C045}" type="slidenum">
              <a:rPr lang="en-GB" smtClean="0"/>
              <a:pPr/>
              <a:t>33</a:t>
            </a:fld>
            <a:endParaRPr lang="en-GB"/>
          </a:p>
        </p:txBody>
      </p:sp>
    </p:spTree>
    <p:extLst>
      <p:ext uri="{BB962C8B-B14F-4D97-AF65-F5344CB8AC3E}">
        <p14:creationId xmlns:p14="http://schemas.microsoft.com/office/powerpoint/2010/main" val="2173723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a:solidFill>
                  <a:schemeClr val="tx1"/>
                </a:solidFill>
                <a:effectLst/>
                <a:latin typeface="+mn-lt"/>
                <a:ea typeface="+mn-ea"/>
                <a:cs typeface="+mn-cs"/>
                <a:hlinkClick r:id="rId3"/>
              </a:rPr>
              <a:t>Research Risk Profiler</a:t>
            </a:r>
            <a:r>
              <a:rPr lang="en-GB" sz="1200" u="sng" kern="1200">
                <a:solidFill>
                  <a:schemeClr val="tx1"/>
                </a:solidFill>
                <a:effectLst/>
                <a:latin typeface="+mn-lt"/>
                <a:ea typeface="+mn-ea"/>
                <a:cs typeface="+mn-cs"/>
              </a:rPr>
              <a:t> – a tool that </a:t>
            </a:r>
            <a:r>
              <a:rPr lang="en-GB" sz="1200" kern="1200">
                <a:solidFill>
                  <a:schemeClr val="tx1"/>
                </a:solidFill>
                <a:effectLst/>
                <a:latin typeface="+mn-lt"/>
                <a:ea typeface="+mn-ea"/>
                <a:cs typeface="+mn-cs"/>
              </a:rPr>
              <a:t>a tool that helps researchers navigate the increasingly complex risk and compliance landscape for research. Including</a:t>
            </a:r>
            <a:r>
              <a:rPr lang="en-GB" sz="1200" kern="1200" baseline="0">
                <a:solidFill>
                  <a:schemeClr val="tx1"/>
                </a:solidFill>
                <a:effectLst/>
                <a:latin typeface="+mn-lt"/>
                <a:ea typeface="+mn-ea"/>
                <a:cs typeface="+mn-cs"/>
              </a:rPr>
              <a:t> due diligence, risk assessment, export controls, ethics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a:solidFill>
                  <a:schemeClr val="tx1"/>
                </a:solidFill>
                <a:effectLst/>
                <a:latin typeface="+mn-lt"/>
                <a:ea typeface="+mn-ea"/>
                <a:cs typeface="+mn-cs"/>
              </a:rPr>
              <a:t>Research Expectations – revised document due out soon. Set key research targets for the University and staff, previously:-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a:solidFill>
                  <a:schemeClr val="tx1"/>
                </a:solidFill>
                <a:effectLst/>
                <a:latin typeface="+mn-lt"/>
                <a:ea typeface="+mn-ea"/>
                <a:cs typeface="+mn-cs"/>
              </a:rPr>
              <a:t>t</a:t>
            </a:r>
            <a:r>
              <a:rPr lang="en-GB"/>
              <a:t>o be recognised as one of the 25 leading universities in the world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To double total research grant and contract income, ensuring an increase in both international and business income as a percentage of total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To improve the quality of research outputs, ensuring that 90% of staff are judged as producing world-leading or internationally excellent research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To ensure that the share of our publications falling in the top 10% of cited papers in their field matches that for the UK’s top 5 institutions.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Targets around outputs, impact,</a:t>
            </a:r>
            <a:r>
              <a:rPr lang="en-GB" baseline="0"/>
              <a:t> grant capture, PhD supervision, </a:t>
            </a:r>
            <a:r>
              <a:rPr lang="en-GB" sz="1200" b="0" i="0" u="none" strike="noStrike" kern="1200" baseline="0">
                <a:solidFill>
                  <a:schemeClr val="tx1"/>
                </a:solidFill>
                <a:latin typeface="+mn-lt"/>
                <a:ea typeface="+mn-ea"/>
                <a:cs typeface="+mn-cs"/>
              </a:rPr>
              <a:t>contribution to the internal research environment and the sustainability and vitality of their discipline </a:t>
            </a:r>
            <a:endParaRPr lang="en-GB"/>
          </a:p>
        </p:txBody>
      </p:sp>
      <p:sp>
        <p:nvSpPr>
          <p:cNvPr id="4" name="Slide Number Placeholder 3"/>
          <p:cNvSpPr>
            <a:spLocks noGrp="1"/>
          </p:cNvSpPr>
          <p:nvPr>
            <p:ph type="sldNum" sz="quarter" idx="10"/>
          </p:nvPr>
        </p:nvSpPr>
        <p:spPr/>
        <p:txBody>
          <a:bodyPr/>
          <a:lstStyle/>
          <a:p>
            <a:fld id="{3EE8D4E6-F64F-4999-AC2A-A008E685C045}" type="slidenum">
              <a:rPr lang="en-GB" smtClean="0"/>
              <a:pPr/>
              <a:t>34</a:t>
            </a:fld>
            <a:endParaRPr lang="en-GB"/>
          </a:p>
        </p:txBody>
      </p:sp>
    </p:spTree>
    <p:extLst>
      <p:ext uri="{BB962C8B-B14F-4D97-AF65-F5344CB8AC3E}">
        <p14:creationId xmlns:p14="http://schemas.microsoft.com/office/powerpoint/2010/main" val="1584298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EE8D4E6-F64F-4999-AC2A-A008E685C045}" type="slidenum">
              <a:rPr lang="en-GB" smtClean="0"/>
              <a:pPr/>
              <a:t>2</a:t>
            </a:fld>
            <a:endParaRPr lang="en-GB"/>
          </a:p>
        </p:txBody>
      </p:sp>
    </p:spTree>
    <p:extLst>
      <p:ext uri="{BB962C8B-B14F-4D97-AF65-F5344CB8AC3E}">
        <p14:creationId xmlns:p14="http://schemas.microsoft.com/office/powerpoint/2010/main" val="32589393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a:p>
        </p:txBody>
      </p:sp>
      <p:sp>
        <p:nvSpPr>
          <p:cNvPr id="4" name="Slide Number Placeholder 3"/>
          <p:cNvSpPr>
            <a:spLocks noGrp="1"/>
          </p:cNvSpPr>
          <p:nvPr>
            <p:ph type="sldNum" sz="quarter" idx="5"/>
          </p:nvPr>
        </p:nvSpPr>
        <p:spPr/>
        <p:txBody>
          <a:bodyPr/>
          <a:lstStyle/>
          <a:p>
            <a:fld id="{3EE8D4E6-F64F-4999-AC2A-A008E685C045}" type="slidenum">
              <a:rPr lang="en-GB" smtClean="0"/>
              <a:pPr/>
              <a:t>36</a:t>
            </a:fld>
            <a:endParaRPr lang="en-GB"/>
          </a:p>
        </p:txBody>
      </p:sp>
    </p:spTree>
    <p:extLst>
      <p:ext uri="{BB962C8B-B14F-4D97-AF65-F5344CB8AC3E}">
        <p14:creationId xmlns:p14="http://schemas.microsoft.com/office/powerpoint/2010/main" val="20057495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00CC7-E5B6-895C-6A0B-C4B5CFC1C5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9C86A7-DE85-9A46-98AC-D687A0F822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0E3B45-CEB2-C75D-48F7-16629BE4795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61F2722-CC7F-D161-4680-D564F1B934F6}"/>
              </a:ext>
            </a:extLst>
          </p:cNvPr>
          <p:cNvSpPr>
            <a:spLocks noGrp="1"/>
          </p:cNvSpPr>
          <p:nvPr>
            <p:ph type="sldNum" sz="quarter" idx="5"/>
          </p:nvPr>
        </p:nvSpPr>
        <p:spPr/>
        <p:txBody>
          <a:bodyPr/>
          <a:lstStyle/>
          <a:p>
            <a:fld id="{6086A9D9-0759-4E43-B8C9-428842324495}" type="slidenum">
              <a:rPr lang="en-GB" smtClean="0"/>
              <a:t>45</a:t>
            </a:fld>
            <a:endParaRPr lang="en-GB"/>
          </a:p>
        </p:txBody>
      </p:sp>
    </p:spTree>
    <p:extLst>
      <p:ext uri="{BB962C8B-B14F-4D97-AF65-F5344CB8AC3E}">
        <p14:creationId xmlns:p14="http://schemas.microsoft.com/office/powerpoint/2010/main" val="33778956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086A9D9-0759-4E43-B8C9-428842324495}" type="slidenum">
              <a:rPr lang="en-GB" smtClean="0"/>
              <a:t>49</a:t>
            </a:fld>
            <a:endParaRPr lang="en-GB"/>
          </a:p>
        </p:txBody>
      </p:sp>
    </p:spTree>
    <p:extLst>
      <p:ext uri="{BB962C8B-B14F-4D97-AF65-F5344CB8AC3E}">
        <p14:creationId xmlns:p14="http://schemas.microsoft.com/office/powerpoint/2010/main" val="28353676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B0D523-719F-4122-BA13-AC3DBFD1518F}" type="slidenum">
              <a:rPr lang="en-GB" smtClean="0"/>
              <a:t>50</a:t>
            </a:fld>
            <a:endParaRPr lang="en-GB"/>
          </a:p>
        </p:txBody>
      </p:sp>
    </p:spTree>
    <p:extLst>
      <p:ext uri="{BB962C8B-B14F-4D97-AF65-F5344CB8AC3E}">
        <p14:creationId xmlns:p14="http://schemas.microsoft.com/office/powerpoint/2010/main" val="18683395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a:p>
        </p:txBody>
      </p:sp>
      <p:sp>
        <p:nvSpPr>
          <p:cNvPr id="4" name="Slide Number Placeholder 3"/>
          <p:cNvSpPr>
            <a:spLocks noGrp="1"/>
          </p:cNvSpPr>
          <p:nvPr>
            <p:ph type="sldNum" sz="quarter" idx="5"/>
          </p:nvPr>
        </p:nvSpPr>
        <p:spPr/>
        <p:txBody>
          <a:bodyPr/>
          <a:lstStyle/>
          <a:p>
            <a:fld id="{3EE8D4E6-F64F-4999-AC2A-A008E685C045}" type="slidenum">
              <a:rPr lang="en-GB" smtClean="0"/>
              <a:pPr/>
              <a:t>52</a:t>
            </a:fld>
            <a:endParaRPr lang="en-GB"/>
          </a:p>
        </p:txBody>
      </p:sp>
    </p:spTree>
    <p:extLst>
      <p:ext uri="{BB962C8B-B14F-4D97-AF65-F5344CB8AC3E}">
        <p14:creationId xmlns:p14="http://schemas.microsoft.com/office/powerpoint/2010/main" val="35014307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E8D4E6-F64F-4999-AC2A-A008E685C045}" type="slidenum">
              <a:rPr lang="en-GB" smtClean="0"/>
              <a:pPr/>
              <a:t>53</a:t>
            </a:fld>
            <a:endParaRPr lang="en-GB"/>
          </a:p>
        </p:txBody>
      </p:sp>
    </p:spTree>
    <p:extLst>
      <p:ext uri="{BB962C8B-B14F-4D97-AF65-F5344CB8AC3E}">
        <p14:creationId xmlns:p14="http://schemas.microsoft.com/office/powerpoint/2010/main" val="35327086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6E7A8-E866-687D-A639-1DD4ABEA80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8AD503-105F-5A7B-8C7D-801417F1FB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0706FF-0D44-8BC7-8957-DA2D82180FD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F3E776E-5279-67B4-786D-737B0D3D051C}"/>
              </a:ext>
            </a:extLst>
          </p:cNvPr>
          <p:cNvSpPr>
            <a:spLocks noGrp="1"/>
          </p:cNvSpPr>
          <p:nvPr>
            <p:ph type="sldNum" sz="quarter" idx="5"/>
          </p:nvPr>
        </p:nvSpPr>
        <p:spPr/>
        <p:txBody>
          <a:bodyPr/>
          <a:lstStyle/>
          <a:p>
            <a:fld id="{3EE8D4E6-F64F-4999-AC2A-A008E685C045}" type="slidenum">
              <a:rPr lang="en-GB" smtClean="0"/>
              <a:pPr/>
              <a:t>54</a:t>
            </a:fld>
            <a:endParaRPr lang="en-GB"/>
          </a:p>
        </p:txBody>
      </p:sp>
    </p:spTree>
    <p:extLst>
      <p:ext uri="{BB962C8B-B14F-4D97-AF65-F5344CB8AC3E}">
        <p14:creationId xmlns:p14="http://schemas.microsoft.com/office/powerpoint/2010/main" val="25649074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3923E-9B00-840C-DFA8-BAFEB0C3E0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AABEAF-42E8-879F-0F91-A9447F2C0B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7DFA61-CCCA-CF21-91F7-B2FFE2EC177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CD5154C-55C1-11F8-02A7-758C2C65ECCB}"/>
              </a:ext>
            </a:extLst>
          </p:cNvPr>
          <p:cNvSpPr>
            <a:spLocks noGrp="1"/>
          </p:cNvSpPr>
          <p:nvPr>
            <p:ph type="sldNum" sz="quarter" idx="5"/>
          </p:nvPr>
        </p:nvSpPr>
        <p:spPr/>
        <p:txBody>
          <a:bodyPr/>
          <a:lstStyle/>
          <a:p>
            <a:fld id="{3EE8D4E6-F64F-4999-AC2A-A008E685C045}" type="slidenum">
              <a:rPr lang="en-GB" smtClean="0"/>
              <a:pPr/>
              <a:t>55</a:t>
            </a:fld>
            <a:endParaRPr lang="en-GB"/>
          </a:p>
        </p:txBody>
      </p:sp>
    </p:spTree>
    <p:extLst>
      <p:ext uri="{BB962C8B-B14F-4D97-AF65-F5344CB8AC3E}">
        <p14:creationId xmlns:p14="http://schemas.microsoft.com/office/powerpoint/2010/main" val="2708826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1AD4C-7D83-FD21-9781-7F92E17061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E66DC4-AECA-B849-7BE8-8E2825B8C9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1D18A2-372E-AFF1-FC38-A69AFA55937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9EE6B1B-80ED-94CC-61A9-061B0DE7E872}"/>
              </a:ext>
            </a:extLst>
          </p:cNvPr>
          <p:cNvSpPr>
            <a:spLocks noGrp="1"/>
          </p:cNvSpPr>
          <p:nvPr>
            <p:ph type="sldNum" sz="quarter" idx="5"/>
          </p:nvPr>
        </p:nvSpPr>
        <p:spPr/>
        <p:txBody>
          <a:bodyPr/>
          <a:lstStyle/>
          <a:p>
            <a:fld id="{3EE8D4E6-F64F-4999-AC2A-A008E685C045}" type="slidenum">
              <a:rPr lang="en-GB" smtClean="0"/>
              <a:pPr/>
              <a:t>56</a:t>
            </a:fld>
            <a:endParaRPr lang="en-GB"/>
          </a:p>
        </p:txBody>
      </p:sp>
    </p:spTree>
    <p:extLst>
      <p:ext uri="{BB962C8B-B14F-4D97-AF65-F5344CB8AC3E}">
        <p14:creationId xmlns:p14="http://schemas.microsoft.com/office/powerpoint/2010/main" val="1260303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EE8D4E6-F64F-4999-AC2A-A008E685C045}" type="slidenum">
              <a:rPr lang="en-GB" smtClean="0"/>
              <a:pPr/>
              <a:t>67</a:t>
            </a:fld>
            <a:endParaRPr lang="en-GB"/>
          </a:p>
        </p:txBody>
      </p:sp>
    </p:spTree>
    <p:extLst>
      <p:ext uri="{BB962C8B-B14F-4D97-AF65-F5344CB8AC3E}">
        <p14:creationId xmlns:p14="http://schemas.microsoft.com/office/powerpoint/2010/main" val="2796571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E8D4E6-F64F-4999-AC2A-A008E685C045}" type="slidenum">
              <a:rPr lang="en-GB" smtClean="0"/>
              <a:pPr/>
              <a:t>7</a:t>
            </a:fld>
            <a:endParaRPr lang="en-GB"/>
          </a:p>
        </p:txBody>
      </p:sp>
    </p:spTree>
    <p:extLst>
      <p:ext uri="{BB962C8B-B14F-4D97-AF65-F5344CB8AC3E}">
        <p14:creationId xmlns:p14="http://schemas.microsoft.com/office/powerpoint/2010/main" val="1812238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E8D4E6-F64F-4999-AC2A-A008E685C045}" type="slidenum">
              <a:rPr lang="en-GB" smtClean="0"/>
              <a:pPr/>
              <a:t>8</a:t>
            </a:fld>
            <a:endParaRPr lang="en-GB"/>
          </a:p>
        </p:txBody>
      </p:sp>
    </p:spTree>
    <p:extLst>
      <p:ext uri="{BB962C8B-B14F-4D97-AF65-F5344CB8AC3E}">
        <p14:creationId xmlns:p14="http://schemas.microsoft.com/office/powerpoint/2010/main" val="378361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E8D4E6-F64F-4999-AC2A-A008E685C045}" type="slidenum">
              <a:rPr lang="en-GB" smtClean="0"/>
              <a:pPr/>
              <a:t>9</a:t>
            </a:fld>
            <a:endParaRPr lang="en-GB"/>
          </a:p>
        </p:txBody>
      </p:sp>
    </p:spTree>
    <p:extLst>
      <p:ext uri="{BB962C8B-B14F-4D97-AF65-F5344CB8AC3E}">
        <p14:creationId xmlns:p14="http://schemas.microsoft.com/office/powerpoint/2010/main" val="1599252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E8D4E6-F64F-4999-AC2A-A008E685C045}"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652857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E8D4E6-F64F-4999-AC2A-A008E685C045}" type="slidenum">
              <a:rPr lang="en-GB" smtClean="0"/>
              <a:pPr/>
              <a:t>12</a:t>
            </a:fld>
            <a:endParaRPr lang="en-GB"/>
          </a:p>
        </p:txBody>
      </p:sp>
    </p:spTree>
    <p:extLst>
      <p:ext uri="{BB962C8B-B14F-4D97-AF65-F5344CB8AC3E}">
        <p14:creationId xmlns:p14="http://schemas.microsoft.com/office/powerpoint/2010/main" val="1438242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E8D4E6-F64F-4999-AC2A-A008E685C045}" type="slidenum">
              <a:rPr lang="en-GB" smtClean="0"/>
              <a:pPr/>
              <a:t>13</a:t>
            </a:fld>
            <a:endParaRPr lang="en-GB"/>
          </a:p>
        </p:txBody>
      </p:sp>
    </p:spTree>
    <p:extLst>
      <p:ext uri="{BB962C8B-B14F-4D97-AF65-F5344CB8AC3E}">
        <p14:creationId xmlns:p14="http://schemas.microsoft.com/office/powerpoint/2010/main" val="55912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School Ops supports strategic activity by supporting the development, implementation and evaluation of policy, procedures, governance and processes.</a:t>
            </a:r>
          </a:p>
          <a:p>
            <a:r>
              <a:rPr lang="en-US"/>
              <a:t>We then cover a breadth of activity across the School.</a:t>
            </a:r>
            <a:endParaRPr lang="en-US">
              <a:cs typeface="Calibri"/>
            </a:endParaRPr>
          </a:p>
          <a:p>
            <a:r>
              <a:rPr lang="en-US"/>
              <a:t>Compliance, Safety and Estates which encompasses building and resource management, refurbishment and capital projects, delivering audits and inspections, supporting colleagues with risk assessments and ensuring we are compliant with various regulations.</a:t>
            </a:r>
            <a:endParaRPr lang="en-US">
              <a:cs typeface="Calibri"/>
            </a:endParaRPr>
          </a:p>
          <a:p>
            <a:r>
              <a:rPr lang="en-US"/>
              <a:t>We have a senior marketing &amp; comms officer who supports the delivery of key strategic messages to staff, communicates research impact and promotes our research externally, supports internal communication across our various channels and produces the SEED e-newsletter.</a:t>
            </a:r>
            <a:endParaRPr lang="en-US">
              <a:cs typeface="Calibri"/>
            </a:endParaRPr>
          </a:p>
          <a:p>
            <a:r>
              <a:rPr lang="en-US"/>
              <a:t>We also have a Management Information Analyst who supports strategic planning, performance management and reporting for the School.</a:t>
            </a:r>
            <a:endParaRPr lang="en-US">
              <a:cs typeface="Calibri"/>
            </a:endParaRPr>
          </a:p>
          <a:p>
            <a:r>
              <a:rPr lang="en-US"/>
              <a:t>And we also have a School Office team who deliver a lot around academic and administrative processes which I’ll go into more detail on in a minute as  particularly relevant for you all.</a:t>
            </a:r>
          </a:p>
        </p:txBody>
      </p:sp>
      <p:sp>
        <p:nvSpPr>
          <p:cNvPr id="4" name="Slide Number Placeholder 3"/>
          <p:cNvSpPr>
            <a:spLocks noGrp="1"/>
          </p:cNvSpPr>
          <p:nvPr>
            <p:ph type="sldNum" sz="quarter" idx="5"/>
          </p:nvPr>
        </p:nvSpPr>
        <p:spPr/>
        <p:txBody>
          <a:bodyPr/>
          <a:lstStyle/>
          <a:p>
            <a:fld id="{3EE8D4E6-F64F-4999-AC2A-A008E685C045}" type="slidenum">
              <a:rPr lang="en-GB" smtClean="0"/>
              <a:pPr/>
              <a:t>15</a:t>
            </a:fld>
            <a:endParaRPr lang="en-GB"/>
          </a:p>
        </p:txBody>
      </p:sp>
    </p:spTree>
    <p:extLst>
      <p:ext uri="{BB962C8B-B14F-4D97-AF65-F5344CB8AC3E}">
        <p14:creationId xmlns:p14="http://schemas.microsoft.com/office/powerpoint/2010/main" val="38374754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emf"/><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urple Title Slide">
    <p:bg>
      <p:bgPr>
        <a:solidFill>
          <a:srgbClr val="5D2979"/>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B8E4AFA-0C8C-9540-AEFD-8CE9FF2C2B60}"/>
              </a:ext>
            </a:extLst>
          </p:cNvPr>
          <p:cNvSpPr/>
          <p:nvPr userDrawn="1"/>
        </p:nvSpPr>
        <p:spPr>
          <a:xfrm>
            <a:off x="609600" y="332656"/>
            <a:ext cx="2174032" cy="1080219"/>
          </a:xfrm>
          <a:prstGeom prst="rect">
            <a:avLst/>
          </a:prstGeom>
          <a:solidFill>
            <a:srgbClr val="5D2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98500" y="1846550"/>
            <a:ext cx="10363200" cy="2041524"/>
          </a:xfrm>
        </p:spPr>
        <p:txBody>
          <a:bodyPr/>
          <a:lstStyle>
            <a:lvl1pPr>
              <a:defRPr sz="4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3" name="Subtitle 2"/>
          <p:cNvSpPr>
            <a:spLocks noGrp="1"/>
          </p:cNvSpPr>
          <p:nvPr>
            <p:ph type="subTitle" idx="1"/>
          </p:nvPr>
        </p:nvSpPr>
        <p:spPr>
          <a:xfrm>
            <a:off x="698500" y="3888073"/>
            <a:ext cx="8534400" cy="1752600"/>
          </a:xfrm>
        </p:spPr>
        <p:txBody>
          <a:bodyPr/>
          <a:lstStyle>
            <a:lvl1pPr marL="0" indent="0" algn="l">
              <a:buNone/>
              <a:defRPr sz="280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698500" y="6430232"/>
            <a:ext cx="2844800"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EC7AB759-530A-46AC-842F-B07144F002F9}" type="datetimeFigureOut">
              <a:rPr lang="en-GB" smtClean="0"/>
              <a:pPr/>
              <a:t>17/03/2026</a:t>
            </a:fld>
            <a:endParaRPr lang="en-GB"/>
          </a:p>
        </p:txBody>
      </p:sp>
      <p:sp>
        <p:nvSpPr>
          <p:cNvPr id="5" name="Footer Placeholder 4"/>
          <p:cNvSpPr>
            <a:spLocks noGrp="1"/>
          </p:cNvSpPr>
          <p:nvPr>
            <p:ph type="ftr" sz="quarter" idx="1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en-GB"/>
          </a:p>
        </p:txBody>
      </p:sp>
      <p:sp>
        <p:nvSpPr>
          <p:cNvPr id="6" name="Slide Number Placeholder 5"/>
          <p:cNvSpPr>
            <a:spLocks noGrp="1"/>
          </p:cNvSpPr>
          <p:nvPr>
            <p:ph type="sldNum" sz="quarter" idx="12"/>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10AD8A0A-4898-40BF-9009-4DA7E611EAC1}" type="slidenum">
              <a:rPr lang="en-GB" smtClean="0"/>
              <a:pPr/>
              <a:t>‹#›</a:t>
            </a:fld>
            <a:endParaRPr lang="en-GB"/>
          </a:p>
        </p:txBody>
      </p:sp>
      <p:pic>
        <p:nvPicPr>
          <p:cNvPr id="10" name="Picture 9">
            <a:extLst>
              <a:ext uri="{FF2B5EF4-FFF2-40B4-BE49-F238E27FC236}">
                <a16:creationId xmlns:a16="http://schemas.microsoft.com/office/drawing/2014/main" id="{465F806C-12F6-4E44-8704-B6F78D76F79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98500" y="505148"/>
            <a:ext cx="1655343" cy="707627"/>
          </a:xfrm>
          <a:prstGeom prst="rect">
            <a:avLst/>
          </a:prstGeom>
        </p:spPr>
      </p:pic>
    </p:spTree>
    <p:extLst>
      <p:ext uri="{BB962C8B-B14F-4D97-AF65-F5344CB8AC3E}">
        <p14:creationId xmlns:p14="http://schemas.microsoft.com/office/powerpoint/2010/main" val="671805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Purple Title Slide">
    <p:bg>
      <p:bgPr>
        <a:solidFill>
          <a:srgbClr val="5D2979"/>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B8E4AFA-0C8C-9540-AEFD-8CE9FF2C2B60}"/>
              </a:ext>
            </a:extLst>
          </p:cNvPr>
          <p:cNvSpPr/>
          <p:nvPr userDrawn="1"/>
        </p:nvSpPr>
        <p:spPr>
          <a:xfrm>
            <a:off x="609600" y="332656"/>
            <a:ext cx="2174032" cy="1080219"/>
          </a:xfrm>
          <a:prstGeom prst="rect">
            <a:avLst/>
          </a:prstGeom>
          <a:solidFill>
            <a:srgbClr val="5D2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98500" y="1846550"/>
            <a:ext cx="10363200" cy="2041524"/>
          </a:xfrm>
        </p:spPr>
        <p:txBody>
          <a:bodyPr/>
          <a:lstStyle>
            <a:lvl1pPr>
              <a:defRPr sz="4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3" name="Subtitle 2"/>
          <p:cNvSpPr>
            <a:spLocks noGrp="1"/>
          </p:cNvSpPr>
          <p:nvPr>
            <p:ph type="subTitle" idx="1"/>
          </p:nvPr>
        </p:nvSpPr>
        <p:spPr>
          <a:xfrm>
            <a:off x="698500" y="3888073"/>
            <a:ext cx="8534400" cy="1752600"/>
          </a:xfrm>
        </p:spPr>
        <p:txBody>
          <a:bodyPr/>
          <a:lstStyle>
            <a:lvl1pPr marL="0" indent="0" algn="l">
              <a:buNone/>
              <a:defRPr sz="280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698500" y="6430232"/>
            <a:ext cx="2844800"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EC7AB759-530A-46AC-842F-B07144F002F9}" type="datetimeFigureOut">
              <a:rPr lang="en-GB" smtClean="0"/>
              <a:pPr/>
              <a:t>17/03/2026</a:t>
            </a:fld>
            <a:endParaRPr lang="en-GB"/>
          </a:p>
        </p:txBody>
      </p:sp>
      <p:sp>
        <p:nvSpPr>
          <p:cNvPr id="5" name="Footer Placeholder 4"/>
          <p:cNvSpPr>
            <a:spLocks noGrp="1"/>
          </p:cNvSpPr>
          <p:nvPr>
            <p:ph type="ftr" sz="quarter" idx="1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en-GB"/>
          </a:p>
        </p:txBody>
      </p:sp>
      <p:sp>
        <p:nvSpPr>
          <p:cNvPr id="6" name="Slide Number Placeholder 5"/>
          <p:cNvSpPr>
            <a:spLocks noGrp="1"/>
          </p:cNvSpPr>
          <p:nvPr>
            <p:ph type="sldNum" sz="quarter" idx="12"/>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10AD8A0A-4898-40BF-9009-4DA7E611EAC1}" type="slidenum">
              <a:rPr lang="en-GB" smtClean="0"/>
              <a:pPr/>
              <a:t>‹#›</a:t>
            </a:fld>
            <a:endParaRPr lang="en-GB"/>
          </a:p>
        </p:txBody>
      </p:sp>
      <p:pic>
        <p:nvPicPr>
          <p:cNvPr id="10" name="Picture 9">
            <a:extLst>
              <a:ext uri="{FF2B5EF4-FFF2-40B4-BE49-F238E27FC236}">
                <a16:creationId xmlns:a16="http://schemas.microsoft.com/office/drawing/2014/main" id="{465F806C-12F6-4E44-8704-B6F78D76F79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98500" y="505148"/>
            <a:ext cx="1655343" cy="707627"/>
          </a:xfrm>
          <a:prstGeom prst="rect">
            <a:avLst/>
          </a:prstGeom>
        </p:spPr>
      </p:pic>
    </p:spTree>
    <p:extLst>
      <p:ext uri="{BB962C8B-B14F-4D97-AF65-F5344CB8AC3E}">
        <p14:creationId xmlns:p14="http://schemas.microsoft.com/office/powerpoint/2010/main" val="2077207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ck Title Slide">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B8E4AFA-0C8C-9540-AEFD-8CE9FF2C2B60}"/>
              </a:ext>
            </a:extLst>
          </p:cNvPr>
          <p:cNvSpPr/>
          <p:nvPr userDrawn="1"/>
        </p:nvSpPr>
        <p:spPr>
          <a:xfrm>
            <a:off x="609600" y="332656"/>
            <a:ext cx="2174032" cy="10802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98500" y="1846550"/>
            <a:ext cx="10363200" cy="2041524"/>
          </a:xfrm>
        </p:spPr>
        <p:txBody>
          <a:bodyPr/>
          <a:lstStyle>
            <a:lvl1pPr>
              <a:defRPr sz="4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468568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98500" y="2130426"/>
            <a:ext cx="10363200" cy="1470025"/>
          </a:xfrm>
        </p:spPr>
        <p:txBody>
          <a:bodyPr/>
          <a:lstStyle>
            <a:lvl1pPr>
              <a:defRPr sz="3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3" name="Subtitle 2"/>
          <p:cNvSpPr>
            <a:spLocks noGrp="1"/>
          </p:cNvSpPr>
          <p:nvPr>
            <p:ph type="subTitle" idx="1"/>
          </p:nvPr>
        </p:nvSpPr>
        <p:spPr>
          <a:xfrm>
            <a:off x="698500" y="3886200"/>
            <a:ext cx="8534400" cy="1752600"/>
          </a:xfrm>
        </p:spPr>
        <p:txBody>
          <a:bodyPr/>
          <a:lstStyle>
            <a:lvl1pPr marL="0" indent="0" algn="l">
              <a:buNone/>
              <a:defRPr sz="28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698500" y="6428359"/>
            <a:ext cx="2844800"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EC7AB759-530A-46AC-842F-B07144F002F9}" type="datetimeFigureOut">
              <a:rPr lang="en-GB" smtClean="0"/>
              <a:pPr/>
              <a:t>17/03/2026</a:t>
            </a:fld>
            <a:endParaRPr lang="en-GB"/>
          </a:p>
        </p:txBody>
      </p:sp>
      <p:sp>
        <p:nvSpPr>
          <p:cNvPr id="5" name="Footer Placeholder 4"/>
          <p:cNvSpPr>
            <a:spLocks noGrp="1"/>
          </p:cNvSpPr>
          <p:nvPr>
            <p:ph type="ftr" sz="quarter" idx="1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en-GB"/>
          </a:p>
        </p:txBody>
      </p:sp>
      <p:sp>
        <p:nvSpPr>
          <p:cNvPr id="6" name="Slide Number Placeholder 5"/>
          <p:cNvSpPr>
            <a:spLocks noGrp="1"/>
          </p:cNvSpPr>
          <p:nvPr>
            <p:ph type="sldNum" sz="quarter" idx="12"/>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10AD8A0A-4898-40BF-9009-4DA7E611EAC1}" type="slidenum">
              <a:rPr lang="en-GB" smtClean="0"/>
              <a:pPr/>
              <a:t>‹#›</a:t>
            </a:fld>
            <a:endParaRPr lang="en-GB"/>
          </a:p>
        </p:txBody>
      </p:sp>
    </p:spTree>
    <p:extLst>
      <p:ext uri="{BB962C8B-B14F-4D97-AF65-F5344CB8AC3E}">
        <p14:creationId xmlns:p14="http://schemas.microsoft.com/office/powerpoint/2010/main" val="1544206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98500" y="1268760"/>
            <a:ext cx="10959008" cy="1143000"/>
          </a:xfrm>
        </p:spPr>
        <p:txBody>
          <a:bodyPr/>
          <a:lstStyle>
            <a:lvl1pPr>
              <a:defRPr sz="360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3" name="Content Placeholder 2"/>
          <p:cNvSpPr>
            <a:spLocks noGrp="1"/>
          </p:cNvSpPr>
          <p:nvPr>
            <p:ph idx="1"/>
          </p:nvPr>
        </p:nvSpPr>
        <p:spPr>
          <a:xfrm>
            <a:off x="698500" y="2492897"/>
            <a:ext cx="10972800" cy="3633267"/>
          </a:xfrm>
        </p:spPr>
        <p:txBody>
          <a:bodyPr/>
          <a:lstStyle>
            <a:lvl1pPr>
              <a:defRPr sz="2000">
                <a:latin typeface="Open Sans" panose="020B0606030504020204" pitchFamily="34" charset="0"/>
                <a:ea typeface="Open Sans" panose="020B0606030504020204" pitchFamily="34" charset="0"/>
                <a:cs typeface="Open Sans" panose="020B0606030504020204" pitchFamily="34" charset="0"/>
              </a:defRPr>
            </a:lvl1pPr>
            <a:lvl2pPr>
              <a:defRPr sz="1800">
                <a:latin typeface="Open Sans" panose="020B0606030504020204" pitchFamily="34" charset="0"/>
                <a:ea typeface="Open Sans" panose="020B0606030504020204" pitchFamily="34" charset="0"/>
                <a:cs typeface="Open Sans" panose="020B0606030504020204" pitchFamily="34" charset="0"/>
              </a:defRPr>
            </a:lvl2pPr>
            <a:lvl3pPr>
              <a:defRPr sz="1600">
                <a:latin typeface="Open Sans" panose="020B0606030504020204" pitchFamily="34" charset="0"/>
                <a:ea typeface="Open Sans" panose="020B0606030504020204" pitchFamily="34" charset="0"/>
                <a:cs typeface="Open Sans" panose="020B0606030504020204" pitchFamily="34" charset="0"/>
              </a:defRPr>
            </a:lvl3pPr>
            <a:lvl4pPr>
              <a:defRPr sz="1400">
                <a:latin typeface="Open Sans" panose="020B0606030504020204" pitchFamily="34" charset="0"/>
                <a:ea typeface="Open Sans" panose="020B0606030504020204" pitchFamily="34" charset="0"/>
                <a:cs typeface="Open Sans" panose="020B0606030504020204" pitchFamily="34" charset="0"/>
              </a:defRPr>
            </a:lvl4pPr>
            <a:lvl5pPr>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98500" y="6428359"/>
            <a:ext cx="2844800"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222B6232-AB33-4513-9527-F98CEC472D23}" type="datetimeFigureOut">
              <a:rPr lang="en-GB" smtClean="0"/>
              <a:pPr/>
              <a:t>17/03/2026</a:t>
            </a:fld>
            <a:endParaRPr lang="en-GB"/>
          </a:p>
        </p:txBody>
      </p:sp>
      <p:sp>
        <p:nvSpPr>
          <p:cNvPr id="5" name="Footer Placeholder 4"/>
          <p:cNvSpPr>
            <a:spLocks noGrp="1"/>
          </p:cNvSpPr>
          <p:nvPr>
            <p:ph type="ftr" sz="quarter" idx="1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en-GB"/>
          </a:p>
        </p:txBody>
      </p:sp>
      <p:sp>
        <p:nvSpPr>
          <p:cNvPr id="6" name="Slide Number Placeholder 5"/>
          <p:cNvSpPr>
            <a:spLocks noGrp="1"/>
          </p:cNvSpPr>
          <p:nvPr>
            <p:ph type="sldNum" sz="quarter" idx="12"/>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F758A139-7ABE-46A1-B082-C2C77667394C}" type="slidenum">
              <a:rPr lang="en-GB" smtClean="0"/>
              <a:pPr/>
              <a:t>‹#›</a:t>
            </a:fld>
            <a:endParaRPr lang="en-GB"/>
          </a:p>
        </p:txBody>
      </p:sp>
    </p:spTree>
    <p:extLst>
      <p:ext uri="{BB962C8B-B14F-4D97-AF65-F5344CB8AC3E}">
        <p14:creationId xmlns:p14="http://schemas.microsoft.com/office/powerpoint/2010/main" val="3756369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GREY">
    <p:bg>
      <p:bgPr>
        <a:solidFill>
          <a:schemeClr val="bg1">
            <a:lumMod val="50000"/>
            <a:alpha val="6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8500" y="1268760"/>
            <a:ext cx="10959008" cy="1143000"/>
          </a:xfrm>
        </p:spPr>
        <p:txBody>
          <a:bodyPr/>
          <a:lstStyle>
            <a:lvl1pPr>
              <a:defRPr sz="36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3" name="Content Placeholder 2"/>
          <p:cNvSpPr>
            <a:spLocks noGrp="1"/>
          </p:cNvSpPr>
          <p:nvPr>
            <p:ph idx="1"/>
          </p:nvPr>
        </p:nvSpPr>
        <p:spPr>
          <a:xfrm>
            <a:off x="698500" y="2492897"/>
            <a:ext cx="10972800" cy="3633267"/>
          </a:xfrm>
        </p:spPr>
        <p:txBody>
          <a:bodyPr/>
          <a:lstStyle>
            <a:lvl1pPr>
              <a:defRPr sz="28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98500" y="6428359"/>
            <a:ext cx="2844800"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222B6232-AB33-4513-9527-F98CEC472D23}" type="datetimeFigureOut">
              <a:rPr lang="en-GB" smtClean="0"/>
              <a:pPr/>
              <a:t>17/03/2026</a:t>
            </a:fld>
            <a:endParaRPr lang="en-GB"/>
          </a:p>
        </p:txBody>
      </p:sp>
      <p:sp>
        <p:nvSpPr>
          <p:cNvPr id="5" name="Footer Placeholder 4"/>
          <p:cNvSpPr>
            <a:spLocks noGrp="1"/>
          </p:cNvSpPr>
          <p:nvPr>
            <p:ph type="ftr" sz="quarter" idx="1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en-GB"/>
          </a:p>
        </p:txBody>
      </p:sp>
      <p:sp>
        <p:nvSpPr>
          <p:cNvPr id="6" name="Slide Number Placeholder 5"/>
          <p:cNvSpPr>
            <a:spLocks noGrp="1"/>
          </p:cNvSpPr>
          <p:nvPr>
            <p:ph type="sldNum" sz="quarter" idx="12"/>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F758A139-7ABE-46A1-B082-C2C77667394C}" type="slidenum">
              <a:rPr lang="en-GB" smtClean="0"/>
              <a:pPr/>
              <a:t>‹#›</a:t>
            </a:fld>
            <a:endParaRPr lang="en-GB"/>
          </a:p>
        </p:txBody>
      </p:sp>
      <p:sp>
        <p:nvSpPr>
          <p:cNvPr id="8" name="Rectangle 7">
            <a:extLst>
              <a:ext uri="{FF2B5EF4-FFF2-40B4-BE49-F238E27FC236}">
                <a16:creationId xmlns:a16="http://schemas.microsoft.com/office/drawing/2014/main" id="{80007185-38DE-7046-AFF4-4EFA23203A98}"/>
              </a:ext>
            </a:extLst>
          </p:cNvPr>
          <p:cNvSpPr/>
          <p:nvPr userDrawn="1"/>
        </p:nvSpPr>
        <p:spPr>
          <a:xfrm>
            <a:off x="479376" y="332656"/>
            <a:ext cx="2016224" cy="936104"/>
          </a:xfrm>
          <a:prstGeom prst="rect">
            <a:avLst/>
          </a:prstGeom>
          <a:solidFill>
            <a:srgbClr val="AB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74721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8500" y="4406901"/>
            <a:ext cx="10363200" cy="1362075"/>
          </a:xfrm>
        </p:spPr>
        <p:txBody>
          <a:bodyPr anchor="t"/>
          <a:lstStyle>
            <a:lvl1pPr algn="l">
              <a:defRPr sz="4000" b="1" cap="a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3" name="Text Placeholder 2"/>
          <p:cNvSpPr>
            <a:spLocks noGrp="1"/>
          </p:cNvSpPr>
          <p:nvPr>
            <p:ph type="body" idx="1"/>
          </p:nvPr>
        </p:nvSpPr>
        <p:spPr>
          <a:xfrm>
            <a:off x="698500" y="2906713"/>
            <a:ext cx="10363200" cy="1500187"/>
          </a:xfrm>
        </p:spPr>
        <p:txBody>
          <a:bodyPr anchor="b"/>
          <a:lstStyle>
            <a:lvl1pPr marL="0" indent="0">
              <a:buNone/>
              <a:defRPr sz="20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98500" y="6428359"/>
            <a:ext cx="2844800"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445CD916-7149-4247-856D-87DAB39295C7}" type="datetimeFigureOut">
              <a:rPr lang="en-GB" smtClean="0"/>
              <a:pPr/>
              <a:t>17/03/2026</a:t>
            </a:fld>
            <a:endParaRPr lang="en-GB"/>
          </a:p>
        </p:txBody>
      </p:sp>
      <p:sp>
        <p:nvSpPr>
          <p:cNvPr id="5" name="Footer Placeholder 4"/>
          <p:cNvSpPr>
            <a:spLocks noGrp="1"/>
          </p:cNvSpPr>
          <p:nvPr>
            <p:ph type="ftr" sz="quarter" idx="1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en-GB"/>
          </a:p>
        </p:txBody>
      </p:sp>
      <p:sp>
        <p:nvSpPr>
          <p:cNvPr id="6" name="Slide Number Placeholder 5"/>
          <p:cNvSpPr>
            <a:spLocks noGrp="1"/>
          </p:cNvSpPr>
          <p:nvPr>
            <p:ph type="sldNum" sz="quarter" idx="12"/>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13ACF840-035C-411F-BA81-AF7A8ED78138}" type="slidenum">
              <a:rPr lang="en-GB" smtClean="0"/>
              <a:pPr/>
              <a:t>‹#›</a:t>
            </a:fld>
            <a:endParaRPr lang="en-GB"/>
          </a:p>
        </p:txBody>
      </p:sp>
    </p:spTree>
    <p:extLst>
      <p:ext uri="{BB962C8B-B14F-4D97-AF65-F5344CB8AC3E}">
        <p14:creationId xmlns:p14="http://schemas.microsoft.com/office/powerpoint/2010/main" val="16720434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CFE8F7DA-80EC-4CF7-AB7B-078F533B953B}" type="datetimeFigureOut">
              <a:rPr lang="en-GB" smtClean="0"/>
              <a:pPr/>
              <a:t>17/03/2026</a:t>
            </a:fld>
            <a:endParaRPr lang="en-GB"/>
          </a:p>
        </p:txBody>
      </p:sp>
      <p:sp>
        <p:nvSpPr>
          <p:cNvPr id="4" name="Footer Placeholder 4"/>
          <p:cNvSpPr>
            <a:spLocks noGrp="1"/>
          </p:cNvSpPr>
          <p:nvPr>
            <p:ph type="ftr" sz="quarter" idx="1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en-GB"/>
          </a:p>
        </p:txBody>
      </p:sp>
      <p:sp>
        <p:nvSpPr>
          <p:cNvPr id="5" name="Slide Number Placeholder 5"/>
          <p:cNvSpPr>
            <a:spLocks noGrp="1"/>
          </p:cNvSpPr>
          <p:nvPr>
            <p:ph type="sldNum" sz="quarter" idx="12"/>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F74E6293-7DA2-4D9E-8605-5715E69AF2C7}" type="slidenum">
              <a:rPr lang="en-GB" smtClean="0"/>
              <a:pPr/>
              <a:t>‹#›</a:t>
            </a:fld>
            <a:endParaRPr lang="en-GB"/>
          </a:p>
        </p:txBody>
      </p:sp>
    </p:spTree>
    <p:extLst>
      <p:ext uri="{BB962C8B-B14F-4D97-AF65-F5344CB8AC3E}">
        <p14:creationId xmlns:p14="http://schemas.microsoft.com/office/powerpoint/2010/main" val="117137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B1AE269B-21F6-4A71-848B-6E891C314B78}" type="datetimeFigureOut">
              <a:rPr lang="en-GB" smtClean="0"/>
              <a:pPr/>
              <a:t>17/03/2026</a:t>
            </a:fld>
            <a:endParaRPr lang="en-GB"/>
          </a:p>
        </p:txBody>
      </p:sp>
      <p:sp>
        <p:nvSpPr>
          <p:cNvPr id="3" name="Footer Placeholder 4"/>
          <p:cNvSpPr>
            <a:spLocks noGrp="1"/>
          </p:cNvSpPr>
          <p:nvPr>
            <p:ph type="ftr" sz="quarter" idx="1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en-GB"/>
          </a:p>
        </p:txBody>
      </p:sp>
      <p:sp>
        <p:nvSpPr>
          <p:cNvPr id="4" name="Slide Number Placeholder 5"/>
          <p:cNvSpPr>
            <a:spLocks noGrp="1"/>
          </p:cNvSpPr>
          <p:nvPr>
            <p:ph type="sldNum" sz="quarter" idx="12"/>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32789173-A1D5-421E-B384-2A426DF314C2}" type="slidenum">
              <a:rPr lang="en-GB" smtClean="0"/>
              <a:pPr/>
              <a:t>‹#›</a:t>
            </a:fld>
            <a:endParaRPr lang="en-GB"/>
          </a:p>
        </p:txBody>
      </p:sp>
    </p:spTree>
    <p:extLst>
      <p:ext uri="{BB962C8B-B14F-4D97-AF65-F5344CB8AC3E}">
        <p14:creationId xmlns:p14="http://schemas.microsoft.com/office/powerpoint/2010/main" val="14642175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96F68FA-6026-2A40-8EAF-D447602188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0"/>
            <a:ext cx="12192000" cy="6858000"/>
          </a:xfrm>
          <a:prstGeom prst="rect">
            <a:avLst/>
          </a:prstGeom>
        </p:spPr>
      </p:pic>
      <p:pic>
        <p:nvPicPr>
          <p:cNvPr id="8" name="Picture 7">
            <a:extLst>
              <a:ext uri="{FF2B5EF4-FFF2-40B4-BE49-F238E27FC236}">
                <a16:creationId xmlns:a16="http://schemas.microsoft.com/office/drawing/2014/main" id="{8DC246CB-2F3B-FB46-9ADA-4D8C77E70324}"/>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bwMode="auto">
          <a:xfrm>
            <a:off x="703385" y="681813"/>
            <a:ext cx="2725616" cy="1153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8">
            <a:extLst>
              <a:ext uri="{FF2B5EF4-FFF2-40B4-BE49-F238E27FC236}">
                <a16:creationId xmlns:a16="http://schemas.microsoft.com/office/drawing/2014/main" id="{96419FA0-D351-504D-9518-50113E5398CE}"/>
              </a:ext>
            </a:extLst>
          </p:cNvPr>
          <p:cNvSpPr>
            <a:spLocks noGrp="1"/>
          </p:cNvSpPr>
          <p:nvPr>
            <p:ph type="title"/>
          </p:nvPr>
        </p:nvSpPr>
        <p:spPr>
          <a:xfrm>
            <a:off x="838200" y="2894965"/>
            <a:ext cx="10515600" cy="1325563"/>
          </a:xfrm>
        </p:spPr>
        <p:txBody>
          <a:bodyPr>
            <a:normAutofit/>
          </a:bodyPr>
          <a:lstStyle>
            <a:lvl1pPr algn="ctr">
              <a:defRPr sz="60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Text Placeholder 10">
            <a:extLst>
              <a:ext uri="{FF2B5EF4-FFF2-40B4-BE49-F238E27FC236}">
                <a16:creationId xmlns:a16="http://schemas.microsoft.com/office/drawing/2014/main" id="{90DBE5C5-B048-3C40-B996-2B4628C744E5}"/>
              </a:ext>
            </a:extLst>
          </p:cNvPr>
          <p:cNvSpPr>
            <a:spLocks noGrp="1"/>
          </p:cNvSpPr>
          <p:nvPr>
            <p:ph type="body" sz="quarter" idx="10"/>
          </p:nvPr>
        </p:nvSpPr>
        <p:spPr>
          <a:xfrm>
            <a:off x="838201" y="4389438"/>
            <a:ext cx="10515600" cy="1325562"/>
          </a:xfrm>
        </p:spPr>
        <p:txBody>
          <a:bodyPr/>
          <a:lstStyle>
            <a:lvl1pPr marL="0" indent="0" algn="ctr">
              <a:buNone/>
              <a:defRPr b="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grpSp>
        <p:nvGrpSpPr>
          <p:cNvPr id="6" name="Group 5">
            <a:extLst>
              <a:ext uri="{FF2B5EF4-FFF2-40B4-BE49-F238E27FC236}">
                <a16:creationId xmlns:a16="http://schemas.microsoft.com/office/drawing/2014/main" id="{5E20D1A0-10CD-A644-9857-37CAB939C93D}"/>
              </a:ext>
            </a:extLst>
          </p:cNvPr>
          <p:cNvGrpSpPr/>
          <p:nvPr userDrawn="1"/>
        </p:nvGrpSpPr>
        <p:grpSpPr>
          <a:xfrm>
            <a:off x="1559496" y="6165304"/>
            <a:ext cx="8444415" cy="361574"/>
            <a:chOff x="688387" y="3661077"/>
            <a:chExt cx="12667670" cy="542406"/>
          </a:xfrm>
        </p:grpSpPr>
        <p:pic>
          <p:nvPicPr>
            <p:cNvPr id="10" name="Picture 9">
              <a:extLst>
                <a:ext uri="{FF2B5EF4-FFF2-40B4-BE49-F238E27FC236}">
                  <a16:creationId xmlns:a16="http://schemas.microsoft.com/office/drawing/2014/main" id="{8D0EB749-E2BD-9D46-BBD1-D36A50EE926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50249" b="28645"/>
            <a:stretch/>
          </p:blipFill>
          <p:spPr>
            <a:xfrm>
              <a:off x="5154674" y="3661077"/>
              <a:ext cx="813172" cy="521473"/>
            </a:xfrm>
            <a:prstGeom prst="rect">
              <a:avLst/>
            </a:prstGeom>
          </p:spPr>
        </p:pic>
        <p:pic>
          <p:nvPicPr>
            <p:cNvPr id="12" name="Picture 11">
              <a:extLst>
                <a:ext uri="{FF2B5EF4-FFF2-40B4-BE49-F238E27FC236}">
                  <a16:creationId xmlns:a16="http://schemas.microsoft.com/office/drawing/2014/main" id="{9883E6EA-A863-9D4C-AB1E-9F71D26CC84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73128" b="5767"/>
            <a:stretch/>
          </p:blipFill>
          <p:spPr>
            <a:xfrm>
              <a:off x="7515867" y="3682010"/>
              <a:ext cx="813172" cy="521473"/>
            </a:xfrm>
            <a:prstGeom prst="rect">
              <a:avLst/>
            </a:prstGeom>
          </p:spPr>
        </p:pic>
        <p:pic>
          <p:nvPicPr>
            <p:cNvPr id="13" name="Picture 12">
              <a:extLst>
                <a:ext uri="{FF2B5EF4-FFF2-40B4-BE49-F238E27FC236}">
                  <a16:creationId xmlns:a16="http://schemas.microsoft.com/office/drawing/2014/main" id="{EDEB4606-25EC-104B-BB48-368BA87DD79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29143" b="49751"/>
            <a:stretch/>
          </p:blipFill>
          <p:spPr>
            <a:xfrm>
              <a:off x="688387" y="3663927"/>
              <a:ext cx="813172" cy="521473"/>
            </a:xfrm>
            <a:prstGeom prst="rect">
              <a:avLst/>
            </a:prstGeom>
          </p:spPr>
        </p:pic>
        <p:pic>
          <p:nvPicPr>
            <p:cNvPr id="14" name="Picture 13">
              <a:extLst>
                <a:ext uri="{FF2B5EF4-FFF2-40B4-BE49-F238E27FC236}">
                  <a16:creationId xmlns:a16="http://schemas.microsoft.com/office/drawing/2014/main" id="{F5823177-026F-7D4B-8504-936521AEEB1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7177" b="71717"/>
            <a:stretch/>
          </p:blipFill>
          <p:spPr>
            <a:xfrm>
              <a:off x="9885204" y="3661478"/>
              <a:ext cx="813172" cy="521473"/>
            </a:xfrm>
            <a:prstGeom prst="rect">
              <a:avLst/>
            </a:prstGeom>
          </p:spPr>
        </p:pic>
        <p:sp>
          <p:nvSpPr>
            <p:cNvPr id="15" name="Rectangle 14">
              <a:extLst>
                <a:ext uri="{FF2B5EF4-FFF2-40B4-BE49-F238E27FC236}">
                  <a16:creationId xmlns:a16="http://schemas.microsoft.com/office/drawing/2014/main" id="{ABFC0C54-AF45-EA49-8AFE-BEB7A077018F}"/>
                </a:ext>
              </a:extLst>
            </p:cNvPr>
            <p:cNvSpPr/>
            <p:nvPr/>
          </p:nvSpPr>
          <p:spPr>
            <a:xfrm>
              <a:off x="10608250" y="3682011"/>
              <a:ext cx="2747807" cy="400625"/>
            </a:xfrm>
            <a:prstGeom prst="rect">
              <a:avLst/>
            </a:prstGeom>
          </p:spPr>
          <p:txBody>
            <a:bodyPr wrap="none" lIns="0" tIns="0" rIns="0" bIns="0">
              <a:spAutoFit/>
            </a:bodyPr>
            <a:lstStyle/>
            <a:p>
              <a:pPr marL="0" indent="0">
                <a:lnSpc>
                  <a:spcPct val="140000"/>
                </a:lnSpc>
                <a:buFont typeface="Arial" pitchFamily="34" charset="0"/>
                <a:buNone/>
              </a:pPr>
              <a:r>
                <a:rPr lang="en-US" sz="1400" err="1">
                  <a:solidFill>
                    <a:schemeClr val="bg1"/>
                  </a:solidFill>
                </a:rPr>
                <a:t>www.manchester.ac.uk</a:t>
              </a:r>
              <a:endParaRPr lang="en-US" sz="1400">
                <a:solidFill>
                  <a:schemeClr val="bg1"/>
                </a:solidFill>
              </a:endParaRPr>
            </a:p>
          </p:txBody>
        </p:sp>
        <p:sp>
          <p:nvSpPr>
            <p:cNvPr id="16" name="Rectangle 15">
              <a:extLst>
                <a:ext uri="{FF2B5EF4-FFF2-40B4-BE49-F238E27FC236}">
                  <a16:creationId xmlns:a16="http://schemas.microsoft.com/office/drawing/2014/main" id="{5267516F-4EC3-CE4F-94EA-1BAE93FCE036}"/>
                </a:ext>
              </a:extLst>
            </p:cNvPr>
            <p:cNvSpPr/>
            <p:nvPr/>
          </p:nvSpPr>
          <p:spPr>
            <a:xfrm>
              <a:off x="1416004" y="3711142"/>
              <a:ext cx="3508464" cy="408897"/>
            </a:xfrm>
            <a:prstGeom prst="rect">
              <a:avLst/>
            </a:prstGeom>
          </p:spPr>
          <p:txBody>
            <a:bodyPr wrap="none" lIns="0" tIns="0" rIns="0" bIns="0">
              <a:spAutoFit/>
            </a:bodyPr>
            <a:lstStyle/>
            <a:p>
              <a:pPr marL="0" indent="0">
                <a:lnSpc>
                  <a:spcPct val="140000"/>
                </a:lnSpc>
                <a:buFont typeface="Arial" pitchFamily="34" charset="0"/>
                <a:buNone/>
              </a:pPr>
              <a:r>
                <a:rPr lang="en-US" sz="1400" err="1">
                  <a:solidFill>
                    <a:schemeClr val="bg1"/>
                  </a:solidFill>
                  <a:latin typeface="Open Sans"/>
                  <a:cs typeface="Open Sans"/>
                </a:rPr>
                <a:t>TheUniversityOfManchester</a:t>
              </a:r>
              <a:endParaRPr lang="en-US" sz="1400">
                <a:solidFill>
                  <a:schemeClr val="bg1"/>
                </a:solidFill>
                <a:latin typeface="Open Sans"/>
                <a:cs typeface="Open Sans"/>
              </a:endParaRPr>
            </a:p>
          </p:txBody>
        </p:sp>
        <p:sp>
          <p:nvSpPr>
            <p:cNvPr id="17" name="Rectangle 16">
              <a:extLst>
                <a:ext uri="{FF2B5EF4-FFF2-40B4-BE49-F238E27FC236}">
                  <a16:creationId xmlns:a16="http://schemas.microsoft.com/office/drawing/2014/main" id="{242547F9-997A-7344-96B6-F583449B6BF5}"/>
                </a:ext>
              </a:extLst>
            </p:cNvPr>
            <p:cNvSpPr/>
            <p:nvPr/>
          </p:nvSpPr>
          <p:spPr>
            <a:xfrm>
              <a:off x="8235946" y="3787983"/>
              <a:ext cx="1385014" cy="323193"/>
            </a:xfrm>
            <a:prstGeom prst="rect">
              <a:avLst/>
            </a:prstGeom>
          </p:spPr>
          <p:txBody>
            <a:bodyPr wrap="none" lIns="0" tIns="0" rIns="0" bIns="0">
              <a:spAutoFit/>
            </a:bodyPr>
            <a:lstStyle/>
            <a:p>
              <a:r>
                <a:rPr lang="en-US" sz="1400" err="1">
                  <a:solidFill>
                    <a:schemeClr val="bg1"/>
                  </a:solidFill>
                </a:rPr>
                <a:t>OfficialUoM</a:t>
              </a:r>
              <a:endParaRPr lang="en-GB" sz="1400">
                <a:solidFill>
                  <a:schemeClr val="bg1"/>
                </a:solidFill>
              </a:endParaRPr>
            </a:p>
          </p:txBody>
        </p:sp>
        <p:sp>
          <p:nvSpPr>
            <p:cNvPr id="18" name="Rectangle 17">
              <a:extLst>
                <a:ext uri="{FF2B5EF4-FFF2-40B4-BE49-F238E27FC236}">
                  <a16:creationId xmlns:a16="http://schemas.microsoft.com/office/drawing/2014/main" id="{FD2164D3-EF27-A647-A66D-A748C8926A59}"/>
                </a:ext>
              </a:extLst>
            </p:cNvPr>
            <p:cNvSpPr/>
            <p:nvPr/>
          </p:nvSpPr>
          <p:spPr>
            <a:xfrm>
              <a:off x="5873392" y="3780541"/>
              <a:ext cx="1385014" cy="323193"/>
            </a:xfrm>
            <a:prstGeom prst="rect">
              <a:avLst/>
            </a:prstGeom>
          </p:spPr>
          <p:txBody>
            <a:bodyPr wrap="none" lIns="0" tIns="0" rIns="0" bIns="0">
              <a:spAutoFit/>
            </a:bodyPr>
            <a:lstStyle/>
            <a:p>
              <a:r>
                <a:rPr lang="en-US" sz="1400" err="1">
                  <a:solidFill>
                    <a:schemeClr val="bg1"/>
                  </a:solidFill>
                </a:rPr>
                <a:t>OfficialUoM</a:t>
              </a:r>
              <a:endParaRPr lang="en-GB" sz="1400">
                <a:solidFill>
                  <a:schemeClr val="bg1"/>
                </a:solidFill>
              </a:endParaRPr>
            </a:p>
          </p:txBody>
        </p:sp>
      </p:grpSp>
    </p:spTree>
    <p:extLst>
      <p:ext uri="{BB962C8B-B14F-4D97-AF65-F5344CB8AC3E}">
        <p14:creationId xmlns:p14="http://schemas.microsoft.com/office/powerpoint/2010/main" val="42500462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2068ACB9-79FC-7E48-9EDC-AC233788B801}"/>
              </a:ext>
            </a:extLst>
          </p:cNvPr>
          <p:cNvSpPr>
            <a:spLocks noGrp="1"/>
          </p:cNvSpPr>
          <p:nvPr>
            <p:ph type="title"/>
          </p:nvPr>
        </p:nvSpPr>
        <p:spPr bwMode="auto">
          <a:xfrm>
            <a:off x="698499" y="293688"/>
            <a:ext cx="7783143"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a:t>Click to edit Master title style</a:t>
            </a:r>
            <a:endParaRPr lang="en-GB"/>
          </a:p>
        </p:txBody>
      </p:sp>
      <p:sp>
        <p:nvSpPr>
          <p:cNvPr id="8" name="Text Placeholder 7">
            <a:extLst>
              <a:ext uri="{FF2B5EF4-FFF2-40B4-BE49-F238E27FC236}">
                <a16:creationId xmlns:a16="http://schemas.microsoft.com/office/drawing/2014/main" id="{36A813FC-4305-CDE2-0F30-196E4B5E3C24}"/>
              </a:ext>
            </a:extLst>
          </p:cNvPr>
          <p:cNvSpPr>
            <a:spLocks noGrp="1"/>
          </p:cNvSpPr>
          <p:nvPr>
            <p:ph type="body" sz="quarter" idx="10"/>
          </p:nvPr>
        </p:nvSpPr>
        <p:spPr>
          <a:xfrm>
            <a:off x="698499" y="1556792"/>
            <a:ext cx="10582077" cy="4536504"/>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755852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ck Title Slide">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B8E4AFA-0C8C-9540-AEFD-8CE9FF2C2B60}"/>
              </a:ext>
            </a:extLst>
          </p:cNvPr>
          <p:cNvSpPr/>
          <p:nvPr userDrawn="1"/>
        </p:nvSpPr>
        <p:spPr>
          <a:xfrm>
            <a:off x="609600" y="332656"/>
            <a:ext cx="2174032" cy="10802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98500" y="1846550"/>
            <a:ext cx="10363200" cy="2041524"/>
          </a:xfrm>
        </p:spPr>
        <p:txBody>
          <a:bodyPr/>
          <a:lstStyle>
            <a:lvl1pPr>
              <a:defRPr sz="4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34217689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ew layout">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2068ACB9-79FC-7E48-9EDC-AC233788B801}"/>
              </a:ext>
            </a:extLst>
          </p:cNvPr>
          <p:cNvSpPr>
            <a:spLocks noGrp="1"/>
          </p:cNvSpPr>
          <p:nvPr>
            <p:ph type="title"/>
          </p:nvPr>
        </p:nvSpPr>
        <p:spPr bwMode="auto">
          <a:xfrm>
            <a:off x="698499" y="293688"/>
            <a:ext cx="1058207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a:defRPr/>
            </a:lvl1pPr>
          </a:lstStyle>
          <a:p>
            <a:pPr lvl="0"/>
            <a:r>
              <a:rPr lang="en-US"/>
              <a:t>Click to edit Master title style</a:t>
            </a:r>
            <a:endParaRPr lang="en-GB"/>
          </a:p>
        </p:txBody>
      </p:sp>
      <p:sp>
        <p:nvSpPr>
          <p:cNvPr id="8" name="Text Placeholder 7">
            <a:extLst>
              <a:ext uri="{FF2B5EF4-FFF2-40B4-BE49-F238E27FC236}">
                <a16:creationId xmlns:a16="http://schemas.microsoft.com/office/drawing/2014/main" id="{36A813FC-4305-CDE2-0F30-196E4B5E3C24}"/>
              </a:ext>
            </a:extLst>
          </p:cNvPr>
          <p:cNvSpPr>
            <a:spLocks noGrp="1"/>
          </p:cNvSpPr>
          <p:nvPr>
            <p:ph type="body" sz="quarter" idx="10"/>
          </p:nvPr>
        </p:nvSpPr>
        <p:spPr>
          <a:xfrm>
            <a:off x="698499" y="1556792"/>
            <a:ext cx="10582077" cy="4536504"/>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7319646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7383" y="1186830"/>
            <a:ext cx="4011084" cy="1162050"/>
          </a:xfrm>
        </p:spPr>
        <p:txBody>
          <a:bodyPr anchor="b"/>
          <a:lstStyle>
            <a:lvl1pPr algn="l">
              <a:defRPr sz="3200" b="1"/>
            </a:lvl1pPr>
          </a:lstStyle>
          <a:p>
            <a:r>
              <a:rPr lang="en-US"/>
              <a:t>Click to edit Master title style</a:t>
            </a:r>
            <a:endParaRPr lang="en-GB"/>
          </a:p>
        </p:txBody>
      </p:sp>
      <p:sp>
        <p:nvSpPr>
          <p:cNvPr id="3" name="Content Placeholder 2"/>
          <p:cNvSpPr>
            <a:spLocks noGrp="1"/>
          </p:cNvSpPr>
          <p:nvPr>
            <p:ph idx="1"/>
          </p:nvPr>
        </p:nvSpPr>
        <p:spPr>
          <a:xfrm>
            <a:off x="4766733" y="1196754"/>
            <a:ext cx="6815667" cy="492941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2420897"/>
            <a:ext cx="4011084" cy="3705275"/>
          </a:xfrm>
        </p:spPr>
        <p:txBody>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B89648B1-3911-4AC2-8E3A-DF4A70CC86E7}" type="datetimeFigureOut">
              <a:rPr lang="en-GB"/>
              <a:pPr/>
              <a:t>17/03/2026</a:t>
            </a:fld>
            <a:endParaRPr lang="en-GB"/>
          </a:p>
        </p:txBody>
      </p:sp>
      <p:sp>
        <p:nvSpPr>
          <p:cNvPr id="6" name="Footer Placeholder 4"/>
          <p:cNvSpPr>
            <a:spLocks noGrp="1"/>
          </p:cNvSpPr>
          <p:nvPr>
            <p:ph type="ftr" sz="quarter" idx="11"/>
          </p:nvPr>
        </p:nvSpPr>
        <p:spPr/>
        <p:txBody>
          <a:bodyPr/>
          <a:lstStyle>
            <a:lvl1pPr>
              <a:defRPr/>
            </a:lvl1pPr>
          </a:lstStyle>
          <a:p>
            <a:endParaRPr lang="en-GB"/>
          </a:p>
        </p:txBody>
      </p:sp>
      <p:sp>
        <p:nvSpPr>
          <p:cNvPr id="7" name="Slide Number Placeholder 5"/>
          <p:cNvSpPr>
            <a:spLocks noGrp="1"/>
          </p:cNvSpPr>
          <p:nvPr>
            <p:ph type="sldNum" sz="quarter" idx="12"/>
          </p:nvPr>
        </p:nvSpPr>
        <p:spPr/>
        <p:txBody>
          <a:bodyPr/>
          <a:lstStyle>
            <a:lvl1pPr>
              <a:defRPr/>
            </a:lvl1pPr>
          </a:lstStyle>
          <a:p>
            <a:fld id="{C853D388-5704-4C64-A883-D899E8570667}" type="slidenum">
              <a:rPr lang="en-GB"/>
              <a:pPr/>
              <a:t>‹#›</a:t>
            </a:fld>
            <a:endParaRPr lang="en-GB"/>
          </a:p>
        </p:txBody>
      </p:sp>
    </p:spTree>
    <p:extLst>
      <p:ext uri="{BB962C8B-B14F-4D97-AF65-F5344CB8AC3E}">
        <p14:creationId xmlns:p14="http://schemas.microsoft.com/office/powerpoint/2010/main" val="33151403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ideo">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D99533D-D948-4549-BDE6-76654A87F23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4368659" y="2457513"/>
            <a:ext cx="3454682" cy="1476811"/>
          </a:xfrm>
          <a:prstGeom prst="rect">
            <a:avLst/>
          </a:prstGeom>
        </p:spPr>
      </p:pic>
    </p:spTree>
    <p:extLst>
      <p:ext uri="{BB962C8B-B14F-4D97-AF65-F5344CB8AC3E}">
        <p14:creationId xmlns:p14="http://schemas.microsoft.com/office/powerpoint/2010/main" val="377944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9247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Online Media 5" descr="PP Intro">
            <a:hlinkClick r:id="" action="ppaction://media"/>
            <a:extLst>
              <a:ext uri="{FF2B5EF4-FFF2-40B4-BE49-F238E27FC236}">
                <a16:creationId xmlns:a16="http://schemas.microsoft.com/office/drawing/2014/main" id="{B146DBC9-9ACF-EB43-B398-3EC966262C42}"/>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09376757"/>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6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DBC363-FE6A-A846-82C3-AD3FE3EE10C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591519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98500" y="2130426"/>
            <a:ext cx="10363200" cy="1470025"/>
          </a:xfrm>
        </p:spPr>
        <p:txBody>
          <a:bodyPr/>
          <a:lstStyle>
            <a:lvl1pPr>
              <a:defRPr sz="3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3" name="Subtitle 2"/>
          <p:cNvSpPr>
            <a:spLocks noGrp="1"/>
          </p:cNvSpPr>
          <p:nvPr>
            <p:ph type="subTitle" idx="1"/>
          </p:nvPr>
        </p:nvSpPr>
        <p:spPr>
          <a:xfrm>
            <a:off x="698500" y="3886200"/>
            <a:ext cx="8534400" cy="1752600"/>
          </a:xfrm>
        </p:spPr>
        <p:txBody>
          <a:bodyPr/>
          <a:lstStyle>
            <a:lvl1pPr marL="0" indent="0" algn="l">
              <a:buNone/>
              <a:defRPr sz="28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698500" y="6428359"/>
            <a:ext cx="2844800"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EC7AB759-530A-46AC-842F-B07144F002F9}" type="datetimeFigureOut">
              <a:rPr lang="en-GB" smtClean="0"/>
              <a:pPr/>
              <a:t>17/03/2026</a:t>
            </a:fld>
            <a:endParaRPr lang="en-GB"/>
          </a:p>
        </p:txBody>
      </p:sp>
      <p:sp>
        <p:nvSpPr>
          <p:cNvPr id="5" name="Footer Placeholder 4"/>
          <p:cNvSpPr>
            <a:spLocks noGrp="1"/>
          </p:cNvSpPr>
          <p:nvPr>
            <p:ph type="ftr" sz="quarter" idx="1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en-GB"/>
          </a:p>
        </p:txBody>
      </p:sp>
      <p:sp>
        <p:nvSpPr>
          <p:cNvPr id="6" name="Slide Number Placeholder 5"/>
          <p:cNvSpPr>
            <a:spLocks noGrp="1"/>
          </p:cNvSpPr>
          <p:nvPr>
            <p:ph type="sldNum" sz="quarter" idx="12"/>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10AD8A0A-4898-40BF-9009-4DA7E611EAC1}" type="slidenum">
              <a:rPr lang="en-GB" smtClean="0"/>
              <a:pPr/>
              <a:t>‹#›</a:t>
            </a:fld>
            <a:endParaRPr lang="en-GB"/>
          </a:p>
        </p:txBody>
      </p:sp>
    </p:spTree>
    <p:extLst>
      <p:ext uri="{BB962C8B-B14F-4D97-AF65-F5344CB8AC3E}">
        <p14:creationId xmlns:p14="http://schemas.microsoft.com/office/powerpoint/2010/main" val="1376846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98500" y="1268760"/>
            <a:ext cx="10959008" cy="1143000"/>
          </a:xfrm>
        </p:spPr>
        <p:txBody>
          <a:bodyPr/>
          <a:lstStyle>
            <a:lvl1pPr>
              <a:defRPr sz="360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3" name="Content Placeholder 2"/>
          <p:cNvSpPr>
            <a:spLocks noGrp="1"/>
          </p:cNvSpPr>
          <p:nvPr>
            <p:ph idx="1"/>
          </p:nvPr>
        </p:nvSpPr>
        <p:spPr>
          <a:xfrm>
            <a:off x="698500" y="2492897"/>
            <a:ext cx="10972800" cy="3633267"/>
          </a:xfrm>
        </p:spPr>
        <p:txBody>
          <a:bodyPr/>
          <a:lstStyle>
            <a:lvl1pPr>
              <a:defRPr sz="2000">
                <a:latin typeface="Open Sans" panose="020B0606030504020204" pitchFamily="34" charset="0"/>
                <a:ea typeface="Open Sans" panose="020B0606030504020204" pitchFamily="34" charset="0"/>
                <a:cs typeface="Open Sans" panose="020B0606030504020204" pitchFamily="34" charset="0"/>
              </a:defRPr>
            </a:lvl1pPr>
            <a:lvl2pPr>
              <a:defRPr sz="1800">
                <a:latin typeface="Open Sans" panose="020B0606030504020204" pitchFamily="34" charset="0"/>
                <a:ea typeface="Open Sans" panose="020B0606030504020204" pitchFamily="34" charset="0"/>
                <a:cs typeface="Open Sans" panose="020B0606030504020204" pitchFamily="34" charset="0"/>
              </a:defRPr>
            </a:lvl2pPr>
            <a:lvl3pPr>
              <a:defRPr sz="1600">
                <a:latin typeface="Open Sans" panose="020B0606030504020204" pitchFamily="34" charset="0"/>
                <a:ea typeface="Open Sans" panose="020B0606030504020204" pitchFamily="34" charset="0"/>
                <a:cs typeface="Open Sans" panose="020B0606030504020204" pitchFamily="34" charset="0"/>
              </a:defRPr>
            </a:lvl3pPr>
            <a:lvl4pPr>
              <a:defRPr sz="1400">
                <a:latin typeface="Open Sans" panose="020B0606030504020204" pitchFamily="34" charset="0"/>
                <a:ea typeface="Open Sans" panose="020B0606030504020204" pitchFamily="34" charset="0"/>
                <a:cs typeface="Open Sans" panose="020B0606030504020204" pitchFamily="34" charset="0"/>
              </a:defRPr>
            </a:lvl4pPr>
            <a:lvl5pPr>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98500" y="6428359"/>
            <a:ext cx="2844800"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222B6232-AB33-4513-9527-F98CEC472D23}" type="datetimeFigureOut">
              <a:rPr lang="en-GB" smtClean="0"/>
              <a:pPr/>
              <a:t>17/03/2026</a:t>
            </a:fld>
            <a:endParaRPr lang="en-GB"/>
          </a:p>
        </p:txBody>
      </p:sp>
      <p:sp>
        <p:nvSpPr>
          <p:cNvPr id="5" name="Footer Placeholder 4"/>
          <p:cNvSpPr>
            <a:spLocks noGrp="1"/>
          </p:cNvSpPr>
          <p:nvPr>
            <p:ph type="ftr" sz="quarter" idx="1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en-GB"/>
          </a:p>
        </p:txBody>
      </p:sp>
      <p:sp>
        <p:nvSpPr>
          <p:cNvPr id="6" name="Slide Number Placeholder 5"/>
          <p:cNvSpPr>
            <a:spLocks noGrp="1"/>
          </p:cNvSpPr>
          <p:nvPr>
            <p:ph type="sldNum" sz="quarter" idx="12"/>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F758A139-7ABE-46A1-B082-C2C77667394C}" type="slidenum">
              <a:rPr lang="en-GB" smtClean="0"/>
              <a:pPr/>
              <a:t>‹#›</a:t>
            </a:fld>
            <a:endParaRPr lang="en-GB"/>
          </a:p>
        </p:txBody>
      </p:sp>
    </p:spTree>
    <p:extLst>
      <p:ext uri="{BB962C8B-B14F-4D97-AF65-F5344CB8AC3E}">
        <p14:creationId xmlns:p14="http://schemas.microsoft.com/office/powerpoint/2010/main" val="623332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GREY">
    <p:bg>
      <p:bgPr>
        <a:solidFill>
          <a:schemeClr val="bg1">
            <a:lumMod val="50000"/>
            <a:alpha val="6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8500" y="1268760"/>
            <a:ext cx="10959008" cy="1143000"/>
          </a:xfrm>
        </p:spPr>
        <p:txBody>
          <a:bodyPr/>
          <a:lstStyle>
            <a:lvl1pPr>
              <a:defRPr sz="36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3" name="Content Placeholder 2"/>
          <p:cNvSpPr>
            <a:spLocks noGrp="1"/>
          </p:cNvSpPr>
          <p:nvPr>
            <p:ph idx="1"/>
          </p:nvPr>
        </p:nvSpPr>
        <p:spPr>
          <a:xfrm>
            <a:off x="698500" y="2492897"/>
            <a:ext cx="10972800" cy="3633267"/>
          </a:xfrm>
        </p:spPr>
        <p:txBody>
          <a:bodyPr/>
          <a:lstStyle>
            <a:lvl1pPr>
              <a:defRPr sz="28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98500" y="6428359"/>
            <a:ext cx="2844800"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222B6232-AB33-4513-9527-F98CEC472D23}" type="datetimeFigureOut">
              <a:rPr lang="en-GB" smtClean="0"/>
              <a:pPr/>
              <a:t>17/03/2026</a:t>
            </a:fld>
            <a:endParaRPr lang="en-GB"/>
          </a:p>
        </p:txBody>
      </p:sp>
      <p:sp>
        <p:nvSpPr>
          <p:cNvPr id="5" name="Footer Placeholder 4"/>
          <p:cNvSpPr>
            <a:spLocks noGrp="1"/>
          </p:cNvSpPr>
          <p:nvPr>
            <p:ph type="ftr" sz="quarter" idx="1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en-GB"/>
          </a:p>
        </p:txBody>
      </p:sp>
      <p:sp>
        <p:nvSpPr>
          <p:cNvPr id="6" name="Slide Number Placeholder 5"/>
          <p:cNvSpPr>
            <a:spLocks noGrp="1"/>
          </p:cNvSpPr>
          <p:nvPr>
            <p:ph type="sldNum" sz="quarter" idx="12"/>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F758A139-7ABE-46A1-B082-C2C77667394C}" type="slidenum">
              <a:rPr lang="en-GB" smtClean="0"/>
              <a:pPr/>
              <a:t>‹#›</a:t>
            </a:fld>
            <a:endParaRPr lang="en-GB"/>
          </a:p>
        </p:txBody>
      </p:sp>
      <p:sp>
        <p:nvSpPr>
          <p:cNvPr id="8" name="Rectangle 7">
            <a:extLst>
              <a:ext uri="{FF2B5EF4-FFF2-40B4-BE49-F238E27FC236}">
                <a16:creationId xmlns:a16="http://schemas.microsoft.com/office/drawing/2014/main" id="{80007185-38DE-7046-AFF4-4EFA23203A98}"/>
              </a:ext>
            </a:extLst>
          </p:cNvPr>
          <p:cNvSpPr/>
          <p:nvPr userDrawn="1"/>
        </p:nvSpPr>
        <p:spPr>
          <a:xfrm>
            <a:off x="479376" y="332656"/>
            <a:ext cx="2016224" cy="936104"/>
          </a:xfrm>
          <a:prstGeom prst="rect">
            <a:avLst/>
          </a:prstGeom>
          <a:solidFill>
            <a:srgbClr val="AB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490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8500" y="4406901"/>
            <a:ext cx="10363200" cy="1362075"/>
          </a:xfrm>
        </p:spPr>
        <p:txBody>
          <a:bodyPr anchor="t"/>
          <a:lstStyle>
            <a:lvl1pPr algn="l">
              <a:defRPr sz="4000" b="1" cap="a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3" name="Text Placeholder 2"/>
          <p:cNvSpPr>
            <a:spLocks noGrp="1"/>
          </p:cNvSpPr>
          <p:nvPr>
            <p:ph type="body" idx="1"/>
          </p:nvPr>
        </p:nvSpPr>
        <p:spPr>
          <a:xfrm>
            <a:off x="698500" y="2906713"/>
            <a:ext cx="10363200" cy="1500187"/>
          </a:xfrm>
        </p:spPr>
        <p:txBody>
          <a:bodyPr anchor="b"/>
          <a:lstStyle>
            <a:lvl1pPr marL="0" indent="0">
              <a:buNone/>
              <a:defRPr sz="20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98500" y="6428359"/>
            <a:ext cx="2844800"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445CD916-7149-4247-856D-87DAB39295C7}" type="datetimeFigureOut">
              <a:rPr lang="en-GB" smtClean="0"/>
              <a:pPr/>
              <a:t>17/03/2026</a:t>
            </a:fld>
            <a:endParaRPr lang="en-GB"/>
          </a:p>
        </p:txBody>
      </p:sp>
      <p:sp>
        <p:nvSpPr>
          <p:cNvPr id="5" name="Footer Placeholder 4"/>
          <p:cNvSpPr>
            <a:spLocks noGrp="1"/>
          </p:cNvSpPr>
          <p:nvPr>
            <p:ph type="ftr" sz="quarter" idx="1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en-GB"/>
          </a:p>
        </p:txBody>
      </p:sp>
      <p:sp>
        <p:nvSpPr>
          <p:cNvPr id="6" name="Slide Number Placeholder 5"/>
          <p:cNvSpPr>
            <a:spLocks noGrp="1"/>
          </p:cNvSpPr>
          <p:nvPr>
            <p:ph type="sldNum" sz="quarter" idx="12"/>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13ACF840-035C-411F-BA81-AF7A8ED78138}" type="slidenum">
              <a:rPr lang="en-GB" smtClean="0"/>
              <a:pPr/>
              <a:t>‹#›</a:t>
            </a:fld>
            <a:endParaRPr lang="en-GB"/>
          </a:p>
        </p:txBody>
      </p:sp>
    </p:spTree>
    <p:extLst>
      <p:ext uri="{BB962C8B-B14F-4D97-AF65-F5344CB8AC3E}">
        <p14:creationId xmlns:p14="http://schemas.microsoft.com/office/powerpoint/2010/main" val="3681403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CFE8F7DA-80EC-4CF7-AB7B-078F533B953B}" type="datetimeFigureOut">
              <a:rPr lang="en-GB" smtClean="0"/>
              <a:pPr/>
              <a:t>17/03/2026</a:t>
            </a:fld>
            <a:endParaRPr lang="en-GB"/>
          </a:p>
        </p:txBody>
      </p:sp>
      <p:sp>
        <p:nvSpPr>
          <p:cNvPr id="4" name="Footer Placeholder 4"/>
          <p:cNvSpPr>
            <a:spLocks noGrp="1"/>
          </p:cNvSpPr>
          <p:nvPr>
            <p:ph type="ftr" sz="quarter" idx="1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en-GB"/>
          </a:p>
        </p:txBody>
      </p:sp>
      <p:sp>
        <p:nvSpPr>
          <p:cNvPr id="5" name="Slide Number Placeholder 5"/>
          <p:cNvSpPr>
            <a:spLocks noGrp="1"/>
          </p:cNvSpPr>
          <p:nvPr>
            <p:ph type="sldNum" sz="quarter" idx="12"/>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F74E6293-7DA2-4D9E-8605-5715E69AF2C7}" type="slidenum">
              <a:rPr lang="en-GB" smtClean="0"/>
              <a:pPr/>
              <a:t>‹#›</a:t>
            </a:fld>
            <a:endParaRPr lang="en-GB"/>
          </a:p>
        </p:txBody>
      </p:sp>
    </p:spTree>
    <p:extLst>
      <p:ext uri="{BB962C8B-B14F-4D97-AF65-F5344CB8AC3E}">
        <p14:creationId xmlns:p14="http://schemas.microsoft.com/office/powerpoint/2010/main" val="2901365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B1AE269B-21F6-4A71-848B-6E891C314B78}" type="datetimeFigureOut">
              <a:rPr lang="en-GB" smtClean="0"/>
              <a:pPr/>
              <a:t>17/03/2026</a:t>
            </a:fld>
            <a:endParaRPr lang="en-GB"/>
          </a:p>
        </p:txBody>
      </p:sp>
      <p:sp>
        <p:nvSpPr>
          <p:cNvPr id="3" name="Footer Placeholder 4"/>
          <p:cNvSpPr>
            <a:spLocks noGrp="1"/>
          </p:cNvSpPr>
          <p:nvPr>
            <p:ph type="ftr" sz="quarter" idx="1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en-GB"/>
          </a:p>
        </p:txBody>
      </p:sp>
      <p:sp>
        <p:nvSpPr>
          <p:cNvPr id="4" name="Slide Number Placeholder 5"/>
          <p:cNvSpPr>
            <a:spLocks noGrp="1"/>
          </p:cNvSpPr>
          <p:nvPr>
            <p:ph type="sldNum" sz="quarter" idx="12"/>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32789173-A1D5-421E-B384-2A426DF314C2}" type="slidenum">
              <a:rPr lang="en-GB" smtClean="0"/>
              <a:pPr/>
              <a:t>‹#›</a:t>
            </a:fld>
            <a:endParaRPr lang="en-GB"/>
          </a:p>
        </p:txBody>
      </p:sp>
    </p:spTree>
    <p:extLst>
      <p:ext uri="{BB962C8B-B14F-4D97-AF65-F5344CB8AC3E}">
        <p14:creationId xmlns:p14="http://schemas.microsoft.com/office/powerpoint/2010/main" val="3318788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96F68FA-6026-2A40-8EAF-D447602188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0"/>
            <a:ext cx="12192000" cy="6858000"/>
          </a:xfrm>
          <a:prstGeom prst="rect">
            <a:avLst/>
          </a:prstGeom>
        </p:spPr>
      </p:pic>
      <p:pic>
        <p:nvPicPr>
          <p:cNvPr id="8" name="Picture 7">
            <a:extLst>
              <a:ext uri="{FF2B5EF4-FFF2-40B4-BE49-F238E27FC236}">
                <a16:creationId xmlns:a16="http://schemas.microsoft.com/office/drawing/2014/main" id="{8DC246CB-2F3B-FB46-9ADA-4D8C77E70324}"/>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bwMode="auto">
          <a:xfrm>
            <a:off x="703385" y="681813"/>
            <a:ext cx="2725616" cy="1153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8">
            <a:extLst>
              <a:ext uri="{FF2B5EF4-FFF2-40B4-BE49-F238E27FC236}">
                <a16:creationId xmlns:a16="http://schemas.microsoft.com/office/drawing/2014/main" id="{96419FA0-D351-504D-9518-50113E5398CE}"/>
              </a:ext>
            </a:extLst>
          </p:cNvPr>
          <p:cNvSpPr>
            <a:spLocks noGrp="1"/>
          </p:cNvSpPr>
          <p:nvPr>
            <p:ph type="title"/>
          </p:nvPr>
        </p:nvSpPr>
        <p:spPr>
          <a:xfrm>
            <a:off x="838200" y="2894965"/>
            <a:ext cx="10515600" cy="1325563"/>
          </a:xfrm>
        </p:spPr>
        <p:txBody>
          <a:bodyPr>
            <a:normAutofit/>
          </a:bodyPr>
          <a:lstStyle>
            <a:lvl1pPr algn="ctr">
              <a:defRPr sz="60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Text Placeholder 10">
            <a:extLst>
              <a:ext uri="{FF2B5EF4-FFF2-40B4-BE49-F238E27FC236}">
                <a16:creationId xmlns:a16="http://schemas.microsoft.com/office/drawing/2014/main" id="{90DBE5C5-B048-3C40-B996-2B4628C744E5}"/>
              </a:ext>
            </a:extLst>
          </p:cNvPr>
          <p:cNvSpPr>
            <a:spLocks noGrp="1"/>
          </p:cNvSpPr>
          <p:nvPr>
            <p:ph type="body" sz="quarter" idx="10"/>
          </p:nvPr>
        </p:nvSpPr>
        <p:spPr>
          <a:xfrm>
            <a:off x="838201" y="4389438"/>
            <a:ext cx="10515600" cy="1325562"/>
          </a:xfrm>
        </p:spPr>
        <p:txBody>
          <a:bodyPr/>
          <a:lstStyle>
            <a:lvl1pPr marL="0" indent="0" algn="ctr">
              <a:buNone/>
              <a:defRPr b="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grpSp>
        <p:nvGrpSpPr>
          <p:cNvPr id="6" name="Group 5">
            <a:extLst>
              <a:ext uri="{FF2B5EF4-FFF2-40B4-BE49-F238E27FC236}">
                <a16:creationId xmlns:a16="http://schemas.microsoft.com/office/drawing/2014/main" id="{5E20D1A0-10CD-A644-9857-37CAB939C93D}"/>
              </a:ext>
            </a:extLst>
          </p:cNvPr>
          <p:cNvGrpSpPr/>
          <p:nvPr userDrawn="1"/>
        </p:nvGrpSpPr>
        <p:grpSpPr>
          <a:xfrm>
            <a:off x="1559496" y="6165304"/>
            <a:ext cx="8444415" cy="361574"/>
            <a:chOff x="688387" y="3661077"/>
            <a:chExt cx="12667670" cy="542406"/>
          </a:xfrm>
        </p:grpSpPr>
        <p:pic>
          <p:nvPicPr>
            <p:cNvPr id="10" name="Picture 9">
              <a:extLst>
                <a:ext uri="{FF2B5EF4-FFF2-40B4-BE49-F238E27FC236}">
                  <a16:creationId xmlns:a16="http://schemas.microsoft.com/office/drawing/2014/main" id="{8D0EB749-E2BD-9D46-BBD1-D36A50EE926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50249" b="28645"/>
            <a:stretch/>
          </p:blipFill>
          <p:spPr>
            <a:xfrm>
              <a:off x="5154674" y="3661077"/>
              <a:ext cx="813172" cy="521473"/>
            </a:xfrm>
            <a:prstGeom prst="rect">
              <a:avLst/>
            </a:prstGeom>
          </p:spPr>
        </p:pic>
        <p:pic>
          <p:nvPicPr>
            <p:cNvPr id="12" name="Picture 11">
              <a:extLst>
                <a:ext uri="{FF2B5EF4-FFF2-40B4-BE49-F238E27FC236}">
                  <a16:creationId xmlns:a16="http://schemas.microsoft.com/office/drawing/2014/main" id="{9883E6EA-A863-9D4C-AB1E-9F71D26CC84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73128" b="5767"/>
            <a:stretch/>
          </p:blipFill>
          <p:spPr>
            <a:xfrm>
              <a:off x="7515867" y="3682010"/>
              <a:ext cx="813172" cy="521473"/>
            </a:xfrm>
            <a:prstGeom prst="rect">
              <a:avLst/>
            </a:prstGeom>
          </p:spPr>
        </p:pic>
        <p:pic>
          <p:nvPicPr>
            <p:cNvPr id="13" name="Picture 12">
              <a:extLst>
                <a:ext uri="{FF2B5EF4-FFF2-40B4-BE49-F238E27FC236}">
                  <a16:creationId xmlns:a16="http://schemas.microsoft.com/office/drawing/2014/main" id="{EDEB4606-25EC-104B-BB48-368BA87DD79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29143" b="49751"/>
            <a:stretch/>
          </p:blipFill>
          <p:spPr>
            <a:xfrm>
              <a:off x="688387" y="3663927"/>
              <a:ext cx="813172" cy="521473"/>
            </a:xfrm>
            <a:prstGeom prst="rect">
              <a:avLst/>
            </a:prstGeom>
          </p:spPr>
        </p:pic>
        <p:pic>
          <p:nvPicPr>
            <p:cNvPr id="14" name="Picture 13">
              <a:extLst>
                <a:ext uri="{FF2B5EF4-FFF2-40B4-BE49-F238E27FC236}">
                  <a16:creationId xmlns:a16="http://schemas.microsoft.com/office/drawing/2014/main" id="{F5823177-026F-7D4B-8504-936521AEEB1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7177" b="71717"/>
            <a:stretch/>
          </p:blipFill>
          <p:spPr>
            <a:xfrm>
              <a:off x="9885204" y="3661478"/>
              <a:ext cx="813172" cy="521473"/>
            </a:xfrm>
            <a:prstGeom prst="rect">
              <a:avLst/>
            </a:prstGeom>
          </p:spPr>
        </p:pic>
        <p:sp>
          <p:nvSpPr>
            <p:cNvPr id="15" name="Rectangle 14">
              <a:extLst>
                <a:ext uri="{FF2B5EF4-FFF2-40B4-BE49-F238E27FC236}">
                  <a16:creationId xmlns:a16="http://schemas.microsoft.com/office/drawing/2014/main" id="{ABFC0C54-AF45-EA49-8AFE-BEB7A077018F}"/>
                </a:ext>
              </a:extLst>
            </p:cNvPr>
            <p:cNvSpPr/>
            <p:nvPr/>
          </p:nvSpPr>
          <p:spPr>
            <a:xfrm>
              <a:off x="10608250" y="3682011"/>
              <a:ext cx="2747807" cy="400625"/>
            </a:xfrm>
            <a:prstGeom prst="rect">
              <a:avLst/>
            </a:prstGeom>
          </p:spPr>
          <p:txBody>
            <a:bodyPr wrap="none" lIns="0" tIns="0" rIns="0" bIns="0">
              <a:spAutoFit/>
            </a:bodyPr>
            <a:lstStyle/>
            <a:p>
              <a:pPr marL="0" indent="0">
                <a:lnSpc>
                  <a:spcPct val="140000"/>
                </a:lnSpc>
                <a:buFont typeface="Arial" pitchFamily="34" charset="0"/>
                <a:buNone/>
              </a:pPr>
              <a:r>
                <a:rPr lang="en-US" sz="1400" err="1">
                  <a:solidFill>
                    <a:schemeClr val="bg1"/>
                  </a:solidFill>
                </a:rPr>
                <a:t>www.manchester.ac.uk</a:t>
              </a:r>
              <a:endParaRPr lang="en-US" sz="1400">
                <a:solidFill>
                  <a:schemeClr val="bg1"/>
                </a:solidFill>
              </a:endParaRPr>
            </a:p>
          </p:txBody>
        </p:sp>
        <p:sp>
          <p:nvSpPr>
            <p:cNvPr id="16" name="Rectangle 15">
              <a:extLst>
                <a:ext uri="{FF2B5EF4-FFF2-40B4-BE49-F238E27FC236}">
                  <a16:creationId xmlns:a16="http://schemas.microsoft.com/office/drawing/2014/main" id="{5267516F-4EC3-CE4F-94EA-1BAE93FCE036}"/>
                </a:ext>
              </a:extLst>
            </p:cNvPr>
            <p:cNvSpPr/>
            <p:nvPr/>
          </p:nvSpPr>
          <p:spPr>
            <a:xfrm>
              <a:off x="1416004" y="3711142"/>
              <a:ext cx="3508464" cy="408897"/>
            </a:xfrm>
            <a:prstGeom prst="rect">
              <a:avLst/>
            </a:prstGeom>
          </p:spPr>
          <p:txBody>
            <a:bodyPr wrap="none" lIns="0" tIns="0" rIns="0" bIns="0">
              <a:spAutoFit/>
            </a:bodyPr>
            <a:lstStyle/>
            <a:p>
              <a:pPr marL="0" indent="0">
                <a:lnSpc>
                  <a:spcPct val="140000"/>
                </a:lnSpc>
                <a:buFont typeface="Arial" pitchFamily="34" charset="0"/>
                <a:buNone/>
              </a:pPr>
              <a:r>
                <a:rPr lang="en-US" sz="1400" err="1">
                  <a:solidFill>
                    <a:schemeClr val="bg1"/>
                  </a:solidFill>
                  <a:latin typeface="Open Sans"/>
                  <a:cs typeface="Open Sans"/>
                </a:rPr>
                <a:t>TheUniversityOfManchester</a:t>
              </a:r>
              <a:endParaRPr lang="en-US" sz="1400">
                <a:solidFill>
                  <a:schemeClr val="bg1"/>
                </a:solidFill>
                <a:latin typeface="Open Sans"/>
                <a:cs typeface="Open Sans"/>
              </a:endParaRPr>
            </a:p>
          </p:txBody>
        </p:sp>
        <p:sp>
          <p:nvSpPr>
            <p:cNvPr id="17" name="Rectangle 16">
              <a:extLst>
                <a:ext uri="{FF2B5EF4-FFF2-40B4-BE49-F238E27FC236}">
                  <a16:creationId xmlns:a16="http://schemas.microsoft.com/office/drawing/2014/main" id="{242547F9-997A-7344-96B6-F583449B6BF5}"/>
                </a:ext>
              </a:extLst>
            </p:cNvPr>
            <p:cNvSpPr/>
            <p:nvPr/>
          </p:nvSpPr>
          <p:spPr>
            <a:xfrm>
              <a:off x="8235946" y="3787983"/>
              <a:ext cx="1385014" cy="323193"/>
            </a:xfrm>
            <a:prstGeom prst="rect">
              <a:avLst/>
            </a:prstGeom>
          </p:spPr>
          <p:txBody>
            <a:bodyPr wrap="none" lIns="0" tIns="0" rIns="0" bIns="0">
              <a:spAutoFit/>
            </a:bodyPr>
            <a:lstStyle/>
            <a:p>
              <a:r>
                <a:rPr lang="en-US" sz="1400" err="1">
                  <a:solidFill>
                    <a:schemeClr val="bg1"/>
                  </a:solidFill>
                </a:rPr>
                <a:t>OfficialUoM</a:t>
              </a:r>
              <a:endParaRPr lang="en-GB" sz="1400">
                <a:solidFill>
                  <a:schemeClr val="bg1"/>
                </a:solidFill>
              </a:endParaRPr>
            </a:p>
          </p:txBody>
        </p:sp>
        <p:sp>
          <p:nvSpPr>
            <p:cNvPr id="18" name="Rectangle 17">
              <a:extLst>
                <a:ext uri="{FF2B5EF4-FFF2-40B4-BE49-F238E27FC236}">
                  <a16:creationId xmlns:a16="http://schemas.microsoft.com/office/drawing/2014/main" id="{FD2164D3-EF27-A647-A66D-A748C8926A59}"/>
                </a:ext>
              </a:extLst>
            </p:cNvPr>
            <p:cNvSpPr/>
            <p:nvPr/>
          </p:nvSpPr>
          <p:spPr>
            <a:xfrm>
              <a:off x="5873392" y="3780541"/>
              <a:ext cx="1385014" cy="323193"/>
            </a:xfrm>
            <a:prstGeom prst="rect">
              <a:avLst/>
            </a:prstGeom>
          </p:spPr>
          <p:txBody>
            <a:bodyPr wrap="none" lIns="0" tIns="0" rIns="0" bIns="0">
              <a:spAutoFit/>
            </a:bodyPr>
            <a:lstStyle/>
            <a:p>
              <a:r>
                <a:rPr lang="en-US" sz="1400" err="1">
                  <a:solidFill>
                    <a:schemeClr val="bg1"/>
                  </a:solidFill>
                </a:rPr>
                <a:t>OfficialUoM</a:t>
              </a:r>
              <a:endParaRPr lang="en-GB" sz="1400">
                <a:solidFill>
                  <a:schemeClr val="bg1"/>
                </a:solidFill>
              </a:endParaRPr>
            </a:p>
          </p:txBody>
        </p:sp>
      </p:grpSp>
    </p:spTree>
    <p:extLst>
      <p:ext uri="{BB962C8B-B14F-4D97-AF65-F5344CB8AC3E}">
        <p14:creationId xmlns:p14="http://schemas.microsoft.com/office/powerpoint/2010/main" val="4038121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theme" Target="../theme/theme3.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98500" y="1340768"/>
            <a:ext cx="7790656"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698500" y="2564905"/>
            <a:ext cx="10972800" cy="363326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98500" y="6428359"/>
            <a:ext cx="2844800" cy="365125"/>
          </a:xfrm>
          <a:prstGeom prst="rect">
            <a:avLst/>
          </a:prstGeom>
        </p:spPr>
        <p:txBody>
          <a:bodyPr vert="horz" wrap="square" lIns="0" tIns="0" rIns="0" bIns="0" numCol="1" anchor="ctr" anchorCtr="0" compatLnSpc="1">
            <a:prstTxWarp prst="textNoShape">
              <a:avLst/>
            </a:prstTxWarp>
          </a:bodyPr>
          <a:lstStyle>
            <a:lvl1pPr>
              <a:defRPr sz="1000">
                <a:solidFill>
                  <a:srgbClr val="898989"/>
                </a:solidFill>
                <a:latin typeface="Arial" panose="020B0604020202020204" pitchFamily="34" charset="0"/>
                <a:cs typeface="Arial" panose="020B0604020202020204" pitchFamily="34" charset="0"/>
              </a:defRPr>
            </a:lvl1pPr>
          </a:lstStyle>
          <a:p>
            <a:fld id="{456A7D1D-6254-4063-974C-6A2AE04E4B91}" type="datetimeFigureOut">
              <a:rPr lang="en-GB" smtClean="0"/>
              <a:pPr/>
              <a:t>17/03/2026</a:t>
            </a:fld>
            <a:endParaRPr lang="en-GB"/>
          </a:p>
        </p:txBody>
      </p:sp>
      <p:sp>
        <p:nvSpPr>
          <p:cNvPr id="5" name="Footer Placeholder 4"/>
          <p:cNvSpPr>
            <a:spLocks noGrp="1"/>
          </p:cNvSpPr>
          <p:nvPr>
            <p:ph type="ftr" sz="quarter" idx="3"/>
          </p:nvPr>
        </p:nvSpPr>
        <p:spPr>
          <a:xfrm>
            <a:off x="4240708" y="6428359"/>
            <a:ext cx="3860800" cy="365125"/>
          </a:xfrm>
          <a:prstGeom prst="rect">
            <a:avLst/>
          </a:prstGeom>
        </p:spPr>
        <p:txBody>
          <a:bodyPr vert="horz" wrap="square" lIns="0" tIns="0" rIns="0" bIns="0" numCol="1" anchor="ctr" anchorCtr="0" compatLnSpc="1">
            <a:prstTxWarp prst="textNoShape">
              <a:avLst/>
            </a:prstTxWarp>
          </a:bodyPr>
          <a:lstStyle>
            <a:lvl1pPr algn="ctr">
              <a:defRPr sz="1000">
                <a:solidFill>
                  <a:srgbClr val="898989"/>
                </a:solidFill>
                <a:latin typeface="Arial" panose="020B0604020202020204" pitchFamily="34" charset="0"/>
                <a:cs typeface="Arial" panose="020B0604020202020204" pitchFamily="34" charset="0"/>
              </a:defRPr>
            </a:lvl1pPr>
          </a:lstStyle>
          <a:p>
            <a:endParaRPr lang="en-GB"/>
          </a:p>
        </p:txBody>
      </p:sp>
      <p:sp>
        <p:nvSpPr>
          <p:cNvPr id="6" name="Slide Number Placeholder 5"/>
          <p:cNvSpPr>
            <a:spLocks noGrp="1"/>
          </p:cNvSpPr>
          <p:nvPr>
            <p:ph type="sldNum" sz="quarter" idx="4"/>
          </p:nvPr>
        </p:nvSpPr>
        <p:spPr>
          <a:xfrm>
            <a:off x="8826500" y="6428359"/>
            <a:ext cx="2844800" cy="365125"/>
          </a:xfrm>
          <a:prstGeom prst="rect">
            <a:avLst/>
          </a:prstGeom>
        </p:spPr>
        <p:txBody>
          <a:bodyPr vert="horz" wrap="square" lIns="0" tIns="0" rIns="0" bIns="0" numCol="1" anchor="ctr" anchorCtr="0" compatLnSpc="1">
            <a:prstTxWarp prst="textNoShape">
              <a:avLst/>
            </a:prstTxWarp>
          </a:bodyPr>
          <a:lstStyle>
            <a:lvl1pPr algn="r">
              <a:defRPr sz="1000">
                <a:solidFill>
                  <a:srgbClr val="898989"/>
                </a:solidFill>
                <a:latin typeface="Arial" panose="020B0604020202020204" pitchFamily="34" charset="0"/>
                <a:cs typeface="Arial" panose="020B0604020202020204" pitchFamily="34" charset="0"/>
              </a:defRPr>
            </a:lvl1pPr>
          </a:lstStyle>
          <a:p>
            <a:fld id="{26878614-5F41-4702-8E44-D9C8B2874F5D}" type="slidenum">
              <a:rPr lang="en-GB" smtClean="0"/>
              <a:pPr/>
              <a:t>‹#›</a:t>
            </a:fld>
            <a:endParaRPr lang="en-GB"/>
          </a:p>
        </p:txBody>
      </p:sp>
      <p:pic>
        <p:nvPicPr>
          <p:cNvPr id="7" name="Picture 5" descr="TAB_col_white_background.eps"/>
          <p:cNvPicPr>
            <a:picLocks noChangeAspect="1"/>
          </p:cNvPicPr>
          <p:nvPr userDrawn="1"/>
        </p:nvPicPr>
        <p:blipFill>
          <a:blip r:embed="rId11" cstate="print"/>
          <a:srcRect/>
          <a:stretch>
            <a:fillRect/>
          </a:stretch>
        </p:blipFill>
        <p:spPr bwMode="auto">
          <a:xfrm>
            <a:off x="698500" y="509588"/>
            <a:ext cx="1663700" cy="711200"/>
          </a:xfrm>
          <a:prstGeom prst="rect">
            <a:avLst/>
          </a:prstGeom>
          <a:noFill/>
          <a:ln w="9525">
            <a:noFill/>
            <a:miter lim="800000"/>
            <a:headEnd/>
            <a:tailEnd/>
          </a:ln>
        </p:spPr>
      </p:pic>
    </p:spTree>
    <p:extLst>
      <p:ext uri="{BB962C8B-B14F-4D97-AF65-F5344CB8AC3E}">
        <p14:creationId xmlns:p14="http://schemas.microsoft.com/office/powerpoint/2010/main" val="2993702272"/>
      </p:ext>
    </p:extLst>
  </p:cSld>
  <p:clrMap bg1="lt1" tx1="dk1" bg2="lt2" tx2="dk2" accent1="accent1" accent2="accent2" accent3="accent3" accent4="accent4" accent5="accent5" accent6="accent6" hlink="hlink" folHlink="folHlink"/>
  <p:sldLayoutIdLst>
    <p:sldLayoutId id="2147483667" r:id="rId1"/>
    <p:sldLayoutId id="2147483677" r:id="rId2"/>
    <p:sldLayoutId id="2147483668" r:id="rId3"/>
    <p:sldLayoutId id="2147483669" r:id="rId4"/>
    <p:sldLayoutId id="2147483670" r:id="rId5"/>
    <p:sldLayoutId id="2147483671" r:id="rId6"/>
    <p:sldLayoutId id="2147483674" r:id="rId7"/>
    <p:sldLayoutId id="2147483675" r:id="rId8"/>
    <p:sldLayoutId id="2147483676" r:id="rId9"/>
  </p:sldLayoutIdLst>
  <p:txStyles>
    <p:title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fontAlgn="base">
        <a:spcBef>
          <a:spcPct val="20000"/>
        </a:spcBef>
        <a:spcAft>
          <a:spcPct val="0"/>
        </a:spcAft>
        <a:buFont typeface="Arial"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fontAlgn="base">
        <a:spcBef>
          <a:spcPct val="20000"/>
        </a:spcBef>
        <a:spcAft>
          <a:spcPct val="0"/>
        </a:spcAft>
        <a:buFont typeface="Arial"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fontAlgn="base">
        <a:spcBef>
          <a:spcPct val="20000"/>
        </a:spcBef>
        <a:spcAft>
          <a:spcPct val="0"/>
        </a:spcAft>
        <a:buFont typeface="Arial"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98500" y="1340768"/>
            <a:ext cx="7790656"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698500" y="2564905"/>
            <a:ext cx="10972800" cy="363326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98500" y="6428359"/>
            <a:ext cx="2844800" cy="365125"/>
          </a:xfrm>
          <a:prstGeom prst="rect">
            <a:avLst/>
          </a:prstGeom>
        </p:spPr>
        <p:txBody>
          <a:bodyPr vert="horz" wrap="square" lIns="0" tIns="0" rIns="0" bIns="0" numCol="1" anchor="ctr" anchorCtr="0" compatLnSpc="1">
            <a:prstTxWarp prst="textNoShape">
              <a:avLst/>
            </a:prstTxWarp>
          </a:bodyPr>
          <a:lstStyle>
            <a:lvl1pPr>
              <a:defRPr sz="1000">
                <a:solidFill>
                  <a:srgbClr val="898989"/>
                </a:solidFill>
                <a:latin typeface="Arial" panose="020B0604020202020204" pitchFamily="34" charset="0"/>
                <a:cs typeface="Arial" panose="020B0604020202020204" pitchFamily="34" charset="0"/>
              </a:defRPr>
            </a:lvl1pPr>
          </a:lstStyle>
          <a:p>
            <a:fld id="{456A7D1D-6254-4063-974C-6A2AE04E4B91}" type="datetimeFigureOut">
              <a:rPr lang="en-GB" smtClean="0"/>
              <a:pPr/>
              <a:t>17/03/2026</a:t>
            </a:fld>
            <a:endParaRPr lang="en-GB"/>
          </a:p>
        </p:txBody>
      </p:sp>
      <p:sp>
        <p:nvSpPr>
          <p:cNvPr id="5" name="Footer Placeholder 4"/>
          <p:cNvSpPr>
            <a:spLocks noGrp="1"/>
          </p:cNvSpPr>
          <p:nvPr>
            <p:ph type="ftr" sz="quarter" idx="3"/>
          </p:nvPr>
        </p:nvSpPr>
        <p:spPr>
          <a:xfrm>
            <a:off x="4240708" y="6428359"/>
            <a:ext cx="3860800" cy="365125"/>
          </a:xfrm>
          <a:prstGeom prst="rect">
            <a:avLst/>
          </a:prstGeom>
        </p:spPr>
        <p:txBody>
          <a:bodyPr vert="horz" wrap="square" lIns="0" tIns="0" rIns="0" bIns="0" numCol="1" anchor="ctr" anchorCtr="0" compatLnSpc="1">
            <a:prstTxWarp prst="textNoShape">
              <a:avLst/>
            </a:prstTxWarp>
          </a:bodyPr>
          <a:lstStyle>
            <a:lvl1pPr algn="ctr">
              <a:defRPr sz="1000">
                <a:solidFill>
                  <a:srgbClr val="898989"/>
                </a:solidFill>
                <a:latin typeface="Arial" panose="020B0604020202020204" pitchFamily="34" charset="0"/>
                <a:cs typeface="Arial" panose="020B0604020202020204" pitchFamily="34" charset="0"/>
              </a:defRPr>
            </a:lvl1pPr>
          </a:lstStyle>
          <a:p>
            <a:endParaRPr lang="en-GB"/>
          </a:p>
        </p:txBody>
      </p:sp>
      <p:sp>
        <p:nvSpPr>
          <p:cNvPr id="6" name="Slide Number Placeholder 5"/>
          <p:cNvSpPr>
            <a:spLocks noGrp="1"/>
          </p:cNvSpPr>
          <p:nvPr>
            <p:ph type="sldNum" sz="quarter" idx="4"/>
          </p:nvPr>
        </p:nvSpPr>
        <p:spPr>
          <a:xfrm>
            <a:off x="8826500" y="6428359"/>
            <a:ext cx="2844800" cy="365125"/>
          </a:xfrm>
          <a:prstGeom prst="rect">
            <a:avLst/>
          </a:prstGeom>
        </p:spPr>
        <p:txBody>
          <a:bodyPr vert="horz" wrap="square" lIns="0" tIns="0" rIns="0" bIns="0" numCol="1" anchor="ctr" anchorCtr="0" compatLnSpc="1">
            <a:prstTxWarp prst="textNoShape">
              <a:avLst/>
            </a:prstTxWarp>
          </a:bodyPr>
          <a:lstStyle>
            <a:lvl1pPr algn="r">
              <a:defRPr sz="1000">
                <a:solidFill>
                  <a:srgbClr val="898989"/>
                </a:solidFill>
                <a:latin typeface="Arial" panose="020B0604020202020204" pitchFamily="34" charset="0"/>
                <a:cs typeface="Arial" panose="020B0604020202020204" pitchFamily="34" charset="0"/>
              </a:defRPr>
            </a:lvl1pPr>
          </a:lstStyle>
          <a:p>
            <a:fld id="{26878614-5F41-4702-8E44-D9C8B2874F5D}" type="slidenum">
              <a:rPr lang="en-GB" smtClean="0"/>
              <a:pPr/>
              <a:t>‹#›</a:t>
            </a:fld>
            <a:endParaRPr lang="en-GB"/>
          </a:p>
        </p:txBody>
      </p:sp>
    </p:spTree>
    <p:extLst>
      <p:ext uri="{BB962C8B-B14F-4D97-AF65-F5344CB8AC3E}">
        <p14:creationId xmlns:p14="http://schemas.microsoft.com/office/powerpoint/2010/main" val="124260912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xStyles>
    <p:title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rtl="0" fontAlgn="base">
        <a:spcBef>
          <a:spcPct val="20000"/>
        </a:spcBef>
        <a:spcAft>
          <a:spcPct val="0"/>
        </a:spcAft>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fontAlgn="base">
        <a:spcBef>
          <a:spcPct val="20000"/>
        </a:spcBef>
        <a:spcAft>
          <a:spcPct val="0"/>
        </a:spcAft>
        <a:buFont typeface="Arial"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fontAlgn="base">
        <a:spcBef>
          <a:spcPct val="20000"/>
        </a:spcBef>
        <a:spcAft>
          <a:spcPct val="0"/>
        </a:spcAft>
        <a:buFont typeface="Arial"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fontAlgn="base">
        <a:spcBef>
          <a:spcPct val="20000"/>
        </a:spcBef>
        <a:spcAft>
          <a:spcPct val="0"/>
        </a:spcAft>
        <a:buFont typeface="Arial"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998634"/>
      </p:ext>
    </p:extLst>
  </p:cSld>
  <p:clrMap bg1="lt1" tx1="dk1" bg2="lt2" tx2="dk2" accent1="accent1" accent2="accent2" accent3="accent3" accent4="accent4" accent5="accent5" accent6="accent6" hlink="hlink" folHlink="folHlink"/>
  <p:sldLayoutIdLst>
    <p:sldLayoutId id="2147483659" r:id="rId1"/>
    <p:sldLayoutId id="2147483663" r:id="rId2"/>
    <p:sldLayoutId id="2147483660" r:id="rId3"/>
    <p:sldLayoutId id="214748366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jpeg"/><Relationship Id="rId3" Type="http://schemas.openxmlformats.org/officeDocument/2006/relationships/image" Target="../media/image28.jpeg"/><Relationship Id="rId7" Type="http://schemas.openxmlformats.org/officeDocument/2006/relationships/image" Target="../media/image32.jpeg"/><Relationship Id="rId12" Type="http://schemas.openxmlformats.org/officeDocument/2006/relationships/image" Target="../media/image37.jpeg"/><Relationship Id="rId2" Type="http://schemas.openxmlformats.org/officeDocument/2006/relationships/notesSlide" Target="../notesSlides/notesSlide6.xml"/><Relationship Id="rId16" Type="http://schemas.openxmlformats.org/officeDocument/2006/relationships/image" Target="../media/image41.jpeg"/><Relationship Id="rId1" Type="http://schemas.openxmlformats.org/officeDocument/2006/relationships/slideLayout" Target="../slideLayouts/slideLayout20.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jpe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image" Target="../media/image29.jpeg"/><Relationship Id="rId9" Type="http://schemas.openxmlformats.org/officeDocument/2006/relationships/image" Target="../media/image34.jpeg"/><Relationship Id="rId14" Type="http://schemas.openxmlformats.org/officeDocument/2006/relationships/image" Target="../media/image39.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2.png"/><Relationship Id="rId18" Type="http://schemas.openxmlformats.org/officeDocument/2006/relationships/image" Target="../media/image57.svg"/><Relationship Id="rId3" Type="http://schemas.openxmlformats.org/officeDocument/2006/relationships/image" Target="../media/image42.png"/><Relationship Id="rId21" Type="http://schemas.openxmlformats.org/officeDocument/2006/relationships/image" Target="../media/image60.png"/><Relationship Id="rId7" Type="http://schemas.openxmlformats.org/officeDocument/2006/relationships/image" Target="../media/image46.png"/><Relationship Id="rId12" Type="http://schemas.openxmlformats.org/officeDocument/2006/relationships/image" Target="../media/image51.svg"/><Relationship Id="rId17" Type="http://schemas.openxmlformats.org/officeDocument/2006/relationships/image" Target="../media/image56.png"/><Relationship Id="rId2" Type="http://schemas.openxmlformats.org/officeDocument/2006/relationships/notesSlide" Target="../notesSlides/notesSlide9.xml"/><Relationship Id="rId16" Type="http://schemas.openxmlformats.org/officeDocument/2006/relationships/image" Target="../media/image55.svg"/><Relationship Id="rId20" Type="http://schemas.openxmlformats.org/officeDocument/2006/relationships/image" Target="../media/image59.svg"/><Relationship Id="rId1" Type="http://schemas.openxmlformats.org/officeDocument/2006/relationships/slideLayout" Target="../slideLayouts/slideLayout20.xml"/><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svg"/><Relationship Id="rId19" Type="http://schemas.openxmlformats.org/officeDocument/2006/relationships/image" Target="../media/image58.png"/><Relationship Id="rId4" Type="http://schemas.openxmlformats.org/officeDocument/2006/relationships/image" Target="../media/image43.svg"/><Relationship Id="rId9" Type="http://schemas.openxmlformats.org/officeDocument/2006/relationships/image" Target="../media/image48.png"/><Relationship Id="rId14" Type="http://schemas.openxmlformats.org/officeDocument/2006/relationships/image" Target="../media/image53.sv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2.png"/><Relationship Id="rId7"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63.svg"/><Relationship Id="rId9" Type="http://schemas.openxmlformats.org/officeDocument/2006/relationships/image" Target="../media/image65.svg"/></Relationships>
</file>

<file path=ppt/slides/_rels/slide18.xml.rels><?xml version="1.0" encoding="UTF-8" standalone="yes"?>
<Relationships xmlns="http://schemas.openxmlformats.org/package/2006/relationships"><Relationship Id="rId2" Type="http://schemas.openxmlformats.org/officeDocument/2006/relationships/hyperlink" Target="mailto:seedschooloffice@manchester.ac.uk" TargetMode="Externa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hyperlink" Target="https://www.staffnet.manchester.ac.uk/humanities/research/research-funding-opportunities/" TargetMode="External"/><Relationship Id="rId2" Type="http://schemas.openxmlformats.org/officeDocument/2006/relationships/notesSlide" Target="../notesSlides/notesSlide18.xml"/><Relationship Id="rId1" Type="http://schemas.openxmlformats.org/officeDocument/2006/relationships/slideLayout" Target="../slideLayouts/slideLayout20.xml"/><Relationship Id="rId5" Type="http://schemas.openxmlformats.org/officeDocument/2006/relationships/hyperlink" Target="https://www.staffnet.manchester.ac.uk/seed/research/funding/" TargetMode="External"/><Relationship Id="rId4" Type="http://schemas.openxmlformats.org/officeDocument/2006/relationships/hyperlink" Target="https://www.researchprofessional.com/0/rr/home"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staffnet.manchester.ac.uk/seed/research/pre-award/" TargetMode="External"/><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hyperlink" Target="mailto:SEED.Research@manchester.ac.uk" TargetMode="External"/><Relationship Id="rId5" Type="http://schemas.openxmlformats.org/officeDocument/2006/relationships/hyperlink" Target="https://www.staffnet.manchester.ac.uk/rbe/rs/preparing/trusted_research/" TargetMode="External"/><Relationship Id="rId4" Type="http://schemas.openxmlformats.org/officeDocument/2006/relationships/hyperlink" Target="https://www.staffnet.manchester.ac.uk/seed/research/"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svg"/><Relationship Id="rId18" Type="http://schemas.openxmlformats.org/officeDocument/2006/relationships/image" Target="../media/image77.png"/><Relationship Id="rId3" Type="http://schemas.openxmlformats.org/officeDocument/2006/relationships/image" Target="../media/image52.png"/><Relationship Id="rId21" Type="http://schemas.openxmlformats.org/officeDocument/2006/relationships/image" Target="../media/image80.svg"/><Relationship Id="rId7" Type="http://schemas.openxmlformats.org/officeDocument/2006/relationships/image" Target="../media/image60.png"/><Relationship Id="rId12" Type="http://schemas.openxmlformats.org/officeDocument/2006/relationships/image" Target="../media/image71.png"/><Relationship Id="rId17" Type="http://schemas.openxmlformats.org/officeDocument/2006/relationships/image" Target="../media/image76.svg"/><Relationship Id="rId2" Type="http://schemas.openxmlformats.org/officeDocument/2006/relationships/notesSlide" Target="../notesSlides/notesSlide20.xml"/><Relationship Id="rId16" Type="http://schemas.openxmlformats.org/officeDocument/2006/relationships/image" Target="../media/image75.png"/><Relationship Id="rId20" Type="http://schemas.openxmlformats.org/officeDocument/2006/relationships/image" Target="../media/image79.png"/><Relationship Id="rId1" Type="http://schemas.openxmlformats.org/officeDocument/2006/relationships/slideLayout" Target="../slideLayouts/slideLayout20.xml"/><Relationship Id="rId6" Type="http://schemas.openxmlformats.org/officeDocument/2006/relationships/image" Target="../media/image55.svg"/><Relationship Id="rId11" Type="http://schemas.openxmlformats.org/officeDocument/2006/relationships/image" Target="../media/image70.svg"/><Relationship Id="rId5" Type="http://schemas.openxmlformats.org/officeDocument/2006/relationships/image" Target="../media/image54.png"/><Relationship Id="rId15" Type="http://schemas.openxmlformats.org/officeDocument/2006/relationships/image" Target="../media/image74.svg"/><Relationship Id="rId10" Type="http://schemas.openxmlformats.org/officeDocument/2006/relationships/image" Target="../media/image69.png"/><Relationship Id="rId19" Type="http://schemas.openxmlformats.org/officeDocument/2006/relationships/image" Target="../media/image78.svg"/><Relationship Id="rId4" Type="http://schemas.openxmlformats.org/officeDocument/2006/relationships/image" Target="../media/image53.svg"/><Relationship Id="rId9" Type="http://schemas.openxmlformats.org/officeDocument/2006/relationships/image" Target="../media/image68.svg"/><Relationship Id="rId14" Type="http://schemas.openxmlformats.org/officeDocument/2006/relationships/image" Target="../media/image7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hyperlink" Target="https://www.manchester.ac.uk/about/maps/interactive-map/" TargetMode="Externa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estatesandfacilitiestest.ds.man.ac.uk/businessunits/Helpdesk/NewRequest.asp" TargetMode="Externa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diagramLayout" Target="../diagrams/layout3.xml"/><Relationship Id="rId7" Type="http://schemas.openxmlformats.org/officeDocument/2006/relationships/image" Target="../media/image83.png"/><Relationship Id="rId2" Type="http://schemas.openxmlformats.org/officeDocument/2006/relationships/diagramData" Target="../diagrams/data3.xml"/><Relationship Id="rId1" Type="http://schemas.openxmlformats.org/officeDocument/2006/relationships/slideLayout" Target="../slideLayouts/slideLayout2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2.xml.rels><?xml version="1.0" encoding="UTF-8" standalone="yes"?>
<Relationships xmlns="http://schemas.openxmlformats.org/package/2006/relationships"><Relationship Id="rId3" Type="http://schemas.openxmlformats.org/officeDocument/2006/relationships/hyperlink" Target="https://www.qualtrics.manchester.ac.uk/jfe/form/SV_bad9v3Dg2LcBKu2" TargetMode="External"/><Relationship Id="rId7" Type="http://schemas.openxmlformats.org/officeDocument/2006/relationships/image" Target="../media/image88.svg"/><Relationship Id="rId2" Type="http://schemas.openxmlformats.org/officeDocument/2006/relationships/hyperlink" Target="http://www.healthandsafety.manchester.ac.uk/toolkits/firstaid/" TargetMode="External"/><Relationship Id="rId1" Type="http://schemas.openxmlformats.org/officeDocument/2006/relationships/slideLayout" Target="../slideLayouts/slideLayout20.xml"/><Relationship Id="rId6" Type="http://schemas.openxmlformats.org/officeDocument/2006/relationships/image" Target="../media/image87.png"/><Relationship Id="rId5" Type="http://schemas.openxmlformats.org/officeDocument/2006/relationships/image" Target="../media/image86.svg"/><Relationship Id="rId4" Type="http://schemas.openxmlformats.org/officeDocument/2006/relationships/image" Target="../media/image8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89.png"/><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89.png"/><Relationship Id="rId7" Type="http://schemas.openxmlformats.org/officeDocument/2006/relationships/diagramColors" Target="../diagrams/colors5.xml"/><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5.xml.rels><?xml version="1.0" encoding="UTF-8" standalone="yes"?>
<Relationships xmlns="http://schemas.openxmlformats.org/package/2006/relationships"><Relationship Id="rId2" Type="http://schemas.openxmlformats.org/officeDocument/2006/relationships/hyperlink" Target="https://www.staffnet.manchester.ac.uk/seed/resources/seed-ways-of-working/" TargetMode="Externa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2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4.svg"/><Relationship Id="rId18" Type="http://schemas.openxmlformats.org/officeDocument/2006/relationships/image" Target="../media/image79.png"/><Relationship Id="rId3" Type="http://schemas.openxmlformats.org/officeDocument/2006/relationships/image" Target="../media/image44.png"/><Relationship Id="rId21" Type="http://schemas.openxmlformats.org/officeDocument/2006/relationships/image" Target="../media/image100.svg"/><Relationship Id="rId7" Type="http://schemas.openxmlformats.org/officeDocument/2006/relationships/image" Target="../media/image60.png"/><Relationship Id="rId12" Type="http://schemas.openxmlformats.org/officeDocument/2006/relationships/image" Target="../media/image93.png"/><Relationship Id="rId17" Type="http://schemas.openxmlformats.org/officeDocument/2006/relationships/image" Target="../media/image98.svg"/><Relationship Id="rId2" Type="http://schemas.openxmlformats.org/officeDocument/2006/relationships/notesSlide" Target="../notesSlides/notesSlide24.xml"/><Relationship Id="rId16" Type="http://schemas.openxmlformats.org/officeDocument/2006/relationships/image" Target="../media/image97.png"/><Relationship Id="rId20" Type="http://schemas.openxmlformats.org/officeDocument/2006/relationships/image" Target="../media/image99.png"/><Relationship Id="rId1" Type="http://schemas.openxmlformats.org/officeDocument/2006/relationships/slideLayout" Target="../slideLayouts/slideLayout20.xml"/><Relationship Id="rId6" Type="http://schemas.openxmlformats.org/officeDocument/2006/relationships/image" Target="../media/image49.svg"/><Relationship Id="rId11" Type="http://schemas.openxmlformats.org/officeDocument/2006/relationships/image" Target="../media/image65.svg"/><Relationship Id="rId5" Type="http://schemas.openxmlformats.org/officeDocument/2006/relationships/image" Target="../media/image48.png"/><Relationship Id="rId15" Type="http://schemas.openxmlformats.org/officeDocument/2006/relationships/image" Target="../media/image96.svg"/><Relationship Id="rId10" Type="http://schemas.openxmlformats.org/officeDocument/2006/relationships/image" Target="../media/image64.png"/><Relationship Id="rId19" Type="http://schemas.openxmlformats.org/officeDocument/2006/relationships/image" Target="../media/image80.svg"/><Relationship Id="rId4" Type="http://schemas.openxmlformats.org/officeDocument/2006/relationships/image" Target="../media/image45.svg"/><Relationship Id="rId9" Type="http://schemas.openxmlformats.org/officeDocument/2006/relationships/image" Target="../media/image92.svg"/><Relationship Id="rId14" Type="http://schemas.openxmlformats.org/officeDocument/2006/relationships/image" Target="../media/image95.png"/></Relationships>
</file>

<file path=ppt/slides/_rels/slide53.xml.rels><?xml version="1.0" encoding="UTF-8" standalone="yes"?>
<Relationships xmlns="http://schemas.openxmlformats.org/package/2006/relationships"><Relationship Id="rId8" Type="http://schemas.openxmlformats.org/officeDocument/2006/relationships/hyperlink" Target="https://www.staffnet.manchester.ac.uk/humanities/about/news-and-events/enews/" TargetMode="External"/><Relationship Id="rId3" Type="http://schemas.openxmlformats.org/officeDocument/2006/relationships/hyperlink" Target="https://www.itservices.manchester.ac.uk/ourservices/popular/microsoft365/" TargetMode="External"/><Relationship Id="rId7" Type="http://schemas.openxmlformats.org/officeDocument/2006/relationships/hyperlink" Target="https://www.itservices.manchester.ac.uk/email/staffemail/mailing-lists/" TargetMode="External"/><Relationship Id="rId2" Type="http://schemas.openxmlformats.org/officeDocument/2006/relationships/notesSlide" Target="../notesSlides/notesSlide25.xml"/><Relationship Id="rId1" Type="http://schemas.openxmlformats.org/officeDocument/2006/relationships/slideLayout" Target="../slideLayouts/slideLayout20.xml"/><Relationship Id="rId6" Type="http://schemas.openxmlformats.org/officeDocument/2006/relationships/hyperlink" Target="https://listserv.manchester.ac.uk/" TargetMode="External"/><Relationship Id="rId5" Type="http://schemas.openxmlformats.org/officeDocument/2006/relationships/hyperlink" Target="https://www.staffnet.manchester.ac.uk/seed/" TargetMode="External"/><Relationship Id="rId4" Type="http://schemas.openxmlformats.org/officeDocument/2006/relationships/hyperlink" Target="https://www.staffnet.manchester.ac.uk/" TargetMode="External"/></Relationships>
</file>

<file path=ppt/slides/_rels/slide54.xml.rels><?xml version="1.0" encoding="UTF-8" standalone="yes"?>
<Relationships xmlns="http://schemas.openxmlformats.org/package/2006/relationships"><Relationship Id="rId8" Type="http://schemas.openxmlformats.org/officeDocument/2006/relationships/hyperlink" Target="mailto:Joe.Stafford@Manchester.ac.uk" TargetMode="External"/><Relationship Id="rId3" Type="http://schemas.openxmlformats.org/officeDocument/2006/relationships/hyperlink" Target="mailto:sian.lambert@manchester.ac.uk" TargetMode="External"/><Relationship Id="rId7" Type="http://schemas.openxmlformats.org/officeDocument/2006/relationships/hyperlink" Target="mailto:media.relations@Manchester.ac.uk" TargetMode="External"/><Relationship Id="rId2" Type="http://schemas.openxmlformats.org/officeDocument/2006/relationships/notesSlide" Target="../notesSlides/notesSlide26.xml"/><Relationship Id="rId1" Type="http://schemas.openxmlformats.org/officeDocument/2006/relationships/slideLayout" Target="../slideLayouts/slideLayout20.xml"/><Relationship Id="rId6" Type="http://schemas.openxmlformats.org/officeDocument/2006/relationships/hyperlink" Target="mailto:humsnews@Manchester.ac.uk" TargetMode="External"/><Relationship Id="rId5" Type="http://schemas.openxmlformats.org/officeDocument/2006/relationships/hyperlink" Target="https://forms.office.com/e/Zqzuyq3qsA" TargetMode="External"/><Relationship Id="rId4" Type="http://schemas.openxmlformats.org/officeDocument/2006/relationships/hyperlink" Target="mailto:maria.baltazarviegas@manchester.ac.uk" TargetMode="External"/><Relationship Id="rId9" Type="http://schemas.openxmlformats.org/officeDocument/2006/relationships/hyperlink" Target="http://gdi.manchester.ac.uk/about/people/communications-support-teams/&#8203;"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www.policy.manchester.ac.uk/" TargetMode="External"/><Relationship Id="rId7" Type="http://schemas.openxmlformats.org/officeDocument/2006/relationships/hyperlink" Target="https://www.staffnet.manchester.ac.uk/promoting-your-research/research-visibility-checklist/" TargetMode="External"/><Relationship Id="rId2" Type="http://schemas.openxmlformats.org/officeDocument/2006/relationships/notesSlide" Target="../notesSlides/notesSlide27.xml"/><Relationship Id="rId1" Type="http://schemas.openxmlformats.org/officeDocument/2006/relationships/slideLayout" Target="../slideLayouts/slideLayout20.xml"/><Relationship Id="rId6" Type="http://schemas.openxmlformats.org/officeDocument/2006/relationships/hyperlink" Target="http://../SEED%20Induction%20011024/on%20https:/www.policy.manchester.ac.uk/about-us/contact-us" TargetMode="External"/><Relationship Id="rId5" Type="http://schemas.openxmlformats.org/officeDocument/2006/relationships/hyperlink" Target="https://listserv.manchester.ac.uk/cgi-bin/wa?SUBED1=PUBLIC-POLICY" TargetMode="External"/><Relationship Id="rId4" Type="http://schemas.openxmlformats.org/officeDocument/2006/relationships/hyperlink" Target="mailto:Suzanne.booth@Manchester.ac.uk"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www.linkedin.com/company/environment-education-development/" TargetMode="External"/><Relationship Id="rId2" Type="http://schemas.openxmlformats.org/officeDocument/2006/relationships/notesSlide" Target="../notesSlides/notesSlide28.xml"/><Relationship Id="rId1" Type="http://schemas.openxmlformats.org/officeDocument/2006/relationships/slideLayout" Target="../slideLayouts/slideLayout20.xml"/><Relationship Id="rId5" Type="http://schemas.openxmlformats.org/officeDocument/2006/relationships/hyperlink" Target="https://bsky.app/profile/uomseed.bsky.social" TargetMode="External"/><Relationship Id="rId4" Type="http://schemas.openxmlformats.org/officeDocument/2006/relationships/hyperlink" Target="https://www.instagram.com/uomseed/"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hyperlink" Target="mailto:equalityanddiversity@manchester.ac.uk" TargetMode="External"/><Relationship Id="rId2" Type="http://schemas.openxmlformats.org/officeDocument/2006/relationships/hyperlink" Target="https://www.staffnet.manchester.ac.uk/equality-diversity-inclusion/about-us/our-strategy/" TargetMode="Externa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hyperlink" Target="https://www.staffnet.manchester.ac.uk/seed/policies-guidance/equality-and-diversity/" TargetMode="Externa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hyperlink" Target="https://www.staffnet.manchester.ac.uk/talent-development/learning-and-professional-development/" TargetMode="External"/><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3" Type="http://schemas.openxmlformats.org/officeDocument/2006/relationships/hyperlink" Target="https://www.staffnet.manchester.ac.uk/equality-diversity-inclusion/equality-groups/disability/support/" TargetMode="External"/><Relationship Id="rId2" Type="http://schemas.openxmlformats.org/officeDocument/2006/relationships/hyperlink" Target="https://www.staffnet.manchester.ac.uk/equality-diversity-inclusion/training/" TargetMode="External"/><Relationship Id="rId1" Type="http://schemas.openxmlformats.org/officeDocument/2006/relationships/slideLayout" Target="../slideLayouts/slideLayout13.xml"/><Relationship Id="rId6" Type="http://schemas.openxmlformats.org/officeDocument/2006/relationships/hyperlink" Target="https://online.manchester.ac.uk/ultra/courses/_83368_1/cl/outline" TargetMode="External"/><Relationship Id="rId5" Type="http://schemas.openxmlformats.org/officeDocument/2006/relationships/hyperlink" Target="https://online.manchester.ac.uk/ultra/courses/_83366_1/cl/outline" TargetMode="External"/><Relationship Id="rId4" Type="http://schemas.openxmlformats.org/officeDocument/2006/relationships/hyperlink" Target="https://app.manchester.ac.uk/edi202"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www.staffnet.manchester.ac.uk/news/display/?id=31557" TargetMode="External"/><Relationship Id="rId2" Type="http://schemas.openxmlformats.org/officeDocument/2006/relationships/hyperlink" Target="https://www.staffnet.manchester.ac.uk/disabled-staff-support/" TargetMode="External"/><Relationship Id="rId1" Type="http://schemas.openxmlformats.org/officeDocument/2006/relationships/slideLayout" Target="../slideLayouts/slideLayout13.xml"/><Relationship Id="rId4" Type="http://schemas.openxmlformats.org/officeDocument/2006/relationships/hyperlink" Target="https://www.staffnet.manchester.ac.uk/equality-diversity-inclusion/staff-networks/disabled-staff-network/"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forms.office.com/Pages/ResponsePage.aspx?id=B8tSwU5hu0qBivA1z6kad5PKDkwtBkVCorW0UvSBzoFUNDdBNEMzVTE2QTQyQ1FLQkpOSTFFWjlFMS4u" TargetMode="External"/><Relationship Id="rId2" Type="http://schemas.openxmlformats.org/officeDocument/2006/relationships/hyperlink" Target="https://www.staffnet.manchester.ac.uk/equality-diversity-inclusion/staff-networks/women-at-manchester/" TargetMode="External"/><Relationship Id="rId1" Type="http://schemas.openxmlformats.org/officeDocument/2006/relationships/slideLayout" Target="../slideLayouts/slideLayout13.xml"/><Relationship Id="rId6" Type="http://schemas.openxmlformats.org/officeDocument/2006/relationships/hyperlink" Target="https://www.manchester.ac.uk/about/maps/interactive-map/" TargetMode="External"/><Relationship Id="rId5" Type="http://schemas.openxmlformats.org/officeDocument/2006/relationships/hyperlink" Target="https://www.staffnet.manchester.ac.uk/equality-diversity-inclusion/staff-networks/allout/" TargetMode="External"/><Relationship Id="rId4" Type="http://schemas.openxmlformats.org/officeDocument/2006/relationships/hyperlink" Target="https://view.officeapps.live.com/op/view.aspx?src=https%3A%2F%2Fdocuments.manchester.ac.uk%2Fdisplay.aspx%3FDocID%3D71169&amp;wdOrigin=BROWSELINK"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www.staffnet.manchester.ac.uk/seed/policies-guidance/equality-and-diversity/" TargetMode="External"/><Relationship Id="rId2" Type="http://schemas.openxmlformats.org/officeDocument/2006/relationships/hyperlink" Target="https://www.staffnet.manchester.ac.uk/people-and-od/current-staff/parents-carers/" TargetMode="External"/><Relationship Id="rId1" Type="http://schemas.openxmlformats.org/officeDocument/2006/relationships/slideLayout" Target="../slideLayouts/slideLayout13.xml"/><Relationship Id="rId4" Type="http://schemas.openxmlformats.org/officeDocument/2006/relationships/hyperlink" Target="https://documents.manchester.ac.uk/display.aspx?DocID=68909#:~:text=Academic%20Returners%20Policy%20to%20support%20academic"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www.manchester.ac.uk/about/maps/interactive-map/" TargetMode="External"/><Relationship Id="rId2" Type="http://schemas.openxmlformats.org/officeDocument/2006/relationships/hyperlink" Target="https://www.staffnet.manchester.ac.uk/people-and-od/current-staff/health-wellbeing/multifaith-chaplaincy/" TargetMode="Externa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hyperlink" Target="https://www.counsellingservice.manchester.ac.uk/" TargetMode="Externa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hyperlink" Target="https://documents.manchester.ac.uk/DocuInfo.aspx?DocID=71161&amp;gator_td=VihAt1QmI3%2fyLA8yJ1Yog%2fmGft%2bWMUVb0wdgVPPj1Q1mHQALajNRar5IsklV6J8wV3rWYh%2b%2bINx7qfDICawmKb3si1HgcIu%2f8Yt92R5JlTjs087HBJru%2fp2%2fTrgM7EZ33%2foP4soVFohxpFVXfYTz74JDWCutsb4cbMn1ePLgvlc%3d" TargetMode="External"/><Relationship Id="rId2" Type="http://schemas.openxmlformats.org/officeDocument/2006/relationships/hyperlink" Target="http://staffnet.manchester.ac.uk/people-and-od/current-staff/resolving-issues-at-work/" TargetMode="External"/><Relationship Id="rId1" Type="http://schemas.openxmlformats.org/officeDocument/2006/relationships/slideLayout" Target="../slideLayouts/slideLayout13.xml"/><Relationship Id="rId4" Type="http://schemas.openxmlformats.org/officeDocument/2006/relationships/hyperlink" Target="https://www.reportandsupport.manchester.ac.uk/" TargetMode="Externa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0.xml"/><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 Id="rId9"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805126-3089-F943-9C7D-F7BDB07221BE}"/>
              </a:ext>
            </a:extLst>
          </p:cNvPr>
          <p:cNvSpPr>
            <a:spLocks noGrp="1"/>
          </p:cNvSpPr>
          <p:nvPr>
            <p:ph type="ctrTitle"/>
          </p:nvPr>
        </p:nvSpPr>
        <p:spPr/>
        <p:txBody>
          <a:bodyPr/>
          <a:lstStyle/>
          <a:p>
            <a:r>
              <a:rPr lang="en-US"/>
              <a:t>School of Environment, </a:t>
            </a:r>
            <a:br>
              <a:rPr lang="en-US"/>
            </a:br>
            <a:r>
              <a:rPr lang="en-US"/>
              <a:t>Education and Development</a:t>
            </a:r>
          </a:p>
        </p:txBody>
      </p:sp>
      <p:sp>
        <p:nvSpPr>
          <p:cNvPr id="13" name="Subtitle 12">
            <a:extLst>
              <a:ext uri="{FF2B5EF4-FFF2-40B4-BE49-F238E27FC236}">
                <a16:creationId xmlns:a16="http://schemas.microsoft.com/office/drawing/2014/main" id="{DDA0DC9F-EBF8-764B-A596-244509F58956}"/>
              </a:ext>
            </a:extLst>
          </p:cNvPr>
          <p:cNvSpPr>
            <a:spLocks noGrp="1"/>
          </p:cNvSpPr>
          <p:nvPr>
            <p:ph type="subTitle" idx="1"/>
          </p:nvPr>
        </p:nvSpPr>
        <p:spPr>
          <a:ln>
            <a:solidFill>
              <a:srgbClr val="FFFF00"/>
            </a:solidFill>
          </a:ln>
        </p:spPr>
        <p:txBody>
          <a:bodyPr/>
          <a:lstStyle/>
          <a:p>
            <a:r>
              <a:rPr lang="en-GB" dirty="0">
                <a:latin typeface="Open Sans"/>
                <a:ea typeface="Open Sans"/>
                <a:cs typeface="Open Sans"/>
              </a:rPr>
              <a:t>Staff Induction – February 2026 </a:t>
            </a:r>
          </a:p>
        </p:txBody>
      </p:sp>
    </p:spTree>
    <p:extLst>
      <p:ext uri="{BB962C8B-B14F-4D97-AF65-F5344CB8AC3E}">
        <p14:creationId xmlns:p14="http://schemas.microsoft.com/office/powerpoint/2010/main" val="311616707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9C9AE6E-CD7F-BA14-EC5B-43162A77BC51}"/>
              </a:ext>
            </a:extLst>
          </p:cNvPr>
          <p:cNvSpPr>
            <a:spLocks noGrp="1"/>
          </p:cNvSpPr>
          <p:nvPr>
            <p:ph type="title"/>
          </p:nvPr>
        </p:nvSpPr>
        <p:spPr/>
        <p:txBody>
          <a:bodyPr/>
          <a:lstStyle/>
          <a:p>
            <a:r>
              <a:rPr lang="en-US">
                <a:latin typeface="Open Sans"/>
                <a:ea typeface="Open Sans"/>
                <a:cs typeface="Open Sans"/>
              </a:rPr>
              <a:t>More School Highlights</a:t>
            </a:r>
          </a:p>
        </p:txBody>
      </p:sp>
      <p:sp>
        <p:nvSpPr>
          <p:cNvPr id="7" name="Content Placeholder 2">
            <a:extLst>
              <a:ext uri="{FF2B5EF4-FFF2-40B4-BE49-F238E27FC236}">
                <a16:creationId xmlns:a16="http://schemas.microsoft.com/office/drawing/2014/main" id="{BAF3BB3F-D9AC-45C2-AAF8-64160B966C84}"/>
              </a:ext>
            </a:extLst>
          </p:cNvPr>
          <p:cNvSpPr>
            <a:spLocks noGrp="1"/>
          </p:cNvSpPr>
          <p:nvPr>
            <p:ph type="body" sz="quarter" idx="10"/>
          </p:nvPr>
        </p:nvSpPr>
        <p:spPr>
          <a:xfrm>
            <a:off x="524763" y="1556792"/>
            <a:ext cx="5462549" cy="4536504"/>
          </a:xfrm>
        </p:spPr>
        <p:txBody>
          <a:bodyPr wrap="square" anchor="t">
            <a:noAutofit/>
          </a:bodyPr>
          <a:lstStyle/>
          <a:p>
            <a:pPr marL="74930" indent="0">
              <a:spcAft>
                <a:spcPts val="600"/>
              </a:spcAft>
              <a:buNone/>
              <a:tabLst>
                <a:tab pos="1845945" algn="l"/>
              </a:tabLst>
            </a:pPr>
            <a:r>
              <a:rPr lang="en-GB" sz="1600" b="1">
                <a:latin typeface="Open Sans"/>
                <a:ea typeface="Calibri" panose="020F0502020204030204" pitchFamily="34" charset="0"/>
                <a:cs typeface="Open Sans"/>
              </a:rPr>
              <a:t>League tables:</a:t>
            </a:r>
            <a:br>
              <a:rPr lang="en-GB" sz="1600" b="1">
                <a:ea typeface="Calibri" panose="020F0502020204030204" pitchFamily="34" charset="0"/>
              </a:rPr>
            </a:br>
            <a:endParaRPr lang="en-GB" sz="1600" b="1">
              <a:ea typeface="Calibri" panose="020F0502020204030204" pitchFamily="34" charset="0"/>
            </a:endParaRPr>
          </a:p>
          <a:p>
            <a:pPr lvl="1">
              <a:spcAft>
                <a:spcPts val="600"/>
              </a:spcAft>
              <a:buFont typeface="Arial" panose="020B0604020202020204" pitchFamily="34" charset="0"/>
              <a:buChar char="•"/>
            </a:pPr>
            <a:r>
              <a:rPr lang="en-GB" sz="1600">
                <a:latin typeface="Segoe UI" panose="020B0502040204020203" pitchFamily="34" charset="0"/>
              </a:rPr>
              <a:t>Global leadership in sustainability &amp; social impact - 2nd in the world and 1st in Europe – </a:t>
            </a:r>
            <a:r>
              <a:rPr lang="en-GB" sz="1600" i="1">
                <a:latin typeface="Segoe UI" panose="020B0502040204020203" pitchFamily="34" charset="0"/>
              </a:rPr>
              <a:t>Times Higher Education Impact Rankings 2025</a:t>
            </a:r>
            <a:r>
              <a:rPr lang="en-GB" sz="1600">
                <a:latin typeface="Segoe UI" panose="020B0502040204020203" pitchFamily="34" charset="0"/>
              </a:rPr>
              <a:t> </a:t>
            </a:r>
          </a:p>
          <a:p>
            <a:pPr lvl="1">
              <a:spcAft>
                <a:spcPts val="600"/>
              </a:spcAft>
              <a:buFont typeface="Arial" panose="020B0604020202020204" pitchFamily="34" charset="0"/>
              <a:buChar char="•"/>
            </a:pPr>
            <a:r>
              <a:rPr lang="en-GB" sz="1600">
                <a:latin typeface="Open Sans"/>
                <a:ea typeface="Calibri" panose="020F0502020204030204" pitchFamily="34" charset="0"/>
                <a:cs typeface="Open Sans"/>
              </a:rPr>
              <a:t>3</a:t>
            </a:r>
            <a:r>
              <a:rPr lang="en-GB" sz="1600" baseline="30000">
                <a:latin typeface="Open Sans"/>
                <a:ea typeface="Open Sans"/>
                <a:cs typeface="Open Sans"/>
              </a:rPr>
              <a:t>rd</a:t>
            </a:r>
            <a:r>
              <a:rPr lang="en-GB" sz="1600">
                <a:latin typeface="Open Sans"/>
                <a:ea typeface="Calibri" panose="020F0502020204030204" pitchFamily="34" charset="0"/>
                <a:cs typeface="Open Sans"/>
              </a:rPr>
              <a:t>  for Construction, Surveying &amp; Planning – The Guardian 2025</a:t>
            </a:r>
          </a:p>
          <a:p>
            <a:pPr lvl="1">
              <a:spcAft>
                <a:spcPts val="600"/>
              </a:spcAft>
              <a:buFont typeface="Arial" panose="020B0604020202020204" pitchFamily="34" charset="0"/>
              <a:buChar char="•"/>
            </a:pPr>
            <a:r>
              <a:rPr lang="en-GB" sz="1600">
                <a:latin typeface="Open Sans"/>
                <a:ea typeface="Calibri" panose="020F0502020204030204" pitchFamily="34" charset="0"/>
                <a:cs typeface="Open Sans"/>
              </a:rPr>
              <a:t>3</a:t>
            </a:r>
            <a:r>
              <a:rPr lang="en-GB" sz="1600" baseline="30000">
                <a:latin typeface="Open Sans"/>
                <a:ea typeface="Calibri" panose="020F0502020204030204" pitchFamily="34" charset="0"/>
                <a:cs typeface="Open Sans"/>
              </a:rPr>
              <a:t>rd</a:t>
            </a:r>
            <a:r>
              <a:rPr lang="en-GB" sz="1600">
                <a:latin typeface="Open Sans"/>
                <a:ea typeface="Calibri" panose="020F0502020204030204" pitchFamily="34" charset="0"/>
                <a:cs typeface="Open Sans"/>
              </a:rPr>
              <a:t>/19</a:t>
            </a:r>
            <a:r>
              <a:rPr lang="en-GB" sz="1600" baseline="30000">
                <a:latin typeface="Open Sans"/>
                <a:ea typeface="Calibri" panose="020F0502020204030204" pitchFamily="34" charset="0"/>
                <a:cs typeface="Open Sans"/>
              </a:rPr>
              <a:t>th</a:t>
            </a:r>
            <a:r>
              <a:rPr lang="en-GB" sz="1600">
                <a:latin typeface="Open Sans"/>
                <a:ea typeface="Calibri" panose="020F0502020204030204" pitchFamily="34" charset="0"/>
                <a:cs typeface="Open Sans"/>
              </a:rPr>
              <a:t> for Geography – Shanghai World Ranking 2022/QS Rankings 2025</a:t>
            </a:r>
          </a:p>
          <a:p>
            <a:pPr lvl="1">
              <a:spcAft>
                <a:spcPts val="600"/>
              </a:spcAft>
              <a:buFont typeface="Arial" panose="020B0604020202020204" pitchFamily="34" charset="0"/>
              <a:buChar char="•"/>
            </a:pPr>
            <a:r>
              <a:rPr lang="en-GB" sz="1600">
                <a:latin typeface="Open Sans"/>
                <a:ea typeface="Calibri" panose="020F0502020204030204" pitchFamily="34" charset="0"/>
                <a:cs typeface="Open Sans"/>
              </a:rPr>
              <a:t>11</a:t>
            </a:r>
            <a:r>
              <a:rPr lang="en-GB" sz="1600" baseline="30000">
                <a:latin typeface="Open Sans"/>
                <a:ea typeface="Calibri" panose="020F0502020204030204" pitchFamily="34" charset="0"/>
                <a:cs typeface="Open Sans"/>
              </a:rPr>
              <a:t>th</a:t>
            </a:r>
            <a:r>
              <a:rPr lang="en-GB" sz="1600">
                <a:latin typeface="Open Sans"/>
                <a:ea typeface="Calibri" panose="020F0502020204030204" pitchFamily="34" charset="0"/>
                <a:cs typeface="Open Sans"/>
              </a:rPr>
              <a:t> for Development – QS rankings 2025</a:t>
            </a:r>
          </a:p>
          <a:p>
            <a:pPr lvl="1">
              <a:spcAft>
                <a:spcPts val="600"/>
              </a:spcAft>
              <a:buChar char="•"/>
            </a:pPr>
            <a:r>
              <a:rPr lang="en-GB" sz="1600">
                <a:latin typeface="Open Sans"/>
                <a:ea typeface="Calibri" panose="020F0502020204030204" pitchFamily="34" charset="0"/>
                <a:cs typeface="Open Sans"/>
              </a:rPr>
              <a:t>5th for Architecture (MSA) in the QS Rankings 2025, and 2nd in the UK</a:t>
            </a:r>
            <a:endParaRPr lang="en-GB" sz="1600">
              <a:ea typeface="Calibri" panose="020F0502020204030204" pitchFamily="34" charset="0"/>
            </a:endParaRPr>
          </a:p>
          <a:p>
            <a:pPr lvl="1">
              <a:spcAft>
                <a:spcPts val="600"/>
              </a:spcAft>
              <a:buChar char="•"/>
            </a:pPr>
            <a:r>
              <a:rPr lang="en-GB" sz="1600">
                <a:latin typeface="Open Sans"/>
                <a:ea typeface="Open Sans"/>
                <a:cs typeface="Open Sans"/>
              </a:rPr>
              <a:t>Top 50 in the QS Rankings for Education (2024)</a:t>
            </a:r>
            <a:endParaRPr lang="en-GB" sz="1600"/>
          </a:p>
          <a:p>
            <a:pPr marL="0" indent="0">
              <a:spcAft>
                <a:spcPts val="600"/>
              </a:spcAft>
              <a:buNone/>
            </a:pPr>
            <a:endParaRPr lang="en-GB" sz="1600"/>
          </a:p>
          <a:p>
            <a:pPr>
              <a:spcAft>
                <a:spcPts val="600"/>
              </a:spcAft>
            </a:pPr>
            <a:endParaRPr lang="en-GB" sz="1600"/>
          </a:p>
        </p:txBody>
      </p:sp>
      <p:sp>
        <p:nvSpPr>
          <p:cNvPr id="9" name="TextBox 8">
            <a:extLst>
              <a:ext uri="{FF2B5EF4-FFF2-40B4-BE49-F238E27FC236}">
                <a16:creationId xmlns:a16="http://schemas.microsoft.com/office/drawing/2014/main" id="{569FDB04-EF00-4836-FC49-6AB86DDB12E0}"/>
              </a:ext>
            </a:extLst>
          </p:cNvPr>
          <p:cNvSpPr txBox="1"/>
          <p:nvPr/>
        </p:nvSpPr>
        <p:spPr>
          <a:xfrm>
            <a:off x="6528048" y="1556792"/>
            <a:ext cx="4965453" cy="2939266"/>
          </a:xfrm>
          <a:prstGeom prst="rect">
            <a:avLst/>
          </a:prstGeom>
          <a:noFill/>
        </p:spPr>
        <p:txBody>
          <a:bodyPr wrap="square">
            <a:spAutoFit/>
          </a:bodyPr>
          <a:lstStyle/>
          <a:p>
            <a:pPr marL="0" indent="0">
              <a:spcAft>
                <a:spcPts val="600"/>
              </a:spcAft>
              <a:buNone/>
            </a:pPr>
            <a:r>
              <a:rPr lang="en-GB" sz="1600" b="1">
                <a:latin typeface="Open Sans" panose="020B0606030504020204" pitchFamily="34" charset="0"/>
                <a:ea typeface="Open Sans" panose="020B0606030504020204" pitchFamily="34" charset="0"/>
                <a:cs typeface="Open Sans" panose="020B0606030504020204" pitchFamily="34" charset="0"/>
              </a:rPr>
              <a:t>Size and Shape developments </a:t>
            </a:r>
            <a:br>
              <a:rPr lang="en-GB" sz="1600" b="1">
                <a:latin typeface="Open Sans" panose="020B0606030504020204" pitchFamily="34" charset="0"/>
                <a:ea typeface="Open Sans" panose="020B0606030504020204" pitchFamily="34" charset="0"/>
                <a:cs typeface="Open Sans" panose="020B0606030504020204" pitchFamily="34" charset="0"/>
              </a:rPr>
            </a:br>
            <a:r>
              <a:rPr lang="en-GB" sz="1600" b="1">
                <a:latin typeface="Open Sans" panose="020B0606030504020204" pitchFamily="34" charset="0"/>
                <a:ea typeface="Open Sans" panose="020B0606030504020204" pitchFamily="34" charset="0"/>
                <a:cs typeface="Open Sans" panose="020B0606030504020204" pitchFamily="34" charset="0"/>
              </a:rPr>
              <a:t>(strategic growth):</a:t>
            </a:r>
            <a:br>
              <a:rPr lang="en-GB" sz="1600" b="1">
                <a:latin typeface="Open Sans" panose="020B0606030504020204" pitchFamily="34" charset="0"/>
                <a:ea typeface="Open Sans" panose="020B0606030504020204" pitchFamily="34" charset="0"/>
                <a:cs typeface="Open Sans" panose="020B0606030504020204" pitchFamily="34" charset="0"/>
              </a:rPr>
            </a:br>
            <a:endParaRPr lang="en-GB" sz="1600" b="1">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600"/>
              </a:spcAft>
              <a:buFont typeface="Arial" panose="020B0604020202020204" pitchFamily="34" charset="0"/>
              <a:buChar char="•"/>
            </a:pPr>
            <a:r>
              <a:rPr lang="en-GB" sz="1600">
                <a:latin typeface="Open Sans" panose="020B0606030504020204" pitchFamily="34" charset="0"/>
                <a:ea typeface="Open Sans" panose="020B0606030504020204" pitchFamily="34" charset="0"/>
                <a:cs typeface="Open Sans" panose="020B0606030504020204" pitchFamily="34" charset="0"/>
              </a:rPr>
              <a:t>Architecture Programmes – Foundation Programme and PG Programmes</a:t>
            </a:r>
          </a:p>
          <a:p>
            <a:pPr marL="285750" indent="-285750">
              <a:spcAft>
                <a:spcPts val="600"/>
              </a:spcAft>
              <a:buFont typeface="Arial" panose="020B0604020202020204" pitchFamily="34" charset="0"/>
              <a:buChar char="•"/>
            </a:pPr>
            <a:r>
              <a:rPr lang="en-GB" sz="1600">
                <a:latin typeface="Open Sans" panose="020B0606030504020204" pitchFamily="34" charset="0"/>
                <a:ea typeface="Open Sans" panose="020B0606030504020204" pitchFamily="34" charset="0"/>
                <a:cs typeface="Open Sans" panose="020B0606030504020204" pitchFamily="34" charset="0"/>
              </a:rPr>
              <a:t>Climate Change – PG Programme</a:t>
            </a:r>
          </a:p>
          <a:p>
            <a:pPr marL="285750" indent="-285750">
              <a:spcAft>
                <a:spcPts val="600"/>
              </a:spcAft>
              <a:buFont typeface="Arial" panose="020B0604020202020204" pitchFamily="34" charset="0"/>
              <a:buChar char="•"/>
            </a:pPr>
            <a:r>
              <a:rPr lang="en-GB" sz="1600">
                <a:latin typeface="Open Sans" panose="020B0606030504020204" pitchFamily="34" charset="0"/>
                <a:ea typeface="Open Sans" panose="020B0606030504020204" pitchFamily="34" charset="0"/>
                <a:cs typeface="Open Sans" panose="020B0606030504020204" pitchFamily="34" charset="0"/>
              </a:rPr>
              <a:t>Education for a Sustainable Environment – PG Programme</a:t>
            </a:r>
          </a:p>
          <a:p>
            <a:pPr marL="285750" indent="-285750">
              <a:spcAft>
                <a:spcPts val="600"/>
              </a:spcAft>
              <a:buFont typeface="Arial" panose="020B0604020202020204" pitchFamily="34" charset="0"/>
              <a:buChar char="•"/>
            </a:pPr>
            <a:r>
              <a:rPr lang="en-GB" sz="1600">
                <a:latin typeface="Open Sans" panose="020B0606030504020204" pitchFamily="34" charset="0"/>
                <a:ea typeface="Open Sans" panose="020B0606030504020204" pitchFamily="34" charset="0"/>
                <a:cs typeface="Open Sans" panose="020B0606030504020204" pitchFamily="34" charset="0"/>
              </a:rPr>
              <a:t>Global Development – UG Programme</a:t>
            </a:r>
          </a:p>
          <a:p>
            <a:pPr marL="285750" indent="-285750">
              <a:spcAft>
                <a:spcPts val="600"/>
              </a:spcAft>
              <a:buFont typeface="Arial" panose="020B0604020202020204" pitchFamily="34" charset="0"/>
              <a:buChar char="•"/>
            </a:pPr>
            <a:r>
              <a:rPr lang="en-GB" sz="1600">
                <a:latin typeface="Open Sans" panose="020B0606030504020204" pitchFamily="34" charset="0"/>
                <a:ea typeface="Open Sans" panose="020B0606030504020204" pitchFamily="34" charset="0"/>
                <a:cs typeface="Open Sans" panose="020B0606030504020204" pitchFamily="34" charset="0"/>
              </a:rPr>
              <a:t>Urban Studies – PG Programme</a:t>
            </a:r>
          </a:p>
        </p:txBody>
      </p:sp>
    </p:spTree>
    <p:extLst>
      <p:ext uri="{BB962C8B-B14F-4D97-AF65-F5344CB8AC3E}">
        <p14:creationId xmlns:p14="http://schemas.microsoft.com/office/powerpoint/2010/main" val="3927327482"/>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80C3AA-4560-E659-6340-CB013170F3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265" t="12175" r="11470"/>
          <a:stretch/>
        </p:blipFill>
        <p:spPr>
          <a:xfrm>
            <a:off x="4187787" y="1270394"/>
            <a:ext cx="756084" cy="905112"/>
          </a:xfrm>
          <a:prstGeom prst="rect">
            <a:avLst/>
          </a:prstGeom>
        </p:spPr>
      </p:pic>
      <p:pic>
        <p:nvPicPr>
          <p:cNvPr id="12" name="Picture 11" descr="A person wearing glasses and a blue plaid shirt&#10;&#10;Description automatically generated">
            <a:extLst>
              <a:ext uri="{FF2B5EF4-FFF2-40B4-BE49-F238E27FC236}">
                <a16:creationId xmlns:a16="http://schemas.microsoft.com/office/drawing/2014/main" id="{428D8FCA-D133-1214-7EA8-281A35C12C8D}"/>
              </a:ext>
            </a:extLst>
          </p:cNvPr>
          <p:cNvPicPr>
            <a:picLocks noChangeAspect="1"/>
          </p:cNvPicPr>
          <p:nvPr/>
        </p:nvPicPr>
        <p:blipFill>
          <a:blip r:embed="rId4"/>
          <a:srcRect l="-2385" t="67" r="2385" b="201"/>
          <a:stretch/>
        </p:blipFill>
        <p:spPr>
          <a:xfrm>
            <a:off x="5429250" y="4006215"/>
            <a:ext cx="1493525" cy="902983"/>
          </a:xfrm>
          <a:prstGeom prst="rect">
            <a:avLst/>
          </a:prstGeom>
        </p:spPr>
      </p:pic>
      <p:cxnSp>
        <p:nvCxnSpPr>
          <p:cNvPr id="5" name="Straight Connector 4">
            <a:extLst>
              <a:ext uri="{FF2B5EF4-FFF2-40B4-BE49-F238E27FC236}">
                <a16:creationId xmlns:a16="http://schemas.microsoft.com/office/drawing/2014/main" id="{66F9A532-F981-1165-4A20-76D8FA7F8054}"/>
              </a:ext>
            </a:extLst>
          </p:cNvPr>
          <p:cNvCxnSpPr>
            <a:cxnSpLocks/>
          </p:cNvCxnSpPr>
          <p:nvPr/>
        </p:nvCxnSpPr>
        <p:spPr>
          <a:xfrm>
            <a:off x="8256033" y="2559770"/>
            <a:ext cx="0" cy="1457237"/>
          </a:xfrm>
          <a:prstGeom prst="line">
            <a:avLst/>
          </a:prstGeom>
          <a:ln w="19050" cap="sq"/>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545CD3B-C9E5-BA19-F7CC-EFFE38863ED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518" r="27518" b="15265"/>
          <a:stretch/>
        </p:blipFill>
        <p:spPr>
          <a:xfrm>
            <a:off x="3189731" y="5305494"/>
            <a:ext cx="750919" cy="915405"/>
          </a:xfrm>
          <a:prstGeom prst="rect">
            <a:avLst/>
          </a:prstGeom>
        </p:spPr>
      </p:pic>
      <p:pic>
        <p:nvPicPr>
          <p:cNvPr id="8" name="Picture 7" descr="A person smiling at the camera&#10;&#10;Description automatically generated">
            <a:extLst>
              <a:ext uri="{FF2B5EF4-FFF2-40B4-BE49-F238E27FC236}">
                <a16:creationId xmlns:a16="http://schemas.microsoft.com/office/drawing/2014/main" id="{C64053B4-2D76-78DA-53BA-2E7CDA5089FB}"/>
              </a:ext>
            </a:extLst>
          </p:cNvPr>
          <p:cNvPicPr>
            <a:picLocks noChangeAspect="1"/>
          </p:cNvPicPr>
          <p:nvPr/>
        </p:nvPicPr>
        <p:blipFill rotWithShape="1">
          <a:blip r:embed="rId6"/>
          <a:srcRect l="22259" r="22259"/>
          <a:stretch/>
        </p:blipFill>
        <p:spPr>
          <a:xfrm>
            <a:off x="4190451" y="4017526"/>
            <a:ext cx="756084" cy="905112"/>
          </a:xfrm>
          <a:prstGeom prst="rect">
            <a:avLst/>
          </a:prstGeom>
          <a:effectLst/>
        </p:spPr>
      </p:pic>
      <p:pic>
        <p:nvPicPr>
          <p:cNvPr id="13" name="Picture 12" descr="A person with blonde hair wearing a black shirt&#10;&#10;Description automatically generated">
            <a:extLst>
              <a:ext uri="{FF2B5EF4-FFF2-40B4-BE49-F238E27FC236}">
                <a16:creationId xmlns:a16="http://schemas.microsoft.com/office/drawing/2014/main" id="{5DBE59EB-01CD-D414-6916-F7210E44BC4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7461" r="1676"/>
          <a:stretch/>
        </p:blipFill>
        <p:spPr>
          <a:xfrm>
            <a:off x="9103082" y="2772255"/>
            <a:ext cx="766413" cy="896065"/>
          </a:xfrm>
          <a:prstGeom prst="rect">
            <a:avLst/>
          </a:prstGeom>
          <a:effectLst/>
        </p:spPr>
      </p:pic>
      <p:pic>
        <p:nvPicPr>
          <p:cNvPr id="10" name="Picture 9" descr="A person with red hair and beard wearing glasses&#10;&#10;Description automatically generated">
            <a:extLst>
              <a:ext uri="{FF2B5EF4-FFF2-40B4-BE49-F238E27FC236}">
                <a16:creationId xmlns:a16="http://schemas.microsoft.com/office/drawing/2014/main" id="{8DD3D9D6-F01F-A5EE-DF9D-11A69A38788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9930" r="10316"/>
          <a:stretch/>
        </p:blipFill>
        <p:spPr>
          <a:xfrm>
            <a:off x="3170721" y="2739315"/>
            <a:ext cx="769930" cy="920234"/>
          </a:xfrm>
          <a:prstGeom prst="rect">
            <a:avLst/>
          </a:prstGeom>
        </p:spPr>
      </p:pic>
      <p:cxnSp>
        <p:nvCxnSpPr>
          <p:cNvPr id="24" name="Straight Connector 23">
            <a:extLst>
              <a:ext uri="{FF2B5EF4-FFF2-40B4-BE49-F238E27FC236}">
                <a16:creationId xmlns:a16="http://schemas.microsoft.com/office/drawing/2014/main" id="{5F94EED5-16FF-3C08-DA90-DC5CDA485E8A}"/>
              </a:ext>
            </a:extLst>
          </p:cNvPr>
          <p:cNvCxnSpPr>
            <a:cxnSpLocks/>
          </p:cNvCxnSpPr>
          <p:nvPr/>
        </p:nvCxnSpPr>
        <p:spPr>
          <a:xfrm flipV="1">
            <a:off x="2958625" y="1707903"/>
            <a:ext cx="494724" cy="7188"/>
          </a:xfrm>
          <a:prstGeom prst="line">
            <a:avLst/>
          </a:prstGeom>
          <a:ln w="19050" cap="sq"/>
        </p:spPr>
        <p:style>
          <a:lnRef idx="1">
            <a:schemeClr val="accent1"/>
          </a:lnRef>
          <a:fillRef idx="0">
            <a:schemeClr val="accent1"/>
          </a:fillRef>
          <a:effectRef idx="0">
            <a:schemeClr val="accent1"/>
          </a:effectRef>
          <a:fontRef idx="minor">
            <a:schemeClr val="tx1"/>
          </a:fontRef>
        </p:style>
      </p:cxnSp>
      <p:pic>
        <p:nvPicPr>
          <p:cNvPr id="21" name="Picture 20" descr="A picture containing human face, person, clothing, smile&#10;&#10;Description automatically generated">
            <a:extLst>
              <a:ext uri="{FF2B5EF4-FFF2-40B4-BE49-F238E27FC236}">
                <a16:creationId xmlns:a16="http://schemas.microsoft.com/office/drawing/2014/main" id="{9C1660F5-83B6-039A-8FC8-62A76D957410}"/>
              </a:ext>
            </a:extLst>
          </p:cNvPr>
          <p:cNvPicPr>
            <a:picLocks noChangeAspect="1"/>
          </p:cNvPicPr>
          <p:nvPr/>
        </p:nvPicPr>
        <p:blipFill>
          <a:blip r:embed="rId9"/>
          <a:stretch>
            <a:fillRect/>
          </a:stretch>
        </p:blipFill>
        <p:spPr>
          <a:xfrm>
            <a:off x="6338697" y="2770093"/>
            <a:ext cx="1514108" cy="900390"/>
          </a:xfrm>
          <a:prstGeom prst="rect">
            <a:avLst/>
          </a:prstGeom>
        </p:spPr>
      </p:pic>
      <p:cxnSp>
        <p:nvCxnSpPr>
          <p:cNvPr id="164" name="Elbow Connector 163">
            <a:extLst>
              <a:ext uri="{FF2B5EF4-FFF2-40B4-BE49-F238E27FC236}">
                <a16:creationId xmlns:a16="http://schemas.microsoft.com/office/drawing/2014/main" id="{629805B2-2844-D378-7024-298295FBF631}"/>
              </a:ext>
            </a:extLst>
          </p:cNvPr>
          <p:cNvCxnSpPr>
            <a:cxnSpLocks/>
          </p:cNvCxnSpPr>
          <p:nvPr/>
        </p:nvCxnSpPr>
        <p:spPr>
          <a:xfrm rot="5400000">
            <a:off x="8949425" y="3784404"/>
            <a:ext cx="2142106" cy="1914264"/>
          </a:xfrm>
          <a:prstGeom prst="bentConnector3">
            <a:avLst>
              <a:gd name="adj1" fmla="val 66348"/>
            </a:avLst>
          </a:prstGeom>
          <a:ln w="19050"/>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BF5BCDF1-F307-4A84-4BE7-8AC8725B485F}"/>
              </a:ext>
            </a:extLst>
          </p:cNvPr>
          <p:cNvCxnSpPr>
            <a:cxnSpLocks/>
            <a:endCxn id="149" idx="0"/>
          </p:cNvCxnSpPr>
          <p:nvPr/>
        </p:nvCxnSpPr>
        <p:spPr>
          <a:xfrm>
            <a:off x="10977610" y="2223920"/>
            <a:ext cx="0" cy="3060779"/>
          </a:xfrm>
          <a:prstGeom prst="line">
            <a:avLst/>
          </a:prstGeom>
          <a:ln w="19050" cap="sq"/>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3F79850-181A-DE0E-DDDA-18520CD021F9}"/>
              </a:ext>
            </a:extLst>
          </p:cNvPr>
          <p:cNvCxnSpPr>
            <a:cxnSpLocks/>
          </p:cNvCxnSpPr>
          <p:nvPr/>
        </p:nvCxnSpPr>
        <p:spPr>
          <a:xfrm>
            <a:off x="1234099" y="2559770"/>
            <a:ext cx="0" cy="189844"/>
          </a:xfrm>
          <a:prstGeom prst="line">
            <a:avLst/>
          </a:prstGeom>
          <a:ln w="19050" cap="sq"/>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342769E-0A91-4369-D562-526BC6FF75C9}"/>
              </a:ext>
            </a:extLst>
          </p:cNvPr>
          <p:cNvCxnSpPr>
            <a:cxnSpLocks/>
          </p:cNvCxnSpPr>
          <p:nvPr/>
        </p:nvCxnSpPr>
        <p:spPr>
          <a:xfrm>
            <a:off x="3179857" y="2559770"/>
            <a:ext cx="0" cy="189844"/>
          </a:xfrm>
          <a:prstGeom prst="line">
            <a:avLst/>
          </a:prstGeom>
          <a:ln w="19050" cap="sq"/>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47C3F79-23B3-0BA9-11DC-E92F8D63F382}"/>
              </a:ext>
            </a:extLst>
          </p:cNvPr>
          <p:cNvCxnSpPr>
            <a:cxnSpLocks/>
          </p:cNvCxnSpPr>
          <p:nvPr/>
        </p:nvCxnSpPr>
        <p:spPr>
          <a:xfrm>
            <a:off x="7102548" y="2559770"/>
            <a:ext cx="0" cy="189844"/>
          </a:xfrm>
          <a:prstGeom prst="line">
            <a:avLst/>
          </a:prstGeom>
          <a:ln w="19050" cap="sq"/>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88E7D58-35FB-F33B-75DA-C59C5E10C04B}"/>
              </a:ext>
            </a:extLst>
          </p:cNvPr>
          <p:cNvCxnSpPr>
            <a:cxnSpLocks/>
          </p:cNvCxnSpPr>
          <p:nvPr/>
        </p:nvCxnSpPr>
        <p:spPr>
          <a:xfrm>
            <a:off x="9058181" y="2559770"/>
            <a:ext cx="0" cy="189844"/>
          </a:xfrm>
          <a:prstGeom prst="line">
            <a:avLst/>
          </a:prstGeom>
          <a:ln w="19050" cap="sq"/>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C6A94019-0BD2-47B6-5FD6-5D2DD6FDC958}"/>
              </a:ext>
            </a:extLst>
          </p:cNvPr>
          <p:cNvCxnSpPr>
            <a:cxnSpLocks/>
          </p:cNvCxnSpPr>
          <p:nvPr/>
        </p:nvCxnSpPr>
        <p:spPr>
          <a:xfrm>
            <a:off x="2204102" y="2171215"/>
            <a:ext cx="0" cy="1845792"/>
          </a:xfrm>
          <a:prstGeom prst="line">
            <a:avLst/>
          </a:prstGeom>
          <a:ln w="19050" cap="sq"/>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0BA0CF8A-86DC-E70D-A514-05758093D531}"/>
              </a:ext>
            </a:extLst>
          </p:cNvPr>
          <p:cNvSpPr/>
          <p:nvPr/>
        </p:nvSpPr>
        <p:spPr>
          <a:xfrm>
            <a:off x="478015" y="2744138"/>
            <a:ext cx="756084" cy="913070"/>
          </a:xfrm>
          <a:prstGeom prst="rect">
            <a:avLst/>
          </a:prstGeom>
          <a:solidFill>
            <a:srgbClr val="E7E8E8"/>
          </a:solidFill>
          <a:ln>
            <a:noFill/>
          </a:ln>
        </p:spPr>
        <p:style>
          <a:lnRef idx="2">
            <a:schemeClr val="accent6">
              <a:shade val="50000"/>
            </a:schemeClr>
          </a:lnRef>
          <a:fillRef idx="1">
            <a:schemeClr val="accent6"/>
          </a:fillRef>
          <a:effectRef idx="0">
            <a:schemeClr val="accent6"/>
          </a:effectRef>
          <a:fontRef idx="minor">
            <a:schemeClr val="lt1"/>
          </a:fontRef>
        </p:style>
        <p:txBody>
          <a:bodyPr lIns="0" tIns="72000" rIns="0" rtlCol="0" anchor="ctr">
            <a:normAutofit/>
          </a:bodyPr>
          <a:lstStyle/>
          <a:p>
            <a:pPr marL="0" marR="0" lvl="0" indent="0" algn="ctr" defTabSz="914400" rtl="0" eaLnBrk="1" fontAlgn="base" latinLnBrk="0" hangingPunct="1">
              <a:lnSpc>
                <a:spcPct val="100000"/>
              </a:lnSpc>
              <a:spcBef>
                <a:spcPct val="0"/>
              </a:spcBef>
              <a:spcAft>
                <a:spcPts val="420"/>
              </a:spcAft>
              <a:buClrTx/>
              <a:buSzTx/>
              <a:buFontTx/>
              <a:buNone/>
              <a:tabLst/>
              <a:defRPr/>
            </a:pPr>
            <a:r>
              <a:rPr kumimoji="0" lang="en-US" sz="9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Alan </a:t>
            </a:r>
            <a:br>
              <a:rPr kumimoji="0" lang="en-US" sz="9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9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Lewis</a:t>
            </a:r>
          </a:p>
          <a:p>
            <a:pPr marL="0" marR="0" lvl="0" indent="0" algn="ctr" defTabSz="914400" rtl="0" eaLnBrk="1" fontAlgn="base" latinLnBrk="0" hangingPunct="1">
              <a:lnSpc>
                <a:spcPct val="100000"/>
              </a:lnSpc>
              <a:spcBef>
                <a:spcPct val="0"/>
              </a:spcBef>
              <a:spcAft>
                <a:spcPts val="420"/>
              </a:spcAft>
              <a:buClrTx/>
              <a:buSzTx/>
              <a:buFontTx/>
              <a:buNone/>
              <a:tabLst/>
              <a:defRPr/>
            </a:pPr>
            <a:r>
              <a:rPr kumimoji="0" lang="en-US" sz="9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Head of Architecture</a:t>
            </a:r>
          </a:p>
        </p:txBody>
      </p:sp>
      <p:sp>
        <p:nvSpPr>
          <p:cNvPr id="80" name="Rectangle 79">
            <a:extLst>
              <a:ext uri="{FF2B5EF4-FFF2-40B4-BE49-F238E27FC236}">
                <a16:creationId xmlns:a16="http://schemas.microsoft.com/office/drawing/2014/main" id="{95513A6E-310B-BABA-F584-BE5DC69871C0}"/>
              </a:ext>
            </a:extLst>
          </p:cNvPr>
          <p:cNvSpPr/>
          <p:nvPr/>
        </p:nvSpPr>
        <p:spPr>
          <a:xfrm>
            <a:off x="2433647" y="2746244"/>
            <a:ext cx="756084" cy="900389"/>
          </a:xfrm>
          <a:prstGeom prst="rect">
            <a:avLst/>
          </a:prstGeom>
          <a:solidFill>
            <a:srgbClr val="E7E8E8"/>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marL="0" marR="0" lvl="0" indent="0" algn="ctr" defTabSz="914400" rtl="0" eaLnBrk="1" fontAlgn="base" latinLnBrk="0" hangingPunct="1">
              <a:lnSpc>
                <a:spcPct val="100000"/>
              </a:lnSpc>
              <a:spcBef>
                <a:spcPct val="0"/>
              </a:spcBef>
              <a:spcAft>
                <a:spcPts val="420"/>
              </a:spcAft>
              <a:buClrTx/>
              <a:buSzTx/>
              <a:buFontTx/>
              <a:buNone/>
              <a:tabLst/>
              <a:defRPr/>
            </a:pPr>
            <a:r>
              <a:rPr kumimoji="0" lang="en-US" sz="900" b="0" i="0" u="none" strike="noStrike" kern="1200" cap="none" spc="0" normalizeH="0" baseline="0" noProof="0">
                <a:ln>
                  <a:noFill/>
                </a:ln>
                <a:solidFill>
                  <a:srgbClr val="000000"/>
                </a:solidFill>
                <a:effectLst/>
                <a:uLnTx/>
                <a:uFillTx/>
                <a:latin typeface="Open Sans"/>
                <a:ea typeface="Open Sans"/>
                <a:cs typeface="Open Sans"/>
              </a:rPr>
              <a:t>Ian Mell</a:t>
            </a:r>
          </a:p>
          <a:p>
            <a:pPr marL="0" marR="0" lvl="0" indent="0" algn="ctr" defTabSz="914400" rtl="0" eaLnBrk="1" fontAlgn="base" latinLnBrk="0" hangingPunct="1">
              <a:lnSpc>
                <a:spcPct val="100000"/>
              </a:lnSpc>
              <a:spcBef>
                <a:spcPct val="0"/>
              </a:spcBef>
              <a:spcAft>
                <a:spcPts val="420"/>
              </a:spcAft>
              <a:buClrTx/>
              <a:buSzTx/>
              <a:buFontTx/>
              <a:buNone/>
              <a:tabLst/>
              <a:defRPr/>
            </a:pPr>
            <a:r>
              <a:rPr kumimoji="0" lang="en-US" sz="900" b="1" i="0" u="none" strike="noStrike" kern="1200" cap="none" spc="0" normalizeH="0" baseline="0" noProof="0">
                <a:ln>
                  <a:noFill/>
                </a:ln>
                <a:solidFill>
                  <a:srgbClr val="000000"/>
                </a:solidFill>
                <a:effectLst/>
                <a:uLnTx/>
                <a:uFillTx/>
                <a:latin typeface="Open Sans"/>
                <a:ea typeface="Open Sans"/>
                <a:cs typeface="Open Sans"/>
              </a:rPr>
              <a:t>Head of </a:t>
            </a:r>
            <a:r>
              <a:rPr lang="en-US" sz="900" b="1">
                <a:solidFill>
                  <a:srgbClr val="000000"/>
                </a:solidFill>
                <a:latin typeface="Open Sans"/>
                <a:ea typeface="Open Sans"/>
                <a:cs typeface="Open Sans"/>
              </a:rPr>
              <a:t>PPEM</a:t>
            </a:r>
            <a:endParaRPr lang="en-US" sz="9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8" name="Rectangle 77">
            <a:extLst>
              <a:ext uri="{FF2B5EF4-FFF2-40B4-BE49-F238E27FC236}">
                <a16:creationId xmlns:a16="http://schemas.microsoft.com/office/drawing/2014/main" id="{3D2BC5E1-1C0D-8D15-5AF7-A7C7130D5308}"/>
              </a:ext>
            </a:extLst>
          </p:cNvPr>
          <p:cNvSpPr/>
          <p:nvPr/>
        </p:nvSpPr>
        <p:spPr>
          <a:xfrm>
            <a:off x="2433646" y="2745381"/>
            <a:ext cx="1512169" cy="900390"/>
          </a:xfrm>
          <a:prstGeom prst="rect">
            <a:avLst/>
          </a:prstGeom>
          <a:noFill/>
          <a:ln w="12700">
            <a:solidFill>
              <a:srgbClr val="66009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5" name="Rectangle 84">
            <a:extLst>
              <a:ext uri="{FF2B5EF4-FFF2-40B4-BE49-F238E27FC236}">
                <a16:creationId xmlns:a16="http://schemas.microsoft.com/office/drawing/2014/main" id="{B5056C74-B57D-7AA8-0F1C-5E1419429EA3}"/>
              </a:ext>
            </a:extLst>
          </p:cNvPr>
          <p:cNvSpPr/>
          <p:nvPr/>
        </p:nvSpPr>
        <p:spPr>
          <a:xfrm>
            <a:off x="4389280" y="2758140"/>
            <a:ext cx="756084" cy="900389"/>
          </a:xfrm>
          <a:prstGeom prst="rect">
            <a:avLst/>
          </a:prstGeom>
          <a:solidFill>
            <a:schemeClr val="accent1">
              <a:lumMod val="20000"/>
              <a:lumOff val="8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lIns="36000" rIns="36000" rtlCol="0" anchor="ctr"/>
          <a:lstStyle/>
          <a:p>
            <a:pPr marL="0" marR="0" lvl="0" indent="0" algn="ctr" defTabSz="914400" rtl="0" eaLnBrk="1" fontAlgn="base" latinLnBrk="0" hangingPunct="1">
              <a:lnSpc>
                <a:spcPct val="100000"/>
              </a:lnSpc>
              <a:spcBef>
                <a:spcPct val="0"/>
              </a:spcBef>
              <a:spcAft>
                <a:spcPts val="420"/>
              </a:spcAft>
              <a:buClrTx/>
              <a:buSzTx/>
              <a:buFontTx/>
              <a:buNone/>
              <a:tabLst/>
              <a:defRPr/>
            </a:pPr>
            <a:r>
              <a:rPr kumimoji="0" lang="en-US" sz="90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William Fletcher</a:t>
            </a:r>
          </a:p>
          <a:p>
            <a:pPr marL="0" marR="0" lvl="0" indent="0" algn="ctr" defTabSz="914400" rtl="0" eaLnBrk="1" fontAlgn="base" latinLnBrk="0" hangingPunct="1">
              <a:lnSpc>
                <a:spcPct val="100000"/>
              </a:lnSpc>
              <a:spcBef>
                <a:spcPct val="0"/>
              </a:spcBef>
              <a:spcAft>
                <a:spcPts val="420"/>
              </a:spcAft>
              <a:buClrTx/>
              <a:buSzTx/>
              <a:buFontTx/>
              <a:buNone/>
              <a:tabLst/>
              <a:defRPr/>
            </a:pPr>
            <a:r>
              <a:rPr kumimoji="0" lang="en-US" sz="9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Head of Geography</a:t>
            </a:r>
          </a:p>
        </p:txBody>
      </p:sp>
      <p:sp>
        <p:nvSpPr>
          <p:cNvPr id="83" name="Rectangle 82">
            <a:extLst>
              <a:ext uri="{FF2B5EF4-FFF2-40B4-BE49-F238E27FC236}">
                <a16:creationId xmlns:a16="http://schemas.microsoft.com/office/drawing/2014/main" id="{ED88D3B8-73D6-F071-D02D-5B327F7779EF}"/>
              </a:ext>
            </a:extLst>
          </p:cNvPr>
          <p:cNvSpPr/>
          <p:nvPr/>
        </p:nvSpPr>
        <p:spPr>
          <a:xfrm>
            <a:off x="4389279" y="2757277"/>
            <a:ext cx="1512169" cy="900390"/>
          </a:xfrm>
          <a:prstGeom prst="rect">
            <a:avLst/>
          </a:prstGeom>
          <a:noFill/>
          <a:ln w="12700">
            <a:solidFill>
              <a:srgbClr val="66009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0" name="Rectangle 89">
            <a:extLst>
              <a:ext uri="{FF2B5EF4-FFF2-40B4-BE49-F238E27FC236}">
                <a16:creationId xmlns:a16="http://schemas.microsoft.com/office/drawing/2014/main" id="{C67FB3EC-3E17-2A09-33D1-3B84648C86B8}"/>
              </a:ext>
            </a:extLst>
          </p:cNvPr>
          <p:cNvSpPr/>
          <p:nvPr/>
        </p:nvSpPr>
        <p:spPr>
          <a:xfrm>
            <a:off x="6346464" y="2771818"/>
            <a:ext cx="756084" cy="900389"/>
          </a:xfrm>
          <a:prstGeom prst="rect">
            <a:avLst/>
          </a:prstGeom>
          <a:solidFill>
            <a:schemeClr val="accent1">
              <a:lumMod val="20000"/>
              <a:lumOff val="8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marL="0" marR="0" lvl="0" indent="0" algn="ctr" defTabSz="914400" rtl="0" eaLnBrk="1" fontAlgn="base" latinLnBrk="0" hangingPunct="1">
              <a:lnSpc>
                <a:spcPct val="100000"/>
              </a:lnSpc>
              <a:spcBef>
                <a:spcPct val="0"/>
              </a:spcBef>
              <a:spcAft>
                <a:spcPts val="420"/>
              </a:spcAft>
              <a:buClrTx/>
              <a:buSzTx/>
              <a:buFontTx/>
              <a:buNone/>
              <a:tabLst/>
              <a:defRPr/>
            </a:pPr>
            <a:r>
              <a:rPr kumimoji="0" lang="en-US" sz="900" b="0" i="0" u="none" strike="noStrike" kern="1200" cap="none" spc="0" normalizeH="0" baseline="0" noProof="0">
                <a:ln>
                  <a:noFill/>
                </a:ln>
                <a:solidFill>
                  <a:srgbClr val="000000"/>
                </a:solidFill>
                <a:effectLst/>
                <a:uLnTx/>
                <a:uFillTx/>
                <a:latin typeface="Open Sans"/>
                <a:ea typeface="Open Sans"/>
                <a:cs typeface="Open Sans"/>
              </a:rPr>
              <a:t>Sam Hickey</a:t>
            </a:r>
            <a:endParaRPr kumimoji="0" lang="en-US" sz="9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base" latinLnBrk="0" hangingPunct="1">
              <a:lnSpc>
                <a:spcPct val="100000"/>
              </a:lnSpc>
              <a:spcBef>
                <a:spcPct val="0"/>
              </a:spcBef>
              <a:spcAft>
                <a:spcPts val="420"/>
              </a:spcAft>
              <a:buClrTx/>
              <a:buSzTx/>
              <a:buFontTx/>
              <a:buNone/>
              <a:tabLst/>
              <a:defRPr/>
            </a:pPr>
            <a:r>
              <a:rPr kumimoji="0" lang="en-US" sz="900" b="1" i="0" u="none" strike="noStrike" kern="1200" cap="none" spc="0" normalizeH="0" baseline="0" noProof="0">
                <a:ln>
                  <a:noFill/>
                </a:ln>
                <a:solidFill>
                  <a:srgbClr val="000000"/>
                </a:solidFill>
                <a:effectLst/>
                <a:uLnTx/>
                <a:uFillTx/>
                <a:latin typeface="Open Sans"/>
                <a:ea typeface="Open Sans"/>
                <a:cs typeface="Open Sans"/>
              </a:rPr>
              <a:t>Head of GDI</a:t>
            </a:r>
          </a:p>
        </p:txBody>
      </p:sp>
      <p:sp>
        <p:nvSpPr>
          <p:cNvPr id="88" name="Rectangle 87">
            <a:extLst>
              <a:ext uri="{FF2B5EF4-FFF2-40B4-BE49-F238E27FC236}">
                <a16:creationId xmlns:a16="http://schemas.microsoft.com/office/drawing/2014/main" id="{393A2618-CC1E-3896-104D-F796F0793F18}"/>
              </a:ext>
            </a:extLst>
          </p:cNvPr>
          <p:cNvSpPr/>
          <p:nvPr/>
        </p:nvSpPr>
        <p:spPr>
          <a:xfrm>
            <a:off x="6346463" y="2770955"/>
            <a:ext cx="1512169" cy="900390"/>
          </a:xfrm>
          <a:prstGeom prst="rect">
            <a:avLst/>
          </a:prstGeom>
          <a:noFill/>
          <a:ln w="12700">
            <a:solidFill>
              <a:srgbClr val="66009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91" name="Group 90">
            <a:extLst>
              <a:ext uri="{FF2B5EF4-FFF2-40B4-BE49-F238E27FC236}">
                <a16:creationId xmlns:a16="http://schemas.microsoft.com/office/drawing/2014/main" id="{F9323C32-C33A-412E-A089-9A75141BB11A}"/>
              </a:ext>
            </a:extLst>
          </p:cNvPr>
          <p:cNvGrpSpPr/>
          <p:nvPr/>
        </p:nvGrpSpPr>
        <p:grpSpPr>
          <a:xfrm>
            <a:off x="8358060" y="2770093"/>
            <a:ext cx="1512169" cy="901252"/>
            <a:chOff x="478014" y="2682741"/>
            <a:chExt cx="1512169" cy="901252"/>
          </a:xfrm>
          <a:effectLst/>
        </p:grpSpPr>
        <p:sp>
          <p:nvSpPr>
            <p:cNvPr id="95" name="Rectangle 94">
              <a:extLst>
                <a:ext uri="{FF2B5EF4-FFF2-40B4-BE49-F238E27FC236}">
                  <a16:creationId xmlns:a16="http://schemas.microsoft.com/office/drawing/2014/main" id="{4389308E-4495-4E21-44EC-A65319263288}"/>
                </a:ext>
              </a:extLst>
            </p:cNvPr>
            <p:cNvSpPr/>
            <p:nvPr/>
          </p:nvSpPr>
          <p:spPr>
            <a:xfrm>
              <a:off x="478015" y="2683604"/>
              <a:ext cx="756084" cy="900389"/>
            </a:xfrm>
            <a:prstGeom prst="rect">
              <a:avLst/>
            </a:prstGeom>
            <a:solidFill>
              <a:schemeClr val="accent1">
                <a:lumMod val="20000"/>
                <a:lumOff val="80000"/>
              </a:schemeClr>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algn="ctr">
                <a:spcAft>
                  <a:spcPts val="420"/>
                </a:spcAft>
                <a:defRPr/>
              </a:pPr>
              <a:r>
                <a:rPr lang="en-US" sz="900">
                  <a:solidFill>
                    <a:srgbClr val="000000"/>
                  </a:solidFill>
                  <a:latin typeface="Open Sans"/>
                  <a:ea typeface="Open Sans"/>
                  <a:cs typeface="Open Sans"/>
                </a:rPr>
                <a:t>Lisa Murtagh</a:t>
              </a:r>
              <a:endParaRPr lang="en-US" sz="9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base" latinLnBrk="0" hangingPunct="1">
                <a:lnSpc>
                  <a:spcPct val="100000"/>
                </a:lnSpc>
                <a:spcBef>
                  <a:spcPct val="0"/>
                </a:spcBef>
                <a:spcAft>
                  <a:spcPts val="420"/>
                </a:spcAft>
                <a:buClrTx/>
                <a:buSzTx/>
                <a:buFontTx/>
                <a:buNone/>
                <a:tabLst/>
                <a:defRPr/>
              </a:pPr>
              <a:r>
                <a:rPr kumimoji="0" lang="en-US" sz="900" b="1" i="0" u="none" strike="noStrike" kern="1200" cap="none" spc="0" normalizeH="0" baseline="0" noProof="0">
                  <a:ln>
                    <a:noFill/>
                  </a:ln>
                  <a:solidFill>
                    <a:srgbClr val="000000"/>
                  </a:solidFill>
                  <a:effectLst/>
                  <a:uLnTx/>
                  <a:uFillTx/>
                  <a:latin typeface="Open Sans"/>
                  <a:ea typeface="Open Sans"/>
                  <a:cs typeface="Open Sans"/>
                </a:rPr>
                <a:t>Head of MIE</a:t>
              </a:r>
              <a:endParaRPr lang="en-US" sz="900" b="1" i="0" u="none" strike="noStrike" kern="1200" cap="none" spc="0" normalizeH="0" baseline="0" noProof="0">
                <a:ln>
                  <a:noFill/>
                </a:ln>
                <a:solidFill>
                  <a:srgbClr val="000000"/>
                </a:solidFill>
                <a:effectLst/>
                <a:uLnTx/>
                <a:uFillTx/>
                <a:latin typeface="Open Sans"/>
                <a:ea typeface="Open Sans"/>
                <a:cs typeface="Open Sans"/>
              </a:endParaRPr>
            </a:p>
          </p:txBody>
        </p:sp>
        <p:sp>
          <p:nvSpPr>
            <p:cNvPr id="93" name="Rectangle 92">
              <a:extLst>
                <a:ext uri="{FF2B5EF4-FFF2-40B4-BE49-F238E27FC236}">
                  <a16:creationId xmlns:a16="http://schemas.microsoft.com/office/drawing/2014/main" id="{712C3372-A0D3-935A-F9CA-3C52E7890295}"/>
                </a:ext>
              </a:extLst>
            </p:cNvPr>
            <p:cNvSpPr/>
            <p:nvPr/>
          </p:nvSpPr>
          <p:spPr>
            <a:xfrm>
              <a:off x="478014" y="2682741"/>
              <a:ext cx="1512169" cy="900390"/>
            </a:xfrm>
            <a:prstGeom prst="rect">
              <a:avLst/>
            </a:prstGeom>
            <a:noFill/>
            <a:ln w="12700">
              <a:solidFill>
                <a:srgbClr val="66009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96" name="Group 95">
            <a:extLst>
              <a:ext uri="{FF2B5EF4-FFF2-40B4-BE49-F238E27FC236}">
                <a16:creationId xmlns:a16="http://schemas.microsoft.com/office/drawing/2014/main" id="{9BD3A103-BDFE-11A0-AE73-14DC950BBD22}"/>
              </a:ext>
            </a:extLst>
          </p:cNvPr>
          <p:cNvGrpSpPr/>
          <p:nvPr/>
        </p:nvGrpSpPr>
        <p:grpSpPr>
          <a:xfrm>
            <a:off x="10221525" y="1323530"/>
            <a:ext cx="1551536" cy="913640"/>
            <a:chOff x="478014" y="2682741"/>
            <a:chExt cx="1551536" cy="913640"/>
          </a:xfrm>
          <a:effectLst/>
        </p:grpSpPr>
        <p:grpSp>
          <p:nvGrpSpPr>
            <p:cNvPr id="97" name="Group 96">
              <a:extLst>
                <a:ext uri="{FF2B5EF4-FFF2-40B4-BE49-F238E27FC236}">
                  <a16:creationId xmlns:a16="http://schemas.microsoft.com/office/drawing/2014/main" id="{B01523C5-D478-85CC-A1B8-8BD8B5EEF5E8}"/>
                </a:ext>
              </a:extLst>
            </p:cNvPr>
            <p:cNvGrpSpPr/>
            <p:nvPr/>
          </p:nvGrpSpPr>
          <p:grpSpPr>
            <a:xfrm>
              <a:off x="478015" y="2683604"/>
              <a:ext cx="1551535" cy="912777"/>
              <a:chOff x="721678" y="2706564"/>
              <a:chExt cx="1551535" cy="912777"/>
            </a:xfrm>
          </p:grpSpPr>
          <p:pic>
            <p:nvPicPr>
              <p:cNvPr id="99" name="Picture 98" descr="A person in a suit&#10;&#10;AI-generated content may be incorrect.">
                <a:extLst>
                  <a:ext uri="{FF2B5EF4-FFF2-40B4-BE49-F238E27FC236}">
                    <a16:creationId xmlns:a16="http://schemas.microsoft.com/office/drawing/2014/main" id="{6F6F0A29-6182-92E2-CFF2-7EBCE99E545F}"/>
                  </a:ext>
                </a:extLst>
              </p:cNvPr>
              <p:cNvPicPr>
                <a:picLocks noChangeAspect="1"/>
              </p:cNvPicPr>
              <p:nvPr/>
            </p:nvPicPr>
            <p:blipFill>
              <a:blip r:embed="rId10"/>
              <a:srcRect/>
              <a:stretch/>
            </p:blipFill>
            <p:spPr>
              <a:xfrm>
                <a:off x="1371961" y="2718089"/>
                <a:ext cx="901252" cy="901252"/>
              </a:xfrm>
              <a:prstGeom prst="rect">
                <a:avLst/>
              </a:prstGeom>
            </p:spPr>
          </p:pic>
          <p:sp>
            <p:nvSpPr>
              <p:cNvPr id="100" name="Rectangle 99">
                <a:extLst>
                  <a:ext uri="{FF2B5EF4-FFF2-40B4-BE49-F238E27FC236}">
                    <a16:creationId xmlns:a16="http://schemas.microsoft.com/office/drawing/2014/main" id="{4277BE47-B34E-704A-0ED2-E60942EAA385}"/>
                  </a:ext>
                </a:extLst>
              </p:cNvPr>
              <p:cNvSpPr/>
              <p:nvPr/>
            </p:nvSpPr>
            <p:spPr>
              <a:xfrm>
                <a:off x="721678" y="2706564"/>
                <a:ext cx="756084" cy="900389"/>
              </a:xfrm>
              <a:prstGeom prst="rect">
                <a:avLst/>
              </a:prstGeom>
              <a:solidFill>
                <a:schemeClr val="accent1">
                  <a:lumMod val="20000"/>
                  <a:lumOff val="8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lIns="36000" tIns="45720" rIns="36000" bIns="45720" rtlCol="0" anchor="ctr"/>
              <a:lstStyle/>
              <a:p>
                <a:pPr marL="0" marR="0" lvl="0" indent="0" algn="ctr" defTabSz="914400" rtl="0" eaLnBrk="1" fontAlgn="base" latinLnBrk="0" hangingPunct="1">
                  <a:lnSpc>
                    <a:spcPct val="100000"/>
                  </a:lnSpc>
                  <a:spcBef>
                    <a:spcPct val="0"/>
                  </a:spcBef>
                  <a:spcAft>
                    <a:spcPts val="420"/>
                  </a:spcAft>
                  <a:buClrTx/>
                  <a:buSzTx/>
                  <a:buFontTx/>
                  <a:buNone/>
                  <a:tabLst/>
                  <a:defRPr/>
                </a:pPr>
                <a:r>
                  <a:rPr lang="en-US" sz="900">
                    <a:solidFill>
                      <a:srgbClr val="000000"/>
                    </a:solidFill>
                    <a:latin typeface="Open Sans"/>
                    <a:ea typeface="Open Sans"/>
                    <a:cs typeface="Open Sans"/>
                  </a:rPr>
                  <a:t>David</a:t>
                </a:r>
                <a:r>
                  <a:rPr kumimoji="0" lang="en-US" sz="900" b="0" i="0" u="none" strike="noStrike" kern="1200" cap="none" spc="0" normalizeH="0" baseline="0" noProof="0">
                    <a:ln>
                      <a:noFill/>
                    </a:ln>
                    <a:solidFill>
                      <a:srgbClr val="000000"/>
                    </a:solidFill>
                    <a:effectLst/>
                    <a:uLnTx/>
                    <a:uFillTx/>
                    <a:latin typeface="Open Sans"/>
                    <a:ea typeface="Open Sans"/>
                    <a:cs typeface="Open Sans"/>
                  </a:rPr>
                  <a:t> </a:t>
                </a:r>
                <a:r>
                  <a:rPr lang="en-US" sz="900" err="1">
                    <a:solidFill>
                      <a:srgbClr val="000000"/>
                    </a:solidFill>
                    <a:latin typeface="Open Sans"/>
                    <a:ea typeface="Open Sans"/>
                    <a:cs typeface="Open Sans"/>
                  </a:rPr>
                  <a:t>Pattwell</a:t>
                </a:r>
                <a:endParaRPr lang="en-US" sz="900" b="0" i="0" u="none" strike="noStrike" kern="1200" cap="none" spc="0" normalizeH="0" baseline="0" noProof="0" err="1">
                  <a:ln>
                    <a:noFill/>
                  </a:ln>
                  <a:solidFill>
                    <a:srgbClr val="000000"/>
                  </a:solidFill>
                  <a:effectLst/>
                  <a:uLnTx/>
                  <a:uFillTx/>
                  <a:latin typeface="Open Sans"/>
                  <a:ea typeface="Open Sans"/>
                  <a:cs typeface="Open Sans"/>
                </a:endParaRPr>
              </a:p>
              <a:p>
                <a:pPr marL="0" marR="0" lvl="0" indent="0" algn="ctr" defTabSz="914400" rtl="0" eaLnBrk="1" fontAlgn="base" latinLnBrk="0" hangingPunct="1">
                  <a:lnSpc>
                    <a:spcPct val="100000"/>
                  </a:lnSpc>
                  <a:spcBef>
                    <a:spcPct val="0"/>
                  </a:spcBef>
                  <a:spcAft>
                    <a:spcPts val="420"/>
                  </a:spcAft>
                  <a:buClrTx/>
                  <a:buSzTx/>
                  <a:buFontTx/>
                  <a:buNone/>
                  <a:tabLst/>
                  <a:defRPr/>
                </a:pPr>
                <a:r>
                  <a:rPr lang="en-US" sz="900" b="1">
                    <a:solidFill>
                      <a:srgbClr val="000000"/>
                    </a:solidFill>
                    <a:latin typeface="Open Sans"/>
                    <a:ea typeface="Open Sans"/>
                    <a:cs typeface="Open Sans"/>
                  </a:rPr>
                  <a:t>Director</a:t>
                </a:r>
                <a:r>
                  <a:rPr kumimoji="0" lang="en-US" sz="900" b="1" i="0" u="none" strike="noStrike" kern="1200" cap="none" spc="0" normalizeH="0" baseline="0" noProof="0">
                    <a:ln>
                      <a:noFill/>
                    </a:ln>
                    <a:solidFill>
                      <a:srgbClr val="000000"/>
                    </a:solidFill>
                    <a:effectLst/>
                    <a:uLnTx/>
                    <a:uFillTx/>
                    <a:latin typeface="Open Sans"/>
                    <a:ea typeface="Open Sans"/>
                    <a:cs typeface="Open Sans"/>
                  </a:rPr>
                  <a:t> of School Operations</a:t>
                </a:r>
                <a:endParaRPr lang="en-US" sz="900" b="1" i="0" u="none" strike="noStrike" kern="1200" cap="none" spc="0" normalizeH="0" baseline="0" noProof="0">
                  <a:ln>
                    <a:noFill/>
                  </a:ln>
                  <a:solidFill>
                    <a:srgbClr val="000000"/>
                  </a:solidFill>
                  <a:effectLst/>
                  <a:uLnTx/>
                  <a:uFillTx/>
                  <a:latin typeface="Open Sans"/>
                  <a:ea typeface="Open Sans"/>
                  <a:cs typeface="Open Sans"/>
                </a:endParaRPr>
              </a:p>
            </p:txBody>
          </p:sp>
        </p:grpSp>
        <p:sp>
          <p:nvSpPr>
            <p:cNvPr id="98" name="Rectangle 97">
              <a:extLst>
                <a:ext uri="{FF2B5EF4-FFF2-40B4-BE49-F238E27FC236}">
                  <a16:creationId xmlns:a16="http://schemas.microsoft.com/office/drawing/2014/main" id="{CAADCA92-447E-B1FC-2205-70DA692BF90B}"/>
                </a:ext>
              </a:extLst>
            </p:cNvPr>
            <p:cNvSpPr/>
            <p:nvPr/>
          </p:nvSpPr>
          <p:spPr>
            <a:xfrm>
              <a:off x="478014" y="2682741"/>
              <a:ext cx="1512169" cy="900390"/>
            </a:xfrm>
            <a:prstGeom prst="rect">
              <a:avLst/>
            </a:prstGeom>
            <a:noFill/>
            <a:ln w="12700">
              <a:solidFill>
                <a:srgbClr val="66009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01" name="Group 100">
            <a:extLst>
              <a:ext uri="{FF2B5EF4-FFF2-40B4-BE49-F238E27FC236}">
                <a16:creationId xmlns:a16="http://schemas.microsoft.com/office/drawing/2014/main" id="{B426FEDD-599E-4A33-BCD8-E9B6732A9151}"/>
              </a:ext>
            </a:extLst>
          </p:cNvPr>
          <p:cNvGrpSpPr/>
          <p:nvPr/>
        </p:nvGrpSpPr>
        <p:grpSpPr>
          <a:xfrm>
            <a:off x="1411771" y="1269963"/>
            <a:ext cx="1548415" cy="900390"/>
            <a:chOff x="441768" y="2682741"/>
            <a:chExt cx="1548415" cy="900390"/>
          </a:xfrm>
        </p:grpSpPr>
        <p:sp>
          <p:nvSpPr>
            <p:cNvPr id="105" name="Rectangle 104">
              <a:extLst>
                <a:ext uri="{FF2B5EF4-FFF2-40B4-BE49-F238E27FC236}">
                  <a16:creationId xmlns:a16="http://schemas.microsoft.com/office/drawing/2014/main" id="{E34DB672-049E-31F4-271E-11E124F7FF3E}"/>
                </a:ext>
              </a:extLst>
            </p:cNvPr>
            <p:cNvSpPr/>
            <p:nvPr/>
          </p:nvSpPr>
          <p:spPr>
            <a:xfrm>
              <a:off x="441768" y="2682741"/>
              <a:ext cx="756084" cy="900389"/>
            </a:xfrm>
            <a:prstGeom prst="rect">
              <a:avLst/>
            </a:prstGeom>
            <a:solidFill>
              <a:schemeClr val="accent1">
                <a:lumMod val="20000"/>
                <a:lumOff val="8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ts val="420"/>
                </a:spcAft>
                <a:buClrTx/>
                <a:buSzTx/>
                <a:buFontTx/>
                <a:buNone/>
                <a:tabLst/>
                <a:defRPr/>
              </a:pPr>
              <a:r>
                <a:rPr kumimoji="0" lang="en-US" sz="90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Khalid </a:t>
              </a:r>
              <a:r>
                <a:rPr kumimoji="0" lang="en-US" sz="900" i="0" u="none" strike="noStrike" kern="1200" cap="none" spc="0" normalizeH="0" baseline="0" noProof="0" err="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Nadvi</a:t>
              </a:r>
              <a:endParaRPr kumimoji="0" lang="en-US" sz="90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base" latinLnBrk="0" hangingPunct="1">
                <a:lnSpc>
                  <a:spcPct val="100000"/>
                </a:lnSpc>
                <a:spcBef>
                  <a:spcPct val="0"/>
                </a:spcBef>
                <a:spcAft>
                  <a:spcPts val="420"/>
                </a:spcAft>
                <a:buClrTx/>
                <a:buSzTx/>
                <a:buFontTx/>
                <a:buNone/>
                <a:tabLst/>
                <a:defRPr/>
              </a:pPr>
              <a:r>
                <a:rPr kumimoji="0" lang="en-US" sz="90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9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Head of School</a:t>
              </a:r>
            </a:p>
          </p:txBody>
        </p:sp>
        <p:sp>
          <p:nvSpPr>
            <p:cNvPr id="103" name="Rectangle 102">
              <a:extLst>
                <a:ext uri="{FF2B5EF4-FFF2-40B4-BE49-F238E27FC236}">
                  <a16:creationId xmlns:a16="http://schemas.microsoft.com/office/drawing/2014/main" id="{BE9AC5C2-17AA-5FD9-8DDC-7875F3A80455}"/>
                </a:ext>
              </a:extLst>
            </p:cNvPr>
            <p:cNvSpPr/>
            <p:nvPr/>
          </p:nvSpPr>
          <p:spPr>
            <a:xfrm>
              <a:off x="478014" y="2682741"/>
              <a:ext cx="1512169" cy="900390"/>
            </a:xfrm>
            <a:prstGeom prst="rect">
              <a:avLst/>
            </a:prstGeom>
            <a:noFill/>
            <a:ln w="12700">
              <a:solidFill>
                <a:srgbClr val="66009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13" name="Group 112">
            <a:extLst>
              <a:ext uri="{FF2B5EF4-FFF2-40B4-BE49-F238E27FC236}">
                <a16:creationId xmlns:a16="http://schemas.microsoft.com/office/drawing/2014/main" id="{3DFF74B4-0AD5-482C-4FB1-02B43EB9D1D1}"/>
              </a:ext>
            </a:extLst>
          </p:cNvPr>
          <p:cNvGrpSpPr/>
          <p:nvPr/>
        </p:nvGrpSpPr>
        <p:grpSpPr>
          <a:xfrm>
            <a:off x="1446566" y="4009308"/>
            <a:ext cx="1511635" cy="908952"/>
            <a:chOff x="721678" y="2698001"/>
            <a:chExt cx="1511635" cy="908952"/>
          </a:xfrm>
        </p:grpSpPr>
        <p:pic>
          <p:nvPicPr>
            <p:cNvPr id="115" name="Picture 114">
              <a:extLst>
                <a:ext uri="{FF2B5EF4-FFF2-40B4-BE49-F238E27FC236}">
                  <a16:creationId xmlns:a16="http://schemas.microsoft.com/office/drawing/2014/main" id="{A57D68AE-A18A-DD37-D21D-CDE7A894459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21280"/>
            <a:stretch/>
          </p:blipFill>
          <p:spPr>
            <a:xfrm>
              <a:off x="1471921" y="2698001"/>
              <a:ext cx="761392" cy="906349"/>
            </a:xfrm>
            <a:prstGeom prst="rect">
              <a:avLst/>
            </a:prstGeom>
          </p:spPr>
        </p:pic>
        <p:sp>
          <p:nvSpPr>
            <p:cNvPr id="116" name="Rectangle 115">
              <a:extLst>
                <a:ext uri="{FF2B5EF4-FFF2-40B4-BE49-F238E27FC236}">
                  <a16:creationId xmlns:a16="http://schemas.microsoft.com/office/drawing/2014/main" id="{32F06BE2-109B-14E0-9851-4D2A32CC96A9}"/>
                </a:ext>
              </a:extLst>
            </p:cNvPr>
            <p:cNvSpPr/>
            <p:nvPr/>
          </p:nvSpPr>
          <p:spPr>
            <a:xfrm>
              <a:off x="721678" y="2706564"/>
              <a:ext cx="756084" cy="900389"/>
            </a:xfrm>
            <a:prstGeom prst="rect">
              <a:avLst/>
            </a:prstGeom>
            <a:solidFill>
              <a:schemeClr val="accent1">
                <a:lumMod val="20000"/>
                <a:lumOff val="8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ts val="420"/>
                </a:spcAft>
                <a:buClrTx/>
                <a:buSzTx/>
                <a:buFontTx/>
                <a:buNone/>
                <a:tabLst/>
                <a:defRPr/>
              </a:pPr>
              <a:r>
                <a:rPr kumimoji="0" lang="en-US" sz="9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Tanja Müller </a:t>
              </a:r>
            </a:p>
            <a:p>
              <a:pPr marL="0" marR="0" lvl="0" indent="0" algn="ctr" defTabSz="914400" rtl="0" eaLnBrk="1" fontAlgn="base" latinLnBrk="0" hangingPunct="1">
                <a:lnSpc>
                  <a:spcPct val="100000"/>
                </a:lnSpc>
                <a:spcBef>
                  <a:spcPct val="0"/>
                </a:spcBef>
                <a:spcAft>
                  <a:spcPts val="420"/>
                </a:spcAft>
                <a:buClrTx/>
                <a:buSzTx/>
                <a:buFontTx/>
                <a:buNone/>
                <a:tabLst/>
                <a:defRPr/>
              </a:pPr>
              <a:r>
                <a:rPr kumimoji="0" lang="en-US" sz="9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Director of PGR</a:t>
              </a:r>
            </a:p>
          </p:txBody>
        </p:sp>
      </p:grpSp>
      <p:sp>
        <p:nvSpPr>
          <p:cNvPr id="114" name="Rectangle 113">
            <a:extLst>
              <a:ext uri="{FF2B5EF4-FFF2-40B4-BE49-F238E27FC236}">
                <a16:creationId xmlns:a16="http://schemas.microsoft.com/office/drawing/2014/main" id="{E966D963-6A70-7FA1-37C4-52A9A9A92583}"/>
              </a:ext>
            </a:extLst>
          </p:cNvPr>
          <p:cNvSpPr/>
          <p:nvPr/>
        </p:nvSpPr>
        <p:spPr>
          <a:xfrm>
            <a:off x="1446565" y="4017008"/>
            <a:ext cx="1512169" cy="900390"/>
          </a:xfrm>
          <a:prstGeom prst="rect">
            <a:avLst/>
          </a:prstGeom>
          <a:noFill/>
          <a:ln w="12700">
            <a:solidFill>
              <a:srgbClr val="66009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117" name="Group 116">
            <a:extLst>
              <a:ext uri="{FF2B5EF4-FFF2-40B4-BE49-F238E27FC236}">
                <a16:creationId xmlns:a16="http://schemas.microsoft.com/office/drawing/2014/main" id="{CE36F28E-E1B0-AE19-C2D7-0640CED93ED3}"/>
              </a:ext>
            </a:extLst>
          </p:cNvPr>
          <p:cNvGrpSpPr/>
          <p:nvPr/>
        </p:nvGrpSpPr>
        <p:grpSpPr>
          <a:xfrm>
            <a:off x="3431704" y="4016577"/>
            <a:ext cx="1512169" cy="901252"/>
            <a:chOff x="478014" y="2682741"/>
            <a:chExt cx="1512169" cy="901252"/>
          </a:xfrm>
          <a:effectLst/>
        </p:grpSpPr>
        <p:sp>
          <p:nvSpPr>
            <p:cNvPr id="121" name="Rectangle 120">
              <a:extLst>
                <a:ext uri="{FF2B5EF4-FFF2-40B4-BE49-F238E27FC236}">
                  <a16:creationId xmlns:a16="http://schemas.microsoft.com/office/drawing/2014/main" id="{05BE575C-99AD-9507-4B1D-BF2EB9F92B2F}"/>
                </a:ext>
              </a:extLst>
            </p:cNvPr>
            <p:cNvSpPr/>
            <p:nvPr/>
          </p:nvSpPr>
          <p:spPr>
            <a:xfrm>
              <a:off x="478015" y="2683604"/>
              <a:ext cx="756084" cy="900389"/>
            </a:xfrm>
            <a:prstGeom prst="rect">
              <a:avLst/>
            </a:prstGeom>
            <a:solidFill>
              <a:schemeClr val="accent1">
                <a:lumMod val="20000"/>
                <a:lumOff val="80000"/>
              </a:schemeClr>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algn="ctr">
                <a:spcAft>
                  <a:spcPts val="420"/>
                </a:spcAft>
                <a:defRPr/>
              </a:pPr>
              <a:r>
                <a:rPr lang="en-US" sz="900">
                  <a:solidFill>
                    <a:srgbClr val="000000"/>
                  </a:solidFill>
                  <a:latin typeface="Open Sans"/>
                  <a:ea typeface="Open Sans"/>
                  <a:cs typeface="Open Sans"/>
                </a:rPr>
                <a:t>Pamela </a:t>
              </a:r>
              <a:r>
                <a:rPr lang="en-US" sz="900" err="1">
                  <a:solidFill>
                    <a:srgbClr val="000000"/>
                  </a:solidFill>
                  <a:latin typeface="Open Sans"/>
                  <a:ea typeface="Open Sans"/>
                  <a:cs typeface="Open Sans"/>
                </a:rPr>
                <a:t>Qualter</a:t>
              </a:r>
              <a:endParaRPr lang="en-US" sz="9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base" latinLnBrk="0" hangingPunct="1">
                <a:lnSpc>
                  <a:spcPct val="100000"/>
                </a:lnSpc>
                <a:spcBef>
                  <a:spcPct val="0"/>
                </a:spcBef>
                <a:spcAft>
                  <a:spcPts val="420"/>
                </a:spcAft>
                <a:buClrTx/>
                <a:buSzTx/>
                <a:buFontTx/>
                <a:buNone/>
                <a:tabLst/>
                <a:defRPr/>
              </a:pPr>
              <a:r>
                <a:rPr kumimoji="0" lang="en-US" sz="900" b="1" i="0" u="none" strike="noStrike" kern="1200" cap="none" spc="0" normalizeH="0" baseline="0" noProof="0">
                  <a:ln>
                    <a:noFill/>
                  </a:ln>
                  <a:solidFill>
                    <a:srgbClr val="000000"/>
                  </a:solidFill>
                  <a:effectLst/>
                  <a:uLnTx/>
                  <a:uFillTx/>
                  <a:latin typeface="Open Sans"/>
                  <a:ea typeface="Open Sans"/>
                  <a:cs typeface="Open Sans"/>
                </a:rPr>
                <a:t>Director of Research</a:t>
              </a:r>
              <a:endParaRPr lang="en-US" sz="900" b="1" i="0" u="none" strike="noStrike" kern="1200" cap="none" spc="0" normalizeH="0" baseline="0" noProof="0">
                <a:ln>
                  <a:noFill/>
                </a:ln>
                <a:solidFill>
                  <a:srgbClr val="000000"/>
                </a:solidFill>
                <a:effectLst/>
                <a:uLnTx/>
                <a:uFillTx/>
                <a:latin typeface="Open Sans"/>
                <a:ea typeface="Open Sans"/>
                <a:cs typeface="Open Sans"/>
              </a:endParaRPr>
            </a:p>
          </p:txBody>
        </p:sp>
        <p:sp>
          <p:nvSpPr>
            <p:cNvPr id="119" name="Rectangle 118">
              <a:extLst>
                <a:ext uri="{FF2B5EF4-FFF2-40B4-BE49-F238E27FC236}">
                  <a16:creationId xmlns:a16="http://schemas.microsoft.com/office/drawing/2014/main" id="{2AFF2AFA-44E0-4870-DBC4-3A0F383D4945}"/>
                </a:ext>
              </a:extLst>
            </p:cNvPr>
            <p:cNvSpPr/>
            <p:nvPr/>
          </p:nvSpPr>
          <p:spPr>
            <a:xfrm>
              <a:off x="478014" y="2682741"/>
              <a:ext cx="1512169" cy="900390"/>
            </a:xfrm>
            <a:prstGeom prst="rect">
              <a:avLst/>
            </a:prstGeom>
            <a:noFill/>
            <a:ln w="12700">
              <a:solidFill>
                <a:srgbClr val="66009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22" name="Group 121">
            <a:extLst>
              <a:ext uri="{FF2B5EF4-FFF2-40B4-BE49-F238E27FC236}">
                <a16:creationId xmlns:a16="http://schemas.microsoft.com/office/drawing/2014/main" id="{600B3EFC-91EA-97DA-843B-8815035F5F69}"/>
              </a:ext>
            </a:extLst>
          </p:cNvPr>
          <p:cNvGrpSpPr/>
          <p:nvPr/>
        </p:nvGrpSpPr>
        <p:grpSpPr>
          <a:xfrm>
            <a:off x="5415390" y="4015271"/>
            <a:ext cx="1512169" cy="901252"/>
            <a:chOff x="478014" y="2682741"/>
            <a:chExt cx="1512169" cy="901252"/>
          </a:xfrm>
          <a:effectLst/>
        </p:grpSpPr>
        <p:sp>
          <p:nvSpPr>
            <p:cNvPr id="126" name="Rectangle 125">
              <a:extLst>
                <a:ext uri="{FF2B5EF4-FFF2-40B4-BE49-F238E27FC236}">
                  <a16:creationId xmlns:a16="http://schemas.microsoft.com/office/drawing/2014/main" id="{70F13C3C-4906-8A7E-78E9-989E6CF7E9BB}"/>
                </a:ext>
              </a:extLst>
            </p:cNvPr>
            <p:cNvSpPr/>
            <p:nvPr/>
          </p:nvSpPr>
          <p:spPr>
            <a:xfrm>
              <a:off x="478015" y="2683604"/>
              <a:ext cx="756084" cy="900389"/>
            </a:xfrm>
            <a:prstGeom prst="rect">
              <a:avLst/>
            </a:prstGeom>
            <a:solidFill>
              <a:schemeClr val="accent1">
                <a:lumMod val="20000"/>
                <a:lumOff val="8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914400" rtl="0" eaLnBrk="1" fontAlgn="base" latinLnBrk="0" hangingPunct="1">
                <a:lnSpc>
                  <a:spcPct val="100000"/>
                </a:lnSpc>
                <a:spcBef>
                  <a:spcPct val="0"/>
                </a:spcBef>
                <a:spcAft>
                  <a:spcPts val="420"/>
                </a:spcAft>
                <a:buClrTx/>
                <a:buSzTx/>
                <a:buFontTx/>
                <a:buNone/>
                <a:tabLst/>
                <a:defRPr/>
              </a:pPr>
              <a:r>
                <a:rPr kumimoji="0" lang="en-US" sz="9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Rory Stanton</a:t>
              </a:r>
            </a:p>
            <a:p>
              <a:pPr marL="0" marR="0" lvl="0" indent="0" algn="ctr" defTabSz="914400" rtl="0" eaLnBrk="1" fontAlgn="base" latinLnBrk="0" hangingPunct="1">
                <a:lnSpc>
                  <a:spcPct val="100000"/>
                </a:lnSpc>
                <a:spcBef>
                  <a:spcPct val="0"/>
                </a:spcBef>
                <a:spcAft>
                  <a:spcPts val="420"/>
                </a:spcAft>
                <a:buClrTx/>
                <a:buSzTx/>
                <a:buFontTx/>
                <a:buNone/>
                <a:tabLst/>
                <a:defRPr/>
              </a:pPr>
              <a:r>
                <a:rPr kumimoji="0" lang="en-US" sz="8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Director of Teaching, Learning and Students</a:t>
              </a:r>
            </a:p>
          </p:txBody>
        </p:sp>
        <p:sp>
          <p:nvSpPr>
            <p:cNvPr id="124" name="Rectangle 123">
              <a:extLst>
                <a:ext uri="{FF2B5EF4-FFF2-40B4-BE49-F238E27FC236}">
                  <a16:creationId xmlns:a16="http://schemas.microsoft.com/office/drawing/2014/main" id="{022BBE46-9A4D-8B10-C44A-31ABDA5AD750}"/>
                </a:ext>
              </a:extLst>
            </p:cNvPr>
            <p:cNvSpPr/>
            <p:nvPr/>
          </p:nvSpPr>
          <p:spPr>
            <a:xfrm>
              <a:off x="478014" y="2682741"/>
              <a:ext cx="1512169" cy="900390"/>
            </a:xfrm>
            <a:prstGeom prst="rect">
              <a:avLst/>
            </a:prstGeom>
            <a:noFill/>
            <a:ln w="12700">
              <a:solidFill>
                <a:srgbClr val="66009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pic>
        <p:nvPicPr>
          <p:cNvPr id="130" name="Picture 129">
            <a:extLst>
              <a:ext uri="{FF2B5EF4-FFF2-40B4-BE49-F238E27FC236}">
                <a16:creationId xmlns:a16="http://schemas.microsoft.com/office/drawing/2014/main" id="{F437B2B6-ECEF-6434-FB4A-8AFC7B58C6CF}"/>
              </a:ext>
            </a:extLst>
          </p:cNvPr>
          <p:cNvPicPr>
            <a:picLocks noChangeAspect="1"/>
          </p:cNvPicPr>
          <p:nvPr/>
        </p:nvPicPr>
        <p:blipFill>
          <a:blip r:embed="rId12" cstate="print">
            <a:extLst>
              <a:ext uri="{28A0092B-C50C-407E-A947-70E740481C1C}">
                <a14:useLocalDpi xmlns:a14="http://schemas.microsoft.com/office/drawing/2010/main" val="0"/>
              </a:ext>
            </a:extLst>
          </a:blip>
          <a:srcRect l="27518" r="27518"/>
          <a:stretch/>
        </p:blipFill>
        <p:spPr>
          <a:xfrm>
            <a:off x="8302097" y="4013394"/>
            <a:ext cx="603662" cy="894699"/>
          </a:xfrm>
          <a:prstGeom prst="rect">
            <a:avLst/>
          </a:prstGeom>
        </p:spPr>
      </p:pic>
      <p:sp>
        <p:nvSpPr>
          <p:cNvPr id="131" name="Rectangle 130">
            <a:extLst>
              <a:ext uri="{FF2B5EF4-FFF2-40B4-BE49-F238E27FC236}">
                <a16:creationId xmlns:a16="http://schemas.microsoft.com/office/drawing/2014/main" id="{8F80BA04-F765-6EEC-AB17-5C6A2C0C3872}"/>
              </a:ext>
            </a:extLst>
          </p:cNvPr>
          <p:cNvSpPr/>
          <p:nvPr/>
        </p:nvSpPr>
        <p:spPr>
          <a:xfrm>
            <a:off x="7390591" y="4015991"/>
            <a:ext cx="908419" cy="889504"/>
          </a:xfrm>
          <a:prstGeom prst="rect">
            <a:avLst/>
          </a:prstGeom>
          <a:solidFill>
            <a:schemeClr val="accent1">
              <a:lumMod val="20000"/>
              <a:lumOff val="8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lIns="0" tIns="45720" rIns="0" bIns="45720" rtlCol="0" anchor="ctr"/>
          <a:lstStyle/>
          <a:p>
            <a:pPr algn="ctr">
              <a:spcAft>
                <a:spcPts val="420"/>
              </a:spcAft>
              <a:defRPr/>
            </a:pPr>
            <a:r>
              <a:rPr lang="en-US" sz="900">
                <a:solidFill>
                  <a:srgbClr val="000000"/>
                </a:solidFill>
                <a:latin typeface="Open Sans"/>
                <a:ea typeface="Open Sans"/>
                <a:cs typeface="Open Sans"/>
              </a:rPr>
              <a:t>Nicola Banks</a:t>
            </a:r>
            <a:endParaRPr kumimoji="0" lang="en-US" sz="9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base" latinLnBrk="0" hangingPunct="1">
              <a:lnSpc>
                <a:spcPct val="100000"/>
              </a:lnSpc>
              <a:spcBef>
                <a:spcPct val="0"/>
              </a:spcBef>
              <a:spcAft>
                <a:spcPts val="420"/>
              </a:spcAft>
              <a:buClrTx/>
              <a:buSzTx/>
              <a:buFontTx/>
              <a:buNone/>
              <a:tabLst/>
              <a:defRPr/>
            </a:pPr>
            <a:r>
              <a:rPr kumimoji="0" lang="en-US" sz="800" b="1" i="0" u="none" strike="noStrike" kern="1200" cap="none" spc="0" normalizeH="0" baseline="0" noProof="0">
                <a:ln>
                  <a:noFill/>
                </a:ln>
                <a:solidFill>
                  <a:srgbClr val="000000"/>
                </a:solidFill>
                <a:effectLst/>
                <a:uLnTx/>
                <a:uFillTx/>
                <a:latin typeface="Open Sans"/>
                <a:ea typeface="Open Sans"/>
                <a:cs typeface="Open Sans"/>
              </a:rPr>
              <a:t>Director of Social Responsibility</a:t>
            </a:r>
            <a:endParaRPr lang="en-US" sz="800" b="1" i="0" u="none" strike="noStrike" kern="1200" cap="none" spc="0" normalizeH="0" baseline="0" noProof="0">
              <a:ln>
                <a:noFill/>
              </a:ln>
              <a:solidFill>
                <a:srgbClr val="000000"/>
              </a:solidFill>
              <a:effectLst/>
              <a:uLnTx/>
              <a:uFillTx/>
              <a:latin typeface="Open Sans"/>
              <a:ea typeface="Open Sans"/>
              <a:cs typeface="Open Sans"/>
            </a:endParaRPr>
          </a:p>
        </p:txBody>
      </p:sp>
      <p:sp>
        <p:nvSpPr>
          <p:cNvPr id="129" name="Rectangle 128">
            <a:extLst>
              <a:ext uri="{FF2B5EF4-FFF2-40B4-BE49-F238E27FC236}">
                <a16:creationId xmlns:a16="http://schemas.microsoft.com/office/drawing/2014/main" id="{CF2DC35D-0D3D-D35C-CDAB-DD60DFB4C5F2}"/>
              </a:ext>
            </a:extLst>
          </p:cNvPr>
          <p:cNvSpPr/>
          <p:nvPr/>
        </p:nvSpPr>
        <p:spPr>
          <a:xfrm>
            <a:off x="7399076" y="4010549"/>
            <a:ext cx="1512169" cy="900390"/>
          </a:xfrm>
          <a:prstGeom prst="rect">
            <a:avLst/>
          </a:prstGeom>
          <a:noFill/>
          <a:ln w="12700">
            <a:solidFill>
              <a:srgbClr val="66009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6" name="Rectangle 135">
            <a:extLst>
              <a:ext uri="{FF2B5EF4-FFF2-40B4-BE49-F238E27FC236}">
                <a16:creationId xmlns:a16="http://schemas.microsoft.com/office/drawing/2014/main" id="{FDA0254B-EDFE-2553-2E58-10E56ABC8F78}"/>
              </a:ext>
            </a:extLst>
          </p:cNvPr>
          <p:cNvSpPr/>
          <p:nvPr/>
        </p:nvSpPr>
        <p:spPr>
          <a:xfrm>
            <a:off x="478014" y="5302184"/>
            <a:ext cx="756084" cy="900389"/>
          </a:xfrm>
          <a:prstGeom prst="rect">
            <a:avLst/>
          </a:prstGeom>
          <a:solidFill>
            <a:schemeClr val="accent1">
              <a:lumMod val="20000"/>
              <a:lumOff val="8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914400" rtl="0" eaLnBrk="1" fontAlgn="base" latinLnBrk="0" hangingPunct="1">
              <a:lnSpc>
                <a:spcPct val="100000"/>
              </a:lnSpc>
              <a:spcBef>
                <a:spcPct val="0"/>
              </a:spcBef>
              <a:spcAft>
                <a:spcPts val="420"/>
              </a:spcAft>
              <a:buClrTx/>
              <a:buSzTx/>
              <a:buFontTx/>
              <a:buNone/>
              <a:tabLst/>
              <a:defRPr/>
            </a:pPr>
            <a:r>
              <a:rPr kumimoji="0" lang="en-US" sz="75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People &amp; </a:t>
            </a:r>
            <a:r>
              <a:rPr kumimoji="0" lang="en-US" sz="750" b="1" i="0" u="none" strike="noStrike" kern="1200" cap="none" spc="0" normalizeH="0" baseline="0" noProof="0" err="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Organisational</a:t>
            </a:r>
            <a:r>
              <a:rPr kumimoji="0" lang="en-US" sz="75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Development Partner</a:t>
            </a:r>
          </a:p>
        </p:txBody>
      </p:sp>
      <p:sp>
        <p:nvSpPr>
          <p:cNvPr id="134" name="Rectangle 133">
            <a:extLst>
              <a:ext uri="{FF2B5EF4-FFF2-40B4-BE49-F238E27FC236}">
                <a16:creationId xmlns:a16="http://schemas.microsoft.com/office/drawing/2014/main" id="{DA8F4CAF-1140-F044-A163-E748FCDF12EA}"/>
              </a:ext>
            </a:extLst>
          </p:cNvPr>
          <p:cNvSpPr/>
          <p:nvPr/>
        </p:nvSpPr>
        <p:spPr>
          <a:xfrm>
            <a:off x="478013" y="5301321"/>
            <a:ext cx="1512169" cy="900390"/>
          </a:xfrm>
          <a:prstGeom prst="rect">
            <a:avLst/>
          </a:prstGeom>
          <a:noFill/>
          <a:ln w="12700">
            <a:solidFill>
              <a:srgbClr val="66009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137" name="Group 136">
            <a:extLst>
              <a:ext uri="{FF2B5EF4-FFF2-40B4-BE49-F238E27FC236}">
                <a16:creationId xmlns:a16="http://schemas.microsoft.com/office/drawing/2014/main" id="{63BEBDB3-5401-D670-9FA5-26532C09FC57}"/>
              </a:ext>
            </a:extLst>
          </p:cNvPr>
          <p:cNvGrpSpPr/>
          <p:nvPr/>
        </p:nvGrpSpPr>
        <p:grpSpPr>
          <a:xfrm>
            <a:off x="2433646" y="5313589"/>
            <a:ext cx="1512169" cy="901252"/>
            <a:chOff x="478014" y="2682741"/>
            <a:chExt cx="1512169" cy="901252"/>
          </a:xfrm>
          <a:effectLst/>
        </p:grpSpPr>
        <p:sp>
          <p:nvSpPr>
            <p:cNvPr id="141" name="Rectangle 140">
              <a:extLst>
                <a:ext uri="{FF2B5EF4-FFF2-40B4-BE49-F238E27FC236}">
                  <a16:creationId xmlns:a16="http://schemas.microsoft.com/office/drawing/2014/main" id="{73240F9A-3CF7-577E-17DE-35C9DC18093E}"/>
                </a:ext>
              </a:extLst>
            </p:cNvPr>
            <p:cNvSpPr/>
            <p:nvPr/>
          </p:nvSpPr>
          <p:spPr>
            <a:xfrm>
              <a:off x="478015" y="2683604"/>
              <a:ext cx="756084" cy="900389"/>
            </a:xfrm>
            <a:prstGeom prst="rect">
              <a:avLst/>
            </a:prstGeom>
            <a:solidFill>
              <a:schemeClr val="accent1">
                <a:lumMod val="20000"/>
                <a:lumOff val="8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ts val="420"/>
                </a:spcAft>
                <a:buClrTx/>
                <a:buSzTx/>
                <a:buFontTx/>
                <a:buNone/>
                <a:tabLst/>
                <a:defRPr/>
              </a:pPr>
              <a:r>
                <a:rPr kumimoji="0" lang="en-US" sz="9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Lizzy Langton</a:t>
              </a:r>
            </a:p>
            <a:p>
              <a:pPr marL="0" marR="0" lvl="0" indent="0" algn="ctr" defTabSz="914400" rtl="0" eaLnBrk="1" fontAlgn="base" latinLnBrk="0" hangingPunct="1">
                <a:lnSpc>
                  <a:spcPct val="100000"/>
                </a:lnSpc>
                <a:spcBef>
                  <a:spcPct val="0"/>
                </a:spcBef>
                <a:spcAft>
                  <a:spcPts val="420"/>
                </a:spcAft>
                <a:buClrTx/>
                <a:buSzTx/>
                <a:buFontTx/>
                <a:buNone/>
                <a:tabLst/>
                <a:defRPr/>
              </a:pPr>
              <a:r>
                <a:rPr kumimoji="0" lang="en-US" sz="9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Head of School Finance</a:t>
              </a:r>
            </a:p>
          </p:txBody>
        </p:sp>
        <p:sp>
          <p:nvSpPr>
            <p:cNvPr id="139" name="Rectangle 138">
              <a:extLst>
                <a:ext uri="{FF2B5EF4-FFF2-40B4-BE49-F238E27FC236}">
                  <a16:creationId xmlns:a16="http://schemas.microsoft.com/office/drawing/2014/main" id="{12BF17B7-B3CD-4FE9-4E28-C95F44643215}"/>
                </a:ext>
              </a:extLst>
            </p:cNvPr>
            <p:cNvSpPr/>
            <p:nvPr/>
          </p:nvSpPr>
          <p:spPr>
            <a:xfrm>
              <a:off x="478014" y="2682741"/>
              <a:ext cx="1512169" cy="900390"/>
            </a:xfrm>
            <a:prstGeom prst="rect">
              <a:avLst/>
            </a:prstGeom>
            <a:noFill/>
            <a:ln w="12700">
              <a:solidFill>
                <a:srgbClr val="66009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42" name="Group 141">
            <a:extLst>
              <a:ext uri="{FF2B5EF4-FFF2-40B4-BE49-F238E27FC236}">
                <a16:creationId xmlns:a16="http://schemas.microsoft.com/office/drawing/2014/main" id="{3A48FA25-4E09-2F68-C850-D425B1E5932C}"/>
              </a:ext>
            </a:extLst>
          </p:cNvPr>
          <p:cNvGrpSpPr/>
          <p:nvPr/>
        </p:nvGrpSpPr>
        <p:grpSpPr>
          <a:xfrm>
            <a:off x="8307260" y="5282247"/>
            <a:ext cx="1512169" cy="901253"/>
            <a:chOff x="478014" y="2682741"/>
            <a:chExt cx="1512169" cy="901253"/>
          </a:xfrm>
          <a:effectLst/>
        </p:grpSpPr>
        <p:grpSp>
          <p:nvGrpSpPr>
            <p:cNvPr id="143" name="Group 142">
              <a:extLst>
                <a:ext uri="{FF2B5EF4-FFF2-40B4-BE49-F238E27FC236}">
                  <a16:creationId xmlns:a16="http://schemas.microsoft.com/office/drawing/2014/main" id="{EA88B20D-47C4-B43A-3512-2F77147F3BE4}"/>
                </a:ext>
              </a:extLst>
            </p:cNvPr>
            <p:cNvGrpSpPr/>
            <p:nvPr/>
          </p:nvGrpSpPr>
          <p:grpSpPr>
            <a:xfrm>
              <a:off x="478015" y="2682741"/>
              <a:ext cx="1512168" cy="901253"/>
              <a:chOff x="721678" y="2705701"/>
              <a:chExt cx="1512168" cy="901253"/>
            </a:xfrm>
          </p:grpSpPr>
          <p:pic>
            <p:nvPicPr>
              <p:cNvPr id="145" name="Picture 144">
                <a:extLst>
                  <a:ext uri="{FF2B5EF4-FFF2-40B4-BE49-F238E27FC236}">
                    <a16:creationId xmlns:a16="http://schemas.microsoft.com/office/drawing/2014/main" id="{FD09E102-0999-61D8-8479-3ECE2AA6196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0331" r="8275"/>
              <a:stretch/>
            </p:blipFill>
            <p:spPr>
              <a:xfrm>
                <a:off x="1472598" y="2705701"/>
                <a:ext cx="761248" cy="901253"/>
              </a:xfrm>
              <a:prstGeom prst="rect">
                <a:avLst/>
              </a:prstGeom>
            </p:spPr>
          </p:pic>
          <p:sp>
            <p:nvSpPr>
              <p:cNvPr id="146" name="Rectangle 145">
                <a:extLst>
                  <a:ext uri="{FF2B5EF4-FFF2-40B4-BE49-F238E27FC236}">
                    <a16:creationId xmlns:a16="http://schemas.microsoft.com/office/drawing/2014/main" id="{B25F4049-6E8B-64C4-71D7-2AEBBDBF2E4E}"/>
                  </a:ext>
                </a:extLst>
              </p:cNvPr>
              <p:cNvSpPr/>
              <p:nvPr/>
            </p:nvSpPr>
            <p:spPr>
              <a:xfrm>
                <a:off x="721678" y="2706564"/>
                <a:ext cx="756084" cy="900389"/>
              </a:xfrm>
              <a:prstGeom prst="rect">
                <a:avLst/>
              </a:prstGeom>
              <a:solidFill>
                <a:schemeClr val="accent1">
                  <a:lumMod val="20000"/>
                  <a:lumOff val="8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914400" rtl="0" eaLnBrk="1" fontAlgn="base" latinLnBrk="0" hangingPunct="1">
                  <a:lnSpc>
                    <a:spcPct val="100000"/>
                  </a:lnSpc>
                  <a:spcBef>
                    <a:spcPct val="0"/>
                  </a:spcBef>
                  <a:spcAft>
                    <a:spcPts val="420"/>
                  </a:spcAft>
                  <a:buClrTx/>
                  <a:buSzTx/>
                  <a:buFontTx/>
                  <a:buNone/>
                  <a:tabLst/>
                  <a:defRPr/>
                </a:pPr>
                <a:r>
                  <a:rPr kumimoji="0" lang="en-US" sz="9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Lucy Adams</a:t>
                </a:r>
              </a:p>
              <a:p>
                <a:pPr marL="0" marR="0" lvl="0" indent="0" algn="ctr" defTabSz="914400" rtl="0" eaLnBrk="1" fontAlgn="base" latinLnBrk="0" hangingPunct="1">
                  <a:lnSpc>
                    <a:spcPct val="100000"/>
                  </a:lnSpc>
                  <a:spcBef>
                    <a:spcPct val="0"/>
                  </a:spcBef>
                  <a:spcAft>
                    <a:spcPts val="420"/>
                  </a:spcAft>
                  <a:buClrTx/>
                  <a:buSzTx/>
                  <a:buFontTx/>
                  <a:buNone/>
                  <a:tabLst/>
                  <a:defRPr/>
                </a:pPr>
                <a:r>
                  <a:rPr kumimoji="0" lang="en-US" sz="9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School Operations Manager</a:t>
                </a:r>
              </a:p>
            </p:txBody>
          </p:sp>
        </p:grpSp>
        <p:sp>
          <p:nvSpPr>
            <p:cNvPr id="144" name="Rectangle 143">
              <a:extLst>
                <a:ext uri="{FF2B5EF4-FFF2-40B4-BE49-F238E27FC236}">
                  <a16:creationId xmlns:a16="http://schemas.microsoft.com/office/drawing/2014/main" id="{67859CD2-BD2C-C41A-1883-289C6FED9AA5}"/>
                </a:ext>
              </a:extLst>
            </p:cNvPr>
            <p:cNvSpPr/>
            <p:nvPr/>
          </p:nvSpPr>
          <p:spPr>
            <a:xfrm>
              <a:off x="478014" y="2682741"/>
              <a:ext cx="1512169" cy="900390"/>
            </a:xfrm>
            <a:prstGeom prst="rect">
              <a:avLst/>
            </a:prstGeom>
            <a:noFill/>
            <a:ln w="12700">
              <a:solidFill>
                <a:srgbClr val="66009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47" name="Group 146">
            <a:extLst>
              <a:ext uri="{FF2B5EF4-FFF2-40B4-BE49-F238E27FC236}">
                <a16:creationId xmlns:a16="http://schemas.microsoft.com/office/drawing/2014/main" id="{CD6FE776-B07A-7972-3907-21E41BDEAAE8}"/>
              </a:ext>
            </a:extLst>
          </p:cNvPr>
          <p:cNvGrpSpPr/>
          <p:nvPr/>
        </p:nvGrpSpPr>
        <p:grpSpPr>
          <a:xfrm>
            <a:off x="10221525" y="5284698"/>
            <a:ext cx="1512169" cy="901253"/>
            <a:chOff x="478014" y="2682740"/>
            <a:chExt cx="1512169" cy="901253"/>
          </a:xfrm>
          <a:effectLst/>
        </p:grpSpPr>
        <p:grpSp>
          <p:nvGrpSpPr>
            <p:cNvPr id="148" name="Group 147">
              <a:extLst>
                <a:ext uri="{FF2B5EF4-FFF2-40B4-BE49-F238E27FC236}">
                  <a16:creationId xmlns:a16="http://schemas.microsoft.com/office/drawing/2014/main" id="{ABE24D55-23A0-FBA4-8ADF-2E11F5207FD6}"/>
                </a:ext>
              </a:extLst>
            </p:cNvPr>
            <p:cNvGrpSpPr/>
            <p:nvPr/>
          </p:nvGrpSpPr>
          <p:grpSpPr>
            <a:xfrm>
              <a:off x="478015" y="2682740"/>
              <a:ext cx="1512168" cy="901253"/>
              <a:chOff x="721678" y="2705700"/>
              <a:chExt cx="1512168" cy="901253"/>
            </a:xfrm>
          </p:grpSpPr>
          <p:pic>
            <p:nvPicPr>
              <p:cNvPr id="150" name="Picture 149">
                <a:extLst>
                  <a:ext uri="{FF2B5EF4-FFF2-40B4-BE49-F238E27FC236}">
                    <a16:creationId xmlns:a16="http://schemas.microsoft.com/office/drawing/2014/main" id="{3D1056E4-596F-250F-AC10-2DFE1A25B08C}"/>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721678" y="2705700"/>
                <a:ext cx="1512168" cy="901252"/>
              </a:xfrm>
              <a:prstGeom prst="rect">
                <a:avLst/>
              </a:prstGeom>
            </p:spPr>
          </p:pic>
          <p:sp>
            <p:nvSpPr>
              <p:cNvPr id="151" name="Rectangle 150">
                <a:extLst>
                  <a:ext uri="{FF2B5EF4-FFF2-40B4-BE49-F238E27FC236}">
                    <a16:creationId xmlns:a16="http://schemas.microsoft.com/office/drawing/2014/main" id="{0419E505-D9EC-BC56-0A46-ED6B0803A5A8}"/>
                  </a:ext>
                </a:extLst>
              </p:cNvPr>
              <p:cNvSpPr/>
              <p:nvPr/>
            </p:nvSpPr>
            <p:spPr>
              <a:xfrm>
                <a:off x="721678" y="2706564"/>
                <a:ext cx="756084" cy="900389"/>
              </a:xfrm>
              <a:prstGeom prst="rect">
                <a:avLst/>
              </a:prstGeom>
              <a:solidFill>
                <a:schemeClr val="accent1">
                  <a:lumMod val="20000"/>
                  <a:lumOff val="8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lIns="36000" rIns="36000" rtlCol="0" anchor="ctr"/>
              <a:lstStyle/>
              <a:p>
                <a:pPr marL="0" marR="0" lvl="0" indent="0" algn="ctr" defTabSz="914400" rtl="0" eaLnBrk="1" fontAlgn="base" latinLnBrk="0" hangingPunct="1">
                  <a:lnSpc>
                    <a:spcPct val="100000"/>
                  </a:lnSpc>
                  <a:spcBef>
                    <a:spcPct val="0"/>
                  </a:spcBef>
                  <a:spcAft>
                    <a:spcPts val="420"/>
                  </a:spcAft>
                  <a:buClrTx/>
                  <a:buSzTx/>
                  <a:buFontTx/>
                  <a:buNone/>
                  <a:tabLst/>
                  <a:defRPr/>
                </a:pPr>
                <a:r>
                  <a:rPr kumimoji="0" lang="en-US" sz="9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Kelly Osgood</a:t>
                </a:r>
              </a:p>
              <a:p>
                <a:pPr marL="0" marR="0" lvl="0" indent="0" algn="ctr" defTabSz="914400" rtl="0" eaLnBrk="1" fontAlgn="base" latinLnBrk="0" hangingPunct="1">
                  <a:lnSpc>
                    <a:spcPct val="100000"/>
                  </a:lnSpc>
                  <a:spcBef>
                    <a:spcPct val="0"/>
                  </a:spcBef>
                  <a:spcAft>
                    <a:spcPts val="420"/>
                  </a:spcAft>
                  <a:buClrTx/>
                  <a:buSzTx/>
                  <a:buFontTx/>
                  <a:buNone/>
                  <a:tabLst/>
                  <a:defRPr/>
                </a:pPr>
                <a:r>
                  <a:rPr kumimoji="0" lang="en-US" sz="8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Head of Learning and Student Experience</a:t>
                </a:r>
              </a:p>
            </p:txBody>
          </p:sp>
        </p:grpSp>
        <p:sp>
          <p:nvSpPr>
            <p:cNvPr id="149" name="Rectangle 148">
              <a:extLst>
                <a:ext uri="{FF2B5EF4-FFF2-40B4-BE49-F238E27FC236}">
                  <a16:creationId xmlns:a16="http://schemas.microsoft.com/office/drawing/2014/main" id="{92866922-F010-CDD7-8E7E-95005BB959D9}"/>
                </a:ext>
              </a:extLst>
            </p:cNvPr>
            <p:cNvSpPr/>
            <p:nvPr/>
          </p:nvSpPr>
          <p:spPr>
            <a:xfrm>
              <a:off x="478014" y="2682741"/>
              <a:ext cx="1512169" cy="900390"/>
            </a:xfrm>
            <a:prstGeom prst="rect">
              <a:avLst/>
            </a:prstGeom>
            <a:noFill/>
            <a:ln w="12700">
              <a:solidFill>
                <a:srgbClr val="66009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pic>
        <p:nvPicPr>
          <p:cNvPr id="153" name="Picture 152">
            <a:extLst>
              <a:ext uri="{FF2B5EF4-FFF2-40B4-BE49-F238E27FC236}">
                <a16:creationId xmlns:a16="http://schemas.microsoft.com/office/drawing/2014/main" id="{1184A4C9-524D-48C6-94E6-A653D5ABC240}"/>
              </a:ext>
            </a:extLst>
          </p:cNvPr>
          <p:cNvPicPr>
            <a:picLocks noChangeAspect="1"/>
          </p:cNvPicPr>
          <p:nvPr/>
        </p:nvPicPr>
        <p:blipFill rotWithShape="1">
          <a:blip r:embed="rId15"/>
          <a:srcRect l="49220" t="-1" r="23432" b="45921"/>
          <a:stretch/>
        </p:blipFill>
        <p:spPr>
          <a:xfrm>
            <a:off x="1231675" y="2749533"/>
            <a:ext cx="748634" cy="899798"/>
          </a:xfrm>
          <a:prstGeom prst="rect">
            <a:avLst/>
          </a:prstGeom>
        </p:spPr>
      </p:pic>
      <p:sp>
        <p:nvSpPr>
          <p:cNvPr id="72" name="Rectangle 71">
            <a:extLst>
              <a:ext uri="{FF2B5EF4-FFF2-40B4-BE49-F238E27FC236}">
                <a16:creationId xmlns:a16="http://schemas.microsoft.com/office/drawing/2014/main" id="{6189295E-3B02-6026-EAB5-FCE129D0EAB4}"/>
              </a:ext>
            </a:extLst>
          </p:cNvPr>
          <p:cNvSpPr/>
          <p:nvPr/>
        </p:nvSpPr>
        <p:spPr>
          <a:xfrm>
            <a:off x="478014" y="2749615"/>
            <a:ext cx="1512169" cy="900390"/>
          </a:xfrm>
          <a:prstGeom prst="rect">
            <a:avLst/>
          </a:prstGeom>
          <a:noFill/>
          <a:ln w="12700">
            <a:solidFill>
              <a:srgbClr val="66009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158" name="Straight Connector 157">
            <a:extLst>
              <a:ext uri="{FF2B5EF4-FFF2-40B4-BE49-F238E27FC236}">
                <a16:creationId xmlns:a16="http://schemas.microsoft.com/office/drawing/2014/main" id="{4D06CA40-8D90-46FF-2919-1A747FA4B90E}"/>
              </a:ext>
            </a:extLst>
          </p:cNvPr>
          <p:cNvCxnSpPr>
            <a:cxnSpLocks/>
          </p:cNvCxnSpPr>
          <p:nvPr/>
        </p:nvCxnSpPr>
        <p:spPr>
          <a:xfrm>
            <a:off x="4187788" y="2559770"/>
            <a:ext cx="0" cy="1457237"/>
          </a:xfrm>
          <a:prstGeom prst="line">
            <a:avLst/>
          </a:prstGeom>
          <a:ln w="19050" cap="sq"/>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33255816-EF09-F3F2-4A73-5180DC61D397}"/>
              </a:ext>
            </a:extLst>
          </p:cNvPr>
          <p:cNvCxnSpPr>
            <a:cxnSpLocks/>
          </p:cNvCxnSpPr>
          <p:nvPr/>
        </p:nvCxnSpPr>
        <p:spPr>
          <a:xfrm>
            <a:off x="6171474" y="2559770"/>
            <a:ext cx="0" cy="1457237"/>
          </a:xfrm>
          <a:prstGeom prst="line">
            <a:avLst/>
          </a:prstGeom>
          <a:ln w="19050" cap="sq"/>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72258FF6-D960-FCF9-DAE0-EE4DD8351DAE}"/>
              </a:ext>
            </a:extLst>
          </p:cNvPr>
          <p:cNvCxnSpPr>
            <a:cxnSpLocks/>
          </p:cNvCxnSpPr>
          <p:nvPr/>
        </p:nvCxnSpPr>
        <p:spPr>
          <a:xfrm>
            <a:off x="10064514" y="2559770"/>
            <a:ext cx="0" cy="1457237"/>
          </a:xfrm>
          <a:prstGeom prst="line">
            <a:avLst/>
          </a:prstGeom>
          <a:ln w="19050" cap="sq"/>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BD4FFD12-868A-ED69-E45F-1F9A68D80F29}"/>
              </a:ext>
            </a:extLst>
          </p:cNvPr>
          <p:cNvGrpSpPr/>
          <p:nvPr/>
        </p:nvGrpSpPr>
        <p:grpSpPr>
          <a:xfrm>
            <a:off x="3438185" y="1269962"/>
            <a:ext cx="1512169" cy="901252"/>
            <a:chOff x="478014" y="2682741"/>
            <a:chExt cx="1512169" cy="901252"/>
          </a:xfrm>
        </p:grpSpPr>
        <p:sp>
          <p:nvSpPr>
            <p:cNvPr id="9" name="Rectangle 8">
              <a:extLst>
                <a:ext uri="{FF2B5EF4-FFF2-40B4-BE49-F238E27FC236}">
                  <a16:creationId xmlns:a16="http://schemas.microsoft.com/office/drawing/2014/main" id="{D4E6573E-0E74-57BD-CE72-8A3AC6BF2DD7}"/>
                </a:ext>
              </a:extLst>
            </p:cNvPr>
            <p:cNvSpPr/>
            <p:nvPr/>
          </p:nvSpPr>
          <p:spPr>
            <a:xfrm>
              <a:off x="478015" y="2683604"/>
              <a:ext cx="756084" cy="900389"/>
            </a:xfrm>
            <a:prstGeom prst="rect">
              <a:avLst/>
            </a:prstGeom>
            <a:solidFill>
              <a:schemeClr val="accent1">
                <a:lumMod val="20000"/>
                <a:lumOff val="8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spcAft>
                  <a:spcPts val="420"/>
                </a:spcAft>
                <a:defRPr/>
              </a:pPr>
              <a:r>
                <a:rPr lang="en-US" sz="900" err="1">
                  <a:solidFill>
                    <a:srgbClr val="000000"/>
                  </a:solidFill>
                  <a:latin typeface="Open Sans" panose="020B0606030504020204" pitchFamily="34" charset="0"/>
                  <a:ea typeface="Open Sans" panose="020B0606030504020204" pitchFamily="34" charset="0"/>
                  <a:cs typeface="Open Sans" panose="020B0606030504020204" pitchFamily="34" charset="0"/>
                </a:rPr>
                <a:t>Juup</a:t>
              </a:r>
              <a:r>
                <a:rPr lang="en-US" sz="900">
                  <a:solidFill>
                    <a:srgbClr val="000000"/>
                  </a:solidFill>
                  <a:latin typeface="Open Sans" panose="020B0606030504020204" pitchFamily="34" charset="0"/>
                  <a:ea typeface="Open Sans" panose="020B0606030504020204" pitchFamily="34" charset="0"/>
                  <a:cs typeface="Open Sans" panose="020B0606030504020204" pitchFamily="34" charset="0"/>
                </a:rPr>
                <a:t> Stelma</a:t>
              </a:r>
            </a:p>
            <a:p>
              <a:pPr marL="0" marR="0" lvl="0" indent="0" algn="ctr" defTabSz="914400" rtl="0" eaLnBrk="1" fontAlgn="base" latinLnBrk="0" hangingPunct="1">
                <a:lnSpc>
                  <a:spcPct val="100000"/>
                </a:lnSpc>
                <a:spcBef>
                  <a:spcPct val="0"/>
                </a:spcBef>
                <a:spcAft>
                  <a:spcPts val="420"/>
                </a:spcAft>
                <a:buClrTx/>
                <a:buSzTx/>
                <a:buFontTx/>
                <a:buNone/>
                <a:tabLst/>
                <a:defRPr/>
              </a:pPr>
              <a:r>
                <a:rPr kumimoji="0" lang="en-US" sz="9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Deputy Head of School</a:t>
              </a:r>
            </a:p>
          </p:txBody>
        </p:sp>
        <p:sp>
          <p:nvSpPr>
            <p:cNvPr id="7" name="Rectangle 6">
              <a:extLst>
                <a:ext uri="{FF2B5EF4-FFF2-40B4-BE49-F238E27FC236}">
                  <a16:creationId xmlns:a16="http://schemas.microsoft.com/office/drawing/2014/main" id="{69D7E8CC-9499-D9AE-1570-1F0E1AED729E}"/>
                </a:ext>
              </a:extLst>
            </p:cNvPr>
            <p:cNvSpPr/>
            <p:nvPr/>
          </p:nvSpPr>
          <p:spPr>
            <a:xfrm>
              <a:off x="478014" y="2682741"/>
              <a:ext cx="1512169" cy="900390"/>
            </a:xfrm>
            <a:prstGeom prst="rect">
              <a:avLst/>
            </a:prstGeom>
            <a:noFill/>
            <a:ln w="12700">
              <a:solidFill>
                <a:srgbClr val="66009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cxnSp>
        <p:nvCxnSpPr>
          <p:cNvPr id="16" name="Straight Connector 15">
            <a:extLst>
              <a:ext uri="{FF2B5EF4-FFF2-40B4-BE49-F238E27FC236}">
                <a16:creationId xmlns:a16="http://schemas.microsoft.com/office/drawing/2014/main" id="{E46D7C40-A09B-EB22-EF94-41DC91BAE10D}"/>
              </a:ext>
            </a:extLst>
          </p:cNvPr>
          <p:cNvCxnSpPr>
            <a:cxnSpLocks/>
          </p:cNvCxnSpPr>
          <p:nvPr/>
        </p:nvCxnSpPr>
        <p:spPr>
          <a:xfrm flipH="1">
            <a:off x="1237484" y="2539257"/>
            <a:ext cx="8833562" cy="0"/>
          </a:xfrm>
          <a:prstGeom prst="line">
            <a:avLst/>
          </a:prstGeom>
          <a:ln w="19050" cap="sq"/>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F6845D6-4E2B-BB3B-0B06-8F1F200C0E9F}"/>
              </a:ext>
            </a:extLst>
          </p:cNvPr>
          <p:cNvSpPr>
            <a:spLocks noGrp="1"/>
          </p:cNvSpPr>
          <p:nvPr>
            <p:ph type="title"/>
          </p:nvPr>
        </p:nvSpPr>
        <p:spPr>
          <a:xfrm>
            <a:off x="612881" y="28273"/>
            <a:ext cx="11035192" cy="1143000"/>
          </a:xfrm>
        </p:spPr>
        <p:txBody>
          <a:bodyPr/>
          <a:lstStyle/>
          <a:p>
            <a:pPr algn="ctr"/>
            <a:r>
              <a:rPr lang="en-US"/>
              <a:t>Leadership Team</a:t>
            </a:r>
          </a:p>
        </p:txBody>
      </p:sp>
      <p:grpSp>
        <p:nvGrpSpPr>
          <p:cNvPr id="19" name="Group 18">
            <a:extLst>
              <a:ext uri="{FF2B5EF4-FFF2-40B4-BE49-F238E27FC236}">
                <a16:creationId xmlns:a16="http://schemas.microsoft.com/office/drawing/2014/main" id="{9CC698EB-6050-3ED8-6E86-DBFABD387C3C}"/>
              </a:ext>
            </a:extLst>
          </p:cNvPr>
          <p:cNvGrpSpPr/>
          <p:nvPr/>
        </p:nvGrpSpPr>
        <p:grpSpPr>
          <a:xfrm>
            <a:off x="9314962" y="3998800"/>
            <a:ext cx="1512755" cy="913001"/>
            <a:chOff x="9314962" y="3998800"/>
            <a:chExt cx="1512755" cy="913001"/>
          </a:xfrm>
        </p:grpSpPr>
        <p:pic>
          <p:nvPicPr>
            <p:cNvPr id="17" name="Picture 16" descr="A close-up of a person smiling&#10;&#10;Description automatically generated">
              <a:extLst>
                <a:ext uri="{FF2B5EF4-FFF2-40B4-BE49-F238E27FC236}">
                  <a16:creationId xmlns:a16="http://schemas.microsoft.com/office/drawing/2014/main" id="{42E77798-6929-9874-E70F-A733EAA1EAC6}"/>
                </a:ext>
              </a:extLst>
            </p:cNvPr>
            <p:cNvPicPr>
              <a:picLocks noChangeAspect="1"/>
            </p:cNvPicPr>
            <p:nvPr/>
          </p:nvPicPr>
          <p:blipFill>
            <a:blip r:embed="rId16" cstate="print">
              <a:extLst>
                <a:ext uri="{28A0092B-C50C-407E-A947-70E740481C1C}">
                  <a14:useLocalDpi xmlns:a14="http://schemas.microsoft.com/office/drawing/2010/main" val="0"/>
                </a:ext>
              </a:extLst>
            </a:blip>
            <a:srcRect t="3596"/>
            <a:stretch/>
          </p:blipFill>
          <p:spPr>
            <a:xfrm>
              <a:off x="10203565" y="3998800"/>
              <a:ext cx="624152" cy="906529"/>
            </a:xfrm>
            <a:prstGeom prst="rect">
              <a:avLst/>
            </a:prstGeom>
          </p:spPr>
        </p:pic>
        <p:sp>
          <p:nvSpPr>
            <p:cNvPr id="14" name="Rectangle 13">
              <a:extLst>
                <a:ext uri="{FF2B5EF4-FFF2-40B4-BE49-F238E27FC236}">
                  <a16:creationId xmlns:a16="http://schemas.microsoft.com/office/drawing/2014/main" id="{3F96CCB2-5095-CF47-89FB-27F2DF5AB012}"/>
                </a:ext>
              </a:extLst>
            </p:cNvPr>
            <p:cNvSpPr/>
            <p:nvPr/>
          </p:nvSpPr>
          <p:spPr>
            <a:xfrm>
              <a:off x="9319317" y="3998800"/>
              <a:ext cx="878075" cy="913001"/>
            </a:xfrm>
            <a:prstGeom prst="rect">
              <a:avLst/>
            </a:prstGeom>
            <a:solidFill>
              <a:schemeClr val="accent1">
                <a:lumMod val="20000"/>
                <a:lumOff val="8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lIns="0" tIns="45720" rIns="0" bIns="45720" rtlCol="0" anchor="ctr"/>
            <a:lstStyle/>
            <a:p>
              <a:pPr algn="ctr">
                <a:spcAft>
                  <a:spcPts val="420"/>
                </a:spcAft>
                <a:defRPr/>
              </a:pPr>
              <a:r>
                <a:rPr lang="en-US" sz="900">
                  <a:solidFill>
                    <a:srgbClr val="000000"/>
                  </a:solidFill>
                  <a:latin typeface="Open Sans"/>
                  <a:ea typeface="Open Sans"/>
                  <a:cs typeface="Open Sans"/>
                </a:rPr>
                <a:t>Laura Winter</a:t>
              </a:r>
              <a:endParaRPr lang="en-US" sz="9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algn="ctr">
                <a:spcAft>
                  <a:spcPts val="420"/>
                </a:spcAft>
                <a:defRPr/>
              </a:pPr>
              <a:r>
                <a:rPr kumimoji="0" lang="en-US" sz="800" b="1" i="0" u="none" strike="noStrike" kern="1200" cap="none" spc="0" normalizeH="0" baseline="0" noProof="0">
                  <a:ln>
                    <a:noFill/>
                  </a:ln>
                  <a:solidFill>
                    <a:srgbClr val="000000"/>
                  </a:solidFill>
                  <a:effectLst/>
                  <a:uLnTx/>
                  <a:uFillTx/>
                  <a:latin typeface="Open Sans"/>
                  <a:ea typeface="Open Sans"/>
                  <a:cs typeface="Open Sans"/>
                </a:rPr>
                <a:t>Director of </a:t>
              </a:r>
              <a:r>
                <a:rPr lang="en-US" sz="800" b="1">
                  <a:solidFill>
                    <a:srgbClr val="000000"/>
                  </a:solidFill>
                  <a:latin typeface="Open Sans"/>
                  <a:ea typeface="Open Sans"/>
                  <a:cs typeface="Open Sans"/>
                </a:rPr>
                <a:t> Equality, Diversity and Inclusion</a:t>
              </a:r>
              <a:endParaRPr lang="en-US" sz="800" b="1" i="0" u="none" strike="noStrike" kern="1200" cap="none" spc="0" normalizeH="0" baseline="0" noProof="0">
                <a:ln>
                  <a:noFill/>
                </a:ln>
                <a:solidFill>
                  <a:srgbClr val="000000"/>
                </a:solidFill>
                <a:effectLst/>
                <a:uLnTx/>
                <a:uFillTx/>
                <a:latin typeface="Open Sans"/>
                <a:ea typeface="Open Sans"/>
                <a:cs typeface="Open Sans"/>
              </a:endParaRPr>
            </a:p>
          </p:txBody>
        </p:sp>
        <p:sp>
          <p:nvSpPr>
            <p:cNvPr id="23" name="Rectangle 22">
              <a:extLst>
                <a:ext uri="{FF2B5EF4-FFF2-40B4-BE49-F238E27FC236}">
                  <a16:creationId xmlns:a16="http://schemas.microsoft.com/office/drawing/2014/main" id="{22CC99D5-41DF-E521-10B5-EB14C8E7BBAC}"/>
                </a:ext>
              </a:extLst>
            </p:cNvPr>
            <p:cNvSpPr/>
            <p:nvPr/>
          </p:nvSpPr>
          <p:spPr>
            <a:xfrm>
              <a:off x="9314962" y="3999663"/>
              <a:ext cx="1512169" cy="900390"/>
            </a:xfrm>
            <a:prstGeom prst="rect">
              <a:avLst/>
            </a:prstGeom>
            <a:noFill/>
            <a:ln w="12700">
              <a:solidFill>
                <a:srgbClr val="66009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1951469989"/>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480A5-75CF-E37D-D300-360F5C731D8E}"/>
              </a:ext>
            </a:extLst>
          </p:cNvPr>
          <p:cNvSpPr>
            <a:spLocks noGrp="1"/>
          </p:cNvSpPr>
          <p:nvPr>
            <p:ph type="title"/>
          </p:nvPr>
        </p:nvSpPr>
        <p:spPr/>
        <p:txBody>
          <a:bodyPr/>
          <a:lstStyle/>
          <a:p>
            <a:pPr algn="ctr"/>
            <a:r>
              <a:rPr lang="en-US"/>
              <a:t>Directors and Associate Directors</a:t>
            </a:r>
          </a:p>
        </p:txBody>
      </p:sp>
      <p:sp>
        <p:nvSpPr>
          <p:cNvPr id="33" name="Rounded Rectangle 4">
            <a:extLst>
              <a:ext uri="{FF2B5EF4-FFF2-40B4-BE49-F238E27FC236}">
                <a16:creationId xmlns:a16="http://schemas.microsoft.com/office/drawing/2014/main" id="{A6967F8D-69D8-79B0-9A2D-30B1E8570329}"/>
              </a:ext>
            </a:extLst>
          </p:cNvPr>
          <p:cNvSpPr txBox="1"/>
          <p:nvPr/>
        </p:nvSpPr>
        <p:spPr>
          <a:xfrm>
            <a:off x="596925" y="1324488"/>
            <a:ext cx="2019300" cy="933450"/>
          </a:xfrm>
          <a:prstGeom prst="rect">
            <a:avLst/>
          </a:prstGeom>
          <a:solidFill>
            <a:schemeClr val="accent5">
              <a:lumMod val="20000"/>
              <a:lumOff val="80000"/>
            </a:schemeClr>
          </a:solidFill>
          <a:ln w="12700">
            <a:solidFill>
              <a:srgbClr val="6A2382"/>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lIns="91440" tIns="45720" rIns="91440" bIns="45720" anchor="ctr"/>
          <a:lstStyle>
            <a:defPPr>
              <a:defRPr lang="en-US"/>
            </a:defPPr>
            <a:lvl1pPr algn="ctr">
              <a:spcAft>
                <a:spcPts val="42"/>
              </a:spcAft>
              <a:defRPr sz="1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spcBef>
                <a:spcPts val="0"/>
              </a:spcBef>
              <a:spcAft>
                <a:spcPts val="800"/>
              </a:spcAft>
            </a:pPr>
            <a:r>
              <a:rPr lang="en-GB">
                <a:latin typeface="Open Sans"/>
                <a:ea typeface="Open Sans"/>
                <a:cs typeface="Open Sans"/>
              </a:rPr>
              <a:t>Rory Stanton</a:t>
            </a:r>
            <a:endParaRPr lang="en-GB" b="1"/>
          </a:p>
          <a:p>
            <a:pPr>
              <a:spcBef>
                <a:spcPts val="0"/>
              </a:spcBef>
              <a:spcAft>
                <a:spcPts val="1000"/>
              </a:spcAft>
            </a:pPr>
            <a:r>
              <a:rPr lang="en-GB" b="1">
                <a:solidFill>
                  <a:srgbClr val="000000"/>
                </a:solidFill>
                <a:latin typeface="Open Sans"/>
                <a:ea typeface="Open Sans"/>
                <a:cs typeface="Open Sans"/>
              </a:rPr>
              <a:t>Director of Teaching</a:t>
            </a:r>
            <a:r>
              <a:rPr lang="en-GB" b="1">
                <a:latin typeface="Open Sans"/>
                <a:ea typeface="Open Sans"/>
                <a:cs typeface="Open Sans"/>
              </a:rPr>
              <a:t>, Learning and Student Experience </a:t>
            </a:r>
            <a:endParaRPr lang="en-GB" b="1"/>
          </a:p>
        </p:txBody>
      </p:sp>
      <p:sp>
        <p:nvSpPr>
          <p:cNvPr id="43" name="Rounded Rectangle 4">
            <a:extLst>
              <a:ext uri="{FF2B5EF4-FFF2-40B4-BE49-F238E27FC236}">
                <a16:creationId xmlns:a16="http://schemas.microsoft.com/office/drawing/2014/main" id="{C5CBD81C-55F4-11A6-F637-61AACE7E15F2}"/>
              </a:ext>
            </a:extLst>
          </p:cNvPr>
          <p:cNvSpPr txBox="1"/>
          <p:nvPr/>
        </p:nvSpPr>
        <p:spPr>
          <a:xfrm>
            <a:off x="2843238" y="1324488"/>
            <a:ext cx="2019300" cy="933450"/>
          </a:xfrm>
          <a:prstGeom prst="rect">
            <a:avLst/>
          </a:prstGeom>
          <a:solidFill>
            <a:schemeClr val="accent5">
              <a:lumMod val="20000"/>
              <a:lumOff val="80000"/>
            </a:schemeClr>
          </a:solidFill>
          <a:ln w="12700">
            <a:solidFill>
              <a:srgbClr val="6A2382"/>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lIns="91440" tIns="45720" rIns="91440" bIns="45720" anchor="ctr"/>
          <a:lstStyle>
            <a:defPPr>
              <a:defRPr lang="en-US"/>
            </a:defPPr>
            <a:lvl1pPr algn="ctr">
              <a:spcAft>
                <a:spcPts val="42"/>
              </a:spcAft>
              <a:defRPr sz="1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spcBef>
                <a:spcPts val="0"/>
              </a:spcBef>
              <a:spcAft>
                <a:spcPts val="800"/>
              </a:spcAft>
            </a:pPr>
            <a:r>
              <a:rPr lang="en-GB">
                <a:latin typeface="Open Sans"/>
                <a:ea typeface="Open Sans"/>
                <a:cs typeface="Open Sans"/>
              </a:rPr>
              <a:t>Pamela Qualter</a:t>
            </a:r>
            <a:endParaRPr lang="en-US"/>
          </a:p>
          <a:p>
            <a:pPr>
              <a:spcBef>
                <a:spcPts val="0"/>
              </a:spcBef>
              <a:spcAft>
                <a:spcPts val="1000"/>
              </a:spcAft>
            </a:pPr>
            <a:r>
              <a:rPr lang="en-GB" b="1">
                <a:latin typeface="Open Sans"/>
                <a:ea typeface="Open Sans"/>
                <a:cs typeface="Open Sans"/>
              </a:rPr>
              <a:t>Director of Research</a:t>
            </a:r>
            <a:endParaRPr lang="en-GB" b="1"/>
          </a:p>
        </p:txBody>
      </p:sp>
      <p:sp>
        <p:nvSpPr>
          <p:cNvPr id="44" name="Rounded Rectangle 4">
            <a:extLst>
              <a:ext uri="{FF2B5EF4-FFF2-40B4-BE49-F238E27FC236}">
                <a16:creationId xmlns:a16="http://schemas.microsoft.com/office/drawing/2014/main" id="{C1669B4F-FC35-9E9C-605D-AF2E494A5DC0}"/>
              </a:ext>
            </a:extLst>
          </p:cNvPr>
          <p:cNvSpPr txBox="1"/>
          <p:nvPr/>
        </p:nvSpPr>
        <p:spPr>
          <a:xfrm>
            <a:off x="5089550" y="1324488"/>
            <a:ext cx="2019300" cy="933450"/>
          </a:xfrm>
          <a:prstGeom prst="rect">
            <a:avLst/>
          </a:prstGeom>
          <a:solidFill>
            <a:schemeClr val="accent5">
              <a:lumMod val="20000"/>
              <a:lumOff val="80000"/>
            </a:schemeClr>
          </a:solidFill>
          <a:ln w="12700">
            <a:solidFill>
              <a:srgbClr val="6A2382"/>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lIns="91440" tIns="45720" rIns="91440" bIns="45720" anchor="ctr"/>
          <a:lstStyle>
            <a:defPPr>
              <a:defRPr lang="en-US"/>
            </a:defPPr>
            <a:lvl1pPr algn="ctr">
              <a:spcAft>
                <a:spcPts val="42"/>
              </a:spcAft>
              <a:defRPr sz="1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spcBef>
                <a:spcPts val="0"/>
              </a:spcBef>
              <a:spcAft>
                <a:spcPts val="800"/>
              </a:spcAft>
            </a:pPr>
            <a:r>
              <a:rPr lang="en-US" sz="1100">
                <a:latin typeface="Calibri"/>
                <a:ea typeface="Open Sans"/>
                <a:cs typeface="Calibri"/>
              </a:rPr>
              <a:t>Tanja Müller</a:t>
            </a:r>
            <a:endParaRPr lang="en-US" err="1"/>
          </a:p>
          <a:p>
            <a:pPr>
              <a:spcBef>
                <a:spcPts val="0"/>
              </a:spcBef>
              <a:spcAft>
                <a:spcPts val="1000"/>
              </a:spcAft>
            </a:pPr>
            <a:r>
              <a:rPr lang="en-GB" b="1">
                <a:latin typeface="Open Sans"/>
                <a:ea typeface="Open Sans"/>
                <a:cs typeface="Open Sans"/>
              </a:rPr>
              <a:t>Director of PGR</a:t>
            </a:r>
            <a:endParaRPr lang="en-GB" b="1"/>
          </a:p>
        </p:txBody>
      </p:sp>
      <p:sp>
        <p:nvSpPr>
          <p:cNvPr id="45" name="Rounded Rectangle 4">
            <a:extLst>
              <a:ext uri="{FF2B5EF4-FFF2-40B4-BE49-F238E27FC236}">
                <a16:creationId xmlns:a16="http://schemas.microsoft.com/office/drawing/2014/main" id="{07CC0CCB-851E-055D-329A-881894522945}"/>
              </a:ext>
            </a:extLst>
          </p:cNvPr>
          <p:cNvSpPr txBox="1"/>
          <p:nvPr/>
        </p:nvSpPr>
        <p:spPr>
          <a:xfrm>
            <a:off x="7335863" y="1324488"/>
            <a:ext cx="2019300" cy="933450"/>
          </a:xfrm>
          <a:prstGeom prst="rect">
            <a:avLst/>
          </a:prstGeom>
          <a:solidFill>
            <a:schemeClr val="accent5">
              <a:lumMod val="20000"/>
              <a:lumOff val="80000"/>
            </a:schemeClr>
          </a:solidFill>
          <a:ln w="12700">
            <a:solidFill>
              <a:srgbClr val="6A2382"/>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lIns="91440" tIns="45720" rIns="91440" bIns="45720" anchor="ctr"/>
          <a:lstStyle>
            <a:defPPr>
              <a:defRPr lang="en-US"/>
            </a:defPPr>
            <a:lvl1pPr algn="ctr">
              <a:spcAft>
                <a:spcPts val="42"/>
              </a:spcAft>
              <a:defRPr sz="1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spcBef>
                <a:spcPts val="0"/>
              </a:spcBef>
              <a:spcAft>
                <a:spcPts val="800"/>
              </a:spcAft>
            </a:pPr>
            <a:r>
              <a:rPr lang="en-US" sz="1100">
                <a:latin typeface="Calibri"/>
                <a:ea typeface="Open Sans"/>
                <a:cs typeface="Calibri"/>
              </a:rPr>
              <a:t>Nicola Banks</a:t>
            </a:r>
            <a:endParaRPr lang="en-US"/>
          </a:p>
          <a:p>
            <a:pPr>
              <a:spcBef>
                <a:spcPts val="0"/>
              </a:spcBef>
              <a:spcAft>
                <a:spcPts val="1000"/>
              </a:spcAft>
            </a:pPr>
            <a:r>
              <a:rPr lang="en-GB" b="1">
                <a:latin typeface="Open Sans"/>
                <a:ea typeface="Open Sans"/>
                <a:cs typeface="Open Sans"/>
              </a:rPr>
              <a:t>Director of Social Responsibility</a:t>
            </a:r>
            <a:endParaRPr lang="en-GB" b="1"/>
          </a:p>
        </p:txBody>
      </p:sp>
      <p:sp>
        <p:nvSpPr>
          <p:cNvPr id="46" name="Rounded Rectangle 4">
            <a:extLst>
              <a:ext uri="{FF2B5EF4-FFF2-40B4-BE49-F238E27FC236}">
                <a16:creationId xmlns:a16="http://schemas.microsoft.com/office/drawing/2014/main" id="{73F65D93-042C-3192-C221-BE34FDE71E20}"/>
              </a:ext>
            </a:extLst>
          </p:cNvPr>
          <p:cNvSpPr txBox="1"/>
          <p:nvPr/>
        </p:nvSpPr>
        <p:spPr>
          <a:xfrm>
            <a:off x="9582175" y="1324488"/>
            <a:ext cx="2019300" cy="933450"/>
          </a:xfrm>
          <a:prstGeom prst="rect">
            <a:avLst/>
          </a:prstGeom>
          <a:solidFill>
            <a:schemeClr val="accent5">
              <a:lumMod val="20000"/>
              <a:lumOff val="80000"/>
            </a:schemeClr>
          </a:solidFill>
          <a:ln w="12700">
            <a:solidFill>
              <a:srgbClr val="6A2382"/>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lIns="91440" tIns="45720" rIns="91440" bIns="45720" anchor="ctr"/>
          <a:lstStyle>
            <a:defPPr>
              <a:defRPr lang="en-US"/>
            </a:defPPr>
            <a:lvl1pPr algn="ctr">
              <a:spcAft>
                <a:spcPts val="42"/>
              </a:spcAft>
              <a:defRPr sz="1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spcBef>
                <a:spcPts val="0"/>
              </a:spcBef>
              <a:spcAft>
                <a:spcPts val="800"/>
              </a:spcAft>
            </a:pPr>
            <a:r>
              <a:rPr lang="en-US" sz="1100">
                <a:latin typeface="Calibri"/>
                <a:ea typeface="Open Sans"/>
                <a:cs typeface="Calibri"/>
              </a:rPr>
              <a:t>Laura Winter</a:t>
            </a:r>
            <a:endParaRPr lang="en-US"/>
          </a:p>
          <a:p>
            <a:pPr>
              <a:spcBef>
                <a:spcPts val="0"/>
              </a:spcBef>
              <a:spcAft>
                <a:spcPts val="1000"/>
              </a:spcAft>
            </a:pPr>
            <a:r>
              <a:rPr lang="en-GB" b="1">
                <a:latin typeface="Open Sans"/>
                <a:ea typeface="Open Sans"/>
                <a:cs typeface="Open Sans"/>
              </a:rPr>
              <a:t>Director of Equality, Diversity and Inclusion</a:t>
            </a:r>
            <a:endParaRPr lang="en-GB" b="1"/>
          </a:p>
        </p:txBody>
      </p:sp>
      <p:sp>
        <p:nvSpPr>
          <p:cNvPr id="48" name="Rounded Rectangle 4">
            <a:extLst>
              <a:ext uri="{FF2B5EF4-FFF2-40B4-BE49-F238E27FC236}">
                <a16:creationId xmlns:a16="http://schemas.microsoft.com/office/drawing/2014/main" id="{C41E49DA-49B1-116E-AF2A-D7751EEA5885}"/>
              </a:ext>
            </a:extLst>
          </p:cNvPr>
          <p:cNvSpPr txBox="1"/>
          <p:nvPr/>
        </p:nvSpPr>
        <p:spPr>
          <a:xfrm>
            <a:off x="596925" y="2354775"/>
            <a:ext cx="2019300" cy="650875"/>
          </a:xfrm>
          <a:prstGeom prst="rect">
            <a:avLst/>
          </a:prstGeom>
          <a:solidFill>
            <a:schemeClr val="bg1"/>
          </a:solidFill>
          <a:ln w="12700">
            <a:solidFill>
              <a:srgbClr val="6A2382"/>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lIns="91440" tIns="45720" rIns="91440" bIns="45720" anchor="ctr"/>
          <a:lstStyle>
            <a:defPPr>
              <a:defRPr lang="en-US"/>
            </a:defPPr>
            <a:lvl1pPr algn="ctr">
              <a:spcAft>
                <a:spcPts val="42"/>
              </a:spcAft>
              <a:defRPr sz="1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spcBef>
                <a:spcPts val="0"/>
              </a:spcBef>
              <a:spcAft>
                <a:spcPts val="0"/>
              </a:spcAft>
            </a:pPr>
            <a:r>
              <a:rPr lang="en-GB">
                <a:latin typeface="Open Sans"/>
                <a:ea typeface="Open Sans"/>
                <a:cs typeface="Open Sans"/>
              </a:rPr>
              <a:t>Joe Blakley</a:t>
            </a:r>
            <a:endParaRPr lang="en-GB" b="1"/>
          </a:p>
          <a:p>
            <a:pPr>
              <a:spcBef>
                <a:spcPts val="0"/>
              </a:spcBef>
              <a:spcAft>
                <a:spcPts val="0"/>
              </a:spcAft>
            </a:pPr>
            <a:r>
              <a:rPr lang="en-US" sz="1100">
                <a:solidFill>
                  <a:srgbClr val="444444"/>
                </a:solidFill>
                <a:latin typeface="Calibri"/>
                <a:ea typeface="Open Sans"/>
                <a:cs typeface="Calibri"/>
              </a:rPr>
              <a:t>Teaching Assistants </a:t>
            </a:r>
            <a:endParaRPr lang="en-GB"/>
          </a:p>
        </p:txBody>
      </p:sp>
      <p:sp>
        <p:nvSpPr>
          <p:cNvPr id="49" name="Rounded Rectangle 4">
            <a:extLst>
              <a:ext uri="{FF2B5EF4-FFF2-40B4-BE49-F238E27FC236}">
                <a16:creationId xmlns:a16="http://schemas.microsoft.com/office/drawing/2014/main" id="{7A1B795C-06AC-DCD9-6DA2-98C60F5B4D9A}"/>
              </a:ext>
            </a:extLst>
          </p:cNvPr>
          <p:cNvSpPr txBox="1"/>
          <p:nvPr/>
        </p:nvSpPr>
        <p:spPr>
          <a:xfrm>
            <a:off x="596925" y="3054863"/>
            <a:ext cx="2019300" cy="650875"/>
          </a:xfrm>
          <a:prstGeom prst="rect">
            <a:avLst/>
          </a:prstGeom>
          <a:solidFill>
            <a:schemeClr val="bg1"/>
          </a:solidFill>
          <a:ln w="12700">
            <a:solidFill>
              <a:srgbClr val="6A2382"/>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lIns="91440" tIns="45720" rIns="91440" bIns="45720" anchor="ctr"/>
          <a:lstStyle>
            <a:defPPr>
              <a:defRPr lang="en-US"/>
            </a:defPPr>
            <a:lvl1pPr algn="ctr">
              <a:spcAft>
                <a:spcPts val="42"/>
              </a:spcAft>
              <a:defRPr sz="1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spcBef>
                <a:spcPts val="0"/>
              </a:spcBef>
              <a:spcAft>
                <a:spcPts val="0"/>
              </a:spcAft>
            </a:pPr>
            <a:r>
              <a:rPr lang="en-GB">
                <a:latin typeface="Open Sans"/>
                <a:ea typeface="Open Sans"/>
                <a:cs typeface="Open Sans"/>
              </a:rPr>
              <a:t>Louisa Dawes</a:t>
            </a:r>
            <a:endParaRPr lang="en-US"/>
          </a:p>
          <a:p>
            <a:pPr>
              <a:spcBef>
                <a:spcPts val="0"/>
              </a:spcBef>
              <a:spcAft>
                <a:spcPts val="0"/>
              </a:spcAft>
            </a:pPr>
            <a:r>
              <a:rPr lang="en-US" sz="1100">
                <a:solidFill>
                  <a:srgbClr val="444444"/>
                </a:solidFill>
                <a:latin typeface="Calibri"/>
                <a:ea typeface="Open Sans"/>
                <a:cs typeface="Calibri"/>
              </a:rPr>
              <a:t>Assessment</a:t>
            </a:r>
            <a:endParaRPr lang="en-GB"/>
          </a:p>
        </p:txBody>
      </p:sp>
      <p:sp>
        <p:nvSpPr>
          <p:cNvPr id="51" name="Rounded Rectangle 4">
            <a:extLst>
              <a:ext uri="{FF2B5EF4-FFF2-40B4-BE49-F238E27FC236}">
                <a16:creationId xmlns:a16="http://schemas.microsoft.com/office/drawing/2014/main" id="{4075F4B6-A267-91F8-35C1-9829D43E7671}"/>
              </a:ext>
            </a:extLst>
          </p:cNvPr>
          <p:cNvSpPr txBox="1"/>
          <p:nvPr/>
        </p:nvSpPr>
        <p:spPr>
          <a:xfrm>
            <a:off x="596925" y="3754950"/>
            <a:ext cx="2019300" cy="650875"/>
          </a:xfrm>
          <a:prstGeom prst="rect">
            <a:avLst/>
          </a:prstGeom>
          <a:solidFill>
            <a:schemeClr val="bg1"/>
          </a:solidFill>
          <a:ln w="12700">
            <a:solidFill>
              <a:srgbClr val="6A2382"/>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lIns="91440" tIns="45720" rIns="91440" bIns="45720" anchor="ctr"/>
          <a:lstStyle>
            <a:defPPr>
              <a:defRPr lang="en-US"/>
            </a:defPPr>
            <a:lvl1pPr algn="ctr">
              <a:spcAft>
                <a:spcPts val="42"/>
              </a:spcAft>
              <a:defRPr sz="1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spcBef>
                <a:spcPts val="0"/>
              </a:spcBef>
              <a:spcAft>
                <a:spcPts val="0"/>
              </a:spcAft>
            </a:pPr>
            <a:r>
              <a:rPr lang="en-GB">
                <a:latin typeface="Open Sans"/>
                <a:ea typeface="Open Sans"/>
                <a:cs typeface="Open Sans"/>
              </a:rPr>
              <a:t>Bertie </a:t>
            </a:r>
            <a:r>
              <a:rPr lang="en-GB" err="1">
                <a:latin typeface="Open Sans"/>
                <a:ea typeface="Open Sans"/>
                <a:cs typeface="Open Sans"/>
              </a:rPr>
              <a:t>Dockerill</a:t>
            </a:r>
            <a:endParaRPr lang="en-US" err="1"/>
          </a:p>
          <a:p>
            <a:pPr>
              <a:spcBef>
                <a:spcPts val="0"/>
              </a:spcBef>
              <a:spcAft>
                <a:spcPts val="0"/>
              </a:spcAft>
            </a:pPr>
            <a:r>
              <a:rPr lang="en-US" sz="1100">
                <a:solidFill>
                  <a:srgbClr val="444444"/>
                </a:solidFill>
                <a:latin typeface="Calibri"/>
                <a:ea typeface="Open Sans"/>
                <a:cs typeface="Calibri"/>
              </a:rPr>
              <a:t>Employability &amp; Professional Learning</a:t>
            </a:r>
            <a:endParaRPr lang="en-GB"/>
          </a:p>
        </p:txBody>
      </p:sp>
      <p:sp>
        <p:nvSpPr>
          <p:cNvPr id="52" name="Rounded Rectangle 4">
            <a:extLst>
              <a:ext uri="{FF2B5EF4-FFF2-40B4-BE49-F238E27FC236}">
                <a16:creationId xmlns:a16="http://schemas.microsoft.com/office/drawing/2014/main" id="{1DEE5CE9-9037-46A9-B787-21DE0D78430D}"/>
              </a:ext>
            </a:extLst>
          </p:cNvPr>
          <p:cNvSpPr txBox="1"/>
          <p:nvPr/>
        </p:nvSpPr>
        <p:spPr>
          <a:xfrm>
            <a:off x="596925" y="4455038"/>
            <a:ext cx="2019300" cy="650875"/>
          </a:xfrm>
          <a:prstGeom prst="rect">
            <a:avLst/>
          </a:prstGeom>
          <a:solidFill>
            <a:schemeClr val="bg1"/>
          </a:solidFill>
          <a:ln w="12700">
            <a:solidFill>
              <a:srgbClr val="6A2382"/>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lIns="91440" tIns="45720" rIns="91440" bIns="45720" anchor="ctr"/>
          <a:lstStyle>
            <a:defPPr>
              <a:defRPr lang="en-US"/>
            </a:defPPr>
            <a:lvl1pPr algn="ctr">
              <a:spcAft>
                <a:spcPts val="42"/>
              </a:spcAft>
              <a:defRPr sz="1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spcBef>
                <a:spcPts val="0"/>
              </a:spcBef>
              <a:spcAft>
                <a:spcPts val="0"/>
              </a:spcAft>
            </a:pPr>
            <a:r>
              <a:rPr lang="en-GB">
                <a:latin typeface="Open Sans"/>
                <a:ea typeface="Open Sans"/>
                <a:cs typeface="Open Sans"/>
              </a:rPr>
              <a:t>Thomas </a:t>
            </a:r>
            <a:r>
              <a:rPr lang="en-GB" err="1">
                <a:latin typeface="Open Sans"/>
                <a:ea typeface="Open Sans"/>
                <a:cs typeface="Open Sans"/>
              </a:rPr>
              <a:t>Donnai</a:t>
            </a:r>
            <a:endParaRPr lang="en-US" err="1"/>
          </a:p>
          <a:p>
            <a:pPr>
              <a:spcBef>
                <a:spcPts val="0"/>
              </a:spcBef>
              <a:spcAft>
                <a:spcPts val="0"/>
              </a:spcAft>
            </a:pPr>
            <a:r>
              <a:rPr lang="en-GB" sz="1100">
                <a:solidFill>
                  <a:srgbClr val="444444"/>
                </a:solidFill>
                <a:latin typeface="Calibri"/>
                <a:ea typeface="Open Sans"/>
                <a:cs typeface="Calibri"/>
              </a:rPr>
              <a:t>Widening Participation and Schools</a:t>
            </a:r>
            <a:endParaRPr lang="en-US" sz="1100">
              <a:solidFill>
                <a:srgbClr val="444444"/>
              </a:solidFill>
              <a:latin typeface="Calibri"/>
              <a:cs typeface="Calibri"/>
            </a:endParaRPr>
          </a:p>
        </p:txBody>
      </p:sp>
      <p:sp>
        <p:nvSpPr>
          <p:cNvPr id="53" name="Rounded Rectangle 4">
            <a:extLst>
              <a:ext uri="{FF2B5EF4-FFF2-40B4-BE49-F238E27FC236}">
                <a16:creationId xmlns:a16="http://schemas.microsoft.com/office/drawing/2014/main" id="{EEC7D9F9-7993-ED24-C16B-7B337D3903EE}"/>
              </a:ext>
            </a:extLst>
          </p:cNvPr>
          <p:cNvSpPr txBox="1"/>
          <p:nvPr/>
        </p:nvSpPr>
        <p:spPr>
          <a:xfrm>
            <a:off x="596925" y="5155125"/>
            <a:ext cx="2019300" cy="650875"/>
          </a:xfrm>
          <a:prstGeom prst="rect">
            <a:avLst/>
          </a:prstGeom>
          <a:solidFill>
            <a:schemeClr val="bg1"/>
          </a:solidFill>
          <a:ln w="12700">
            <a:solidFill>
              <a:srgbClr val="6A2382"/>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lIns="91440" tIns="45720" rIns="91440" bIns="45720" anchor="ctr"/>
          <a:lstStyle>
            <a:defPPr>
              <a:defRPr lang="en-US"/>
            </a:defPPr>
            <a:lvl1pPr algn="ctr">
              <a:spcAft>
                <a:spcPts val="42"/>
              </a:spcAft>
              <a:defRPr sz="1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spcBef>
                <a:spcPts val="0"/>
              </a:spcBef>
              <a:spcAft>
                <a:spcPts val="0"/>
              </a:spcAft>
            </a:pPr>
            <a:r>
              <a:rPr lang="en-GB">
                <a:latin typeface="Open Sans"/>
                <a:ea typeface="Open Sans"/>
                <a:cs typeface="Open Sans"/>
              </a:rPr>
              <a:t>Kathryn Telling</a:t>
            </a:r>
            <a:endParaRPr lang="en-US"/>
          </a:p>
          <a:p>
            <a:pPr>
              <a:spcBef>
                <a:spcPts val="0"/>
              </a:spcBef>
              <a:spcAft>
                <a:spcPts val="0"/>
              </a:spcAft>
            </a:pPr>
            <a:r>
              <a:rPr lang="en-GB" sz="1100">
                <a:solidFill>
                  <a:srgbClr val="444444"/>
                </a:solidFill>
                <a:latin typeface="Calibri"/>
                <a:ea typeface="Open Sans"/>
                <a:cs typeface="Calibri"/>
              </a:rPr>
              <a:t>Academic Advising &amp; Student Wellbeing</a:t>
            </a:r>
            <a:endParaRPr lang="en-GB"/>
          </a:p>
        </p:txBody>
      </p:sp>
      <p:sp>
        <p:nvSpPr>
          <p:cNvPr id="54" name="Rounded Rectangle 4">
            <a:extLst>
              <a:ext uri="{FF2B5EF4-FFF2-40B4-BE49-F238E27FC236}">
                <a16:creationId xmlns:a16="http://schemas.microsoft.com/office/drawing/2014/main" id="{55F8AED4-AC93-0371-F0EC-EBA4EFDD2619}"/>
              </a:ext>
            </a:extLst>
          </p:cNvPr>
          <p:cNvSpPr txBox="1"/>
          <p:nvPr/>
        </p:nvSpPr>
        <p:spPr>
          <a:xfrm>
            <a:off x="2840275" y="2354263"/>
            <a:ext cx="2019175" cy="651450"/>
          </a:xfrm>
          <a:prstGeom prst="rect">
            <a:avLst/>
          </a:prstGeom>
          <a:solidFill>
            <a:schemeClr val="bg1"/>
          </a:solidFill>
          <a:ln w="12700">
            <a:solidFill>
              <a:srgbClr val="6A2382"/>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lIns="91440" tIns="45720" rIns="91440" bIns="45720" anchor="ctr"/>
          <a:lstStyle>
            <a:defPPr>
              <a:defRPr lang="en-US"/>
            </a:defPPr>
            <a:lvl1pPr algn="ctr">
              <a:spcAft>
                <a:spcPts val="42"/>
              </a:spcAft>
              <a:defRPr sz="1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spcBef>
                <a:spcPts val="0"/>
              </a:spcBef>
              <a:spcAft>
                <a:spcPts val="0"/>
              </a:spcAft>
            </a:pPr>
            <a:r>
              <a:rPr lang="en-GB">
                <a:latin typeface="Open Sans"/>
                <a:ea typeface="Open Sans"/>
                <a:cs typeface="Open Sans"/>
              </a:rPr>
              <a:t>Paul Armstrong</a:t>
            </a:r>
            <a:endParaRPr lang="en-US"/>
          </a:p>
          <a:p>
            <a:pPr>
              <a:spcBef>
                <a:spcPts val="0"/>
              </a:spcBef>
              <a:spcAft>
                <a:spcPts val="0"/>
              </a:spcAft>
            </a:pPr>
            <a:r>
              <a:rPr lang="en-US" sz="1100">
                <a:solidFill>
                  <a:srgbClr val="444444"/>
                </a:solidFill>
                <a:latin typeface="Calibri"/>
                <a:ea typeface="Open Sans"/>
                <a:cs typeface="Calibri"/>
              </a:rPr>
              <a:t>Business Engagement</a:t>
            </a:r>
            <a:endParaRPr lang="en-GB"/>
          </a:p>
        </p:txBody>
      </p:sp>
      <p:sp>
        <p:nvSpPr>
          <p:cNvPr id="55" name="Rounded Rectangle 4">
            <a:extLst>
              <a:ext uri="{FF2B5EF4-FFF2-40B4-BE49-F238E27FC236}">
                <a16:creationId xmlns:a16="http://schemas.microsoft.com/office/drawing/2014/main" id="{54D15F75-4545-67A9-A059-ED8FD649045F}"/>
              </a:ext>
            </a:extLst>
          </p:cNvPr>
          <p:cNvSpPr txBox="1"/>
          <p:nvPr/>
        </p:nvSpPr>
        <p:spPr>
          <a:xfrm>
            <a:off x="2834275" y="3056263"/>
            <a:ext cx="2019175" cy="651450"/>
          </a:xfrm>
          <a:prstGeom prst="rect">
            <a:avLst/>
          </a:prstGeom>
          <a:solidFill>
            <a:schemeClr val="bg1"/>
          </a:solidFill>
          <a:ln w="12700">
            <a:solidFill>
              <a:srgbClr val="6A2382"/>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lIns="91440" tIns="45720" rIns="91440" bIns="45720" anchor="ctr"/>
          <a:lstStyle>
            <a:defPPr>
              <a:defRPr lang="en-US"/>
            </a:defPPr>
            <a:lvl1pPr algn="ctr">
              <a:spcAft>
                <a:spcPts val="42"/>
              </a:spcAft>
              <a:defRPr sz="1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spcBef>
                <a:spcPts val="0"/>
              </a:spcBef>
              <a:spcAft>
                <a:spcPts val="0"/>
              </a:spcAft>
            </a:pPr>
            <a:r>
              <a:rPr lang="en-GB">
                <a:latin typeface="Open Sans"/>
                <a:ea typeface="Open Sans"/>
                <a:cs typeface="Open Sans"/>
              </a:rPr>
              <a:t>Stefan </a:t>
            </a:r>
            <a:r>
              <a:rPr lang="en-GB" err="1">
                <a:latin typeface="Open Sans"/>
                <a:ea typeface="Open Sans"/>
                <a:cs typeface="Open Sans"/>
              </a:rPr>
              <a:t>Bouzarovski</a:t>
            </a:r>
            <a:endParaRPr lang="en-GB" err="1">
              <a:cs typeface="Open Sans"/>
            </a:endParaRPr>
          </a:p>
          <a:p>
            <a:pPr>
              <a:spcBef>
                <a:spcPts val="0"/>
              </a:spcBef>
              <a:spcAft>
                <a:spcPts val="0"/>
              </a:spcAft>
            </a:pPr>
            <a:r>
              <a:rPr lang="en-US" sz="1100">
                <a:solidFill>
                  <a:srgbClr val="444444"/>
                </a:solidFill>
                <a:latin typeface="Calibri"/>
                <a:ea typeface="Open Sans"/>
                <a:cs typeface="Calibri"/>
              </a:rPr>
              <a:t>Research Impact</a:t>
            </a:r>
            <a:endParaRPr lang="en-US" sz="1100">
              <a:solidFill>
                <a:srgbClr val="444444"/>
              </a:solidFill>
              <a:latin typeface="Calibri"/>
              <a:cs typeface="Calibri"/>
            </a:endParaRPr>
          </a:p>
        </p:txBody>
      </p:sp>
      <p:sp>
        <p:nvSpPr>
          <p:cNvPr id="56" name="Rounded Rectangle 4">
            <a:extLst>
              <a:ext uri="{FF2B5EF4-FFF2-40B4-BE49-F238E27FC236}">
                <a16:creationId xmlns:a16="http://schemas.microsoft.com/office/drawing/2014/main" id="{4AB59B04-56E7-F30C-E326-E720C26A1DE2}"/>
              </a:ext>
            </a:extLst>
          </p:cNvPr>
          <p:cNvSpPr txBox="1"/>
          <p:nvPr/>
        </p:nvSpPr>
        <p:spPr>
          <a:xfrm>
            <a:off x="2834275" y="3752263"/>
            <a:ext cx="2019175" cy="651450"/>
          </a:xfrm>
          <a:prstGeom prst="rect">
            <a:avLst/>
          </a:prstGeom>
          <a:solidFill>
            <a:schemeClr val="bg1"/>
          </a:solidFill>
          <a:ln w="12700">
            <a:solidFill>
              <a:srgbClr val="6A2382"/>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lIns="91440" tIns="45720" rIns="91440" bIns="45720" anchor="ctr"/>
          <a:lstStyle>
            <a:defPPr>
              <a:defRPr lang="en-US"/>
            </a:defPPr>
            <a:lvl1pPr algn="ctr">
              <a:spcAft>
                <a:spcPts val="42"/>
              </a:spcAft>
              <a:defRPr sz="1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spcBef>
                <a:spcPts val="0"/>
              </a:spcBef>
              <a:spcAft>
                <a:spcPts val="0"/>
              </a:spcAft>
            </a:pPr>
            <a:r>
              <a:rPr lang="en-GB">
                <a:latin typeface="Open Sans"/>
                <a:ea typeface="Open Sans"/>
                <a:cs typeface="Open Sans"/>
              </a:rPr>
              <a:t>Nuno Pinto</a:t>
            </a:r>
            <a:endParaRPr lang="en-US"/>
          </a:p>
          <a:p>
            <a:pPr>
              <a:spcBef>
                <a:spcPts val="0"/>
              </a:spcBef>
              <a:spcAft>
                <a:spcPts val="0"/>
              </a:spcAft>
            </a:pPr>
            <a:r>
              <a:rPr lang="en-US" sz="1100" err="1">
                <a:solidFill>
                  <a:srgbClr val="444444"/>
                </a:solidFill>
                <a:latin typeface="Calibri"/>
                <a:ea typeface="Open Sans"/>
                <a:cs typeface="Calibri"/>
              </a:rPr>
              <a:t>Internationalisation</a:t>
            </a:r>
            <a:endParaRPr lang="en-US" sz="1100" err="1">
              <a:solidFill>
                <a:srgbClr val="444444"/>
              </a:solidFill>
              <a:latin typeface="Calibri"/>
              <a:cs typeface="Calibri"/>
            </a:endParaRPr>
          </a:p>
        </p:txBody>
      </p:sp>
      <p:sp>
        <p:nvSpPr>
          <p:cNvPr id="57" name="Rounded Rectangle 4">
            <a:extLst>
              <a:ext uri="{FF2B5EF4-FFF2-40B4-BE49-F238E27FC236}">
                <a16:creationId xmlns:a16="http://schemas.microsoft.com/office/drawing/2014/main" id="{A54CE1FE-7109-165D-27F4-E9C82C30A34B}"/>
              </a:ext>
            </a:extLst>
          </p:cNvPr>
          <p:cNvSpPr txBox="1"/>
          <p:nvPr/>
        </p:nvSpPr>
        <p:spPr>
          <a:xfrm>
            <a:off x="5090275" y="2354263"/>
            <a:ext cx="2019175" cy="651450"/>
          </a:xfrm>
          <a:prstGeom prst="rect">
            <a:avLst/>
          </a:prstGeom>
          <a:solidFill>
            <a:schemeClr val="bg1"/>
          </a:solidFill>
          <a:ln w="12700">
            <a:solidFill>
              <a:srgbClr val="6A2382"/>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lIns="91440" tIns="45720" rIns="91440" bIns="45720" anchor="ctr"/>
          <a:lstStyle>
            <a:defPPr>
              <a:defRPr lang="en-US"/>
            </a:defPPr>
            <a:lvl1pPr algn="ctr">
              <a:spcAft>
                <a:spcPts val="42"/>
              </a:spcAft>
              <a:defRPr sz="1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spcBef>
                <a:spcPts val="0"/>
              </a:spcBef>
              <a:spcAft>
                <a:spcPts val="0"/>
              </a:spcAft>
            </a:pPr>
            <a:r>
              <a:rPr lang="en-GB" err="1">
                <a:latin typeface="Open Sans"/>
                <a:ea typeface="Open Sans"/>
                <a:cs typeface="Open Sans"/>
              </a:rPr>
              <a:t>Ishba</a:t>
            </a:r>
            <a:r>
              <a:rPr lang="en-GB">
                <a:latin typeface="Open Sans"/>
                <a:ea typeface="Open Sans"/>
                <a:cs typeface="Open Sans"/>
              </a:rPr>
              <a:t> Rehman</a:t>
            </a:r>
            <a:endParaRPr lang="en-US"/>
          </a:p>
          <a:p>
            <a:pPr>
              <a:spcBef>
                <a:spcPts val="0"/>
              </a:spcBef>
              <a:spcAft>
                <a:spcPts val="0"/>
              </a:spcAft>
            </a:pPr>
            <a:r>
              <a:rPr lang="en-US" sz="1100">
                <a:solidFill>
                  <a:srgbClr val="444444"/>
                </a:solidFill>
                <a:latin typeface="Calibri"/>
                <a:ea typeface="Open Sans"/>
                <a:cs typeface="Calibri"/>
              </a:rPr>
              <a:t>Professional Doctorates</a:t>
            </a:r>
            <a:endParaRPr lang="en-GB"/>
          </a:p>
        </p:txBody>
      </p:sp>
      <p:sp>
        <p:nvSpPr>
          <p:cNvPr id="58" name="Rounded Rectangle 4">
            <a:extLst>
              <a:ext uri="{FF2B5EF4-FFF2-40B4-BE49-F238E27FC236}">
                <a16:creationId xmlns:a16="http://schemas.microsoft.com/office/drawing/2014/main" id="{8BC9F830-AD1B-0C40-695E-B9889038A71F}"/>
              </a:ext>
            </a:extLst>
          </p:cNvPr>
          <p:cNvSpPr txBox="1"/>
          <p:nvPr/>
        </p:nvSpPr>
        <p:spPr>
          <a:xfrm>
            <a:off x="5090275" y="3056263"/>
            <a:ext cx="2019175" cy="651450"/>
          </a:xfrm>
          <a:prstGeom prst="rect">
            <a:avLst/>
          </a:prstGeom>
          <a:solidFill>
            <a:schemeClr val="bg1"/>
          </a:solidFill>
          <a:ln w="12700">
            <a:solidFill>
              <a:srgbClr val="6A2382"/>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lIns="91440" tIns="45720" rIns="91440" bIns="45720" anchor="ctr"/>
          <a:lstStyle>
            <a:defPPr>
              <a:defRPr lang="en-US"/>
            </a:defPPr>
            <a:lvl1pPr algn="ctr">
              <a:spcAft>
                <a:spcPts val="42"/>
              </a:spcAft>
              <a:defRPr sz="1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spcBef>
                <a:spcPts val="0"/>
              </a:spcBef>
              <a:spcAft>
                <a:spcPts val="0"/>
              </a:spcAft>
            </a:pPr>
            <a:r>
              <a:rPr lang="en-GB">
                <a:latin typeface="Open Sans"/>
                <a:ea typeface="Open Sans"/>
                <a:cs typeface="Open Sans"/>
              </a:rPr>
              <a:t>Pauline Prevett</a:t>
            </a:r>
            <a:endParaRPr lang="en-US"/>
          </a:p>
          <a:p>
            <a:pPr>
              <a:spcBef>
                <a:spcPts val="0"/>
              </a:spcBef>
              <a:spcAft>
                <a:spcPts val="0"/>
              </a:spcAft>
            </a:pPr>
            <a:r>
              <a:rPr lang="en-US" sz="1100">
                <a:solidFill>
                  <a:srgbClr val="444444"/>
                </a:solidFill>
                <a:latin typeface="Calibri"/>
                <a:ea typeface="Open Sans"/>
                <a:cs typeface="Calibri"/>
              </a:rPr>
              <a:t>Research Training</a:t>
            </a:r>
            <a:endParaRPr lang="en-GB"/>
          </a:p>
        </p:txBody>
      </p:sp>
      <p:sp>
        <p:nvSpPr>
          <p:cNvPr id="61" name="Rounded Rectangle 4">
            <a:extLst>
              <a:ext uri="{FF2B5EF4-FFF2-40B4-BE49-F238E27FC236}">
                <a16:creationId xmlns:a16="http://schemas.microsoft.com/office/drawing/2014/main" id="{1765139F-91D7-C027-FC59-1AD6A5F9CAD7}"/>
              </a:ext>
            </a:extLst>
          </p:cNvPr>
          <p:cNvSpPr txBox="1"/>
          <p:nvPr/>
        </p:nvSpPr>
        <p:spPr>
          <a:xfrm>
            <a:off x="596925" y="5855213"/>
            <a:ext cx="2019300" cy="650875"/>
          </a:xfrm>
          <a:prstGeom prst="rect">
            <a:avLst/>
          </a:prstGeom>
          <a:solidFill>
            <a:schemeClr val="bg1"/>
          </a:solidFill>
          <a:ln w="12700">
            <a:solidFill>
              <a:srgbClr val="6A2382"/>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lIns="91440" tIns="45720" rIns="91440" bIns="45720" anchor="ctr"/>
          <a:lstStyle>
            <a:defPPr>
              <a:defRPr lang="en-US"/>
            </a:defPPr>
            <a:lvl1pPr algn="ctr">
              <a:spcAft>
                <a:spcPts val="42"/>
              </a:spcAft>
              <a:defRPr sz="1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spcBef>
                <a:spcPts val="0"/>
              </a:spcBef>
              <a:spcAft>
                <a:spcPts val="0"/>
              </a:spcAft>
            </a:pPr>
            <a:r>
              <a:rPr lang="en-GB">
                <a:latin typeface="Open Sans"/>
                <a:ea typeface="Open Sans"/>
                <a:cs typeface="Open Sans"/>
              </a:rPr>
              <a:t>Christopher Darvill</a:t>
            </a:r>
            <a:endParaRPr lang="en-GB"/>
          </a:p>
          <a:p>
            <a:pPr>
              <a:spcBef>
                <a:spcPts val="0"/>
              </a:spcBef>
              <a:spcAft>
                <a:spcPts val="0"/>
              </a:spcAft>
            </a:pPr>
            <a:r>
              <a:rPr lang="en-GB" sz="1100">
                <a:solidFill>
                  <a:srgbClr val="444444"/>
                </a:solidFill>
                <a:latin typeface="Calibri"/>
                <a:ea typeface="Open Sans"/>
                <a:cs typeface="Calibri"/>
              </a:rPr>
              <a:t>Field Courses</a:t>
            </a:r>
            <a:endParaRPr lang="en-GB" sz="1100">
              <a:solidFill>
                <a:srgbClr val="444444"/>
              </a:solidFill>
              <a:latin typeface="Calibri"/>
              <a:cs typeface="Calibri"/>
            </a:endParaRPr>
          </a:p>
        </p:txBody>
      </p:sp>
    </p:spTree>
    <p:extLst>
      <p:ext uri="{BB962C8B-B14F-4D97-AF65-F5344CB8AC3E}">
        <p14:creationId xmlns:p14="http://schemas.microsoft.com/office/powerpoint/2010/main" val="3731660827"/>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480A5-75CF-E37D-D300-360F5C731D8E}"/>
              </a:ext>
            </a:extLst>
          </p:cNvPr>
          <p:cNvSpPr>
            <a:spLocks noGrp="1"/>
          </p:cNvSpPr>
          <p:nvPr>
            <p:ph type="title"/>
          </p:nvPr>
        </p:nvSpPr>
        <p:spPr>
          <a:xfrm>
            <a:off x="547669" y="22202"/>
            <a:ext cx="10726093" cy="988510"/>
          </a:xfrm>
        </p:spPr>
        <p:txBody>
          <a:bodyPr/>
          <a:lstStyle/>
          <a:p>
            <a:pPr algn="ctr"/>
            <a:r>
              <a:rPr lang="en-US"/>
              <a:t>PS Senior Management Team</a:t>
            </a:r>
          </a:p>
        </p:txBody>
      </p:sp>
      <p:sp>
        <p:nvSpPr>
          <p:cNvPr id="58" name="Rounded Rectangle 4">
            <a:extLst>
              <a:ext uri="{FF2B5EF4-FFF2-40B4-BE49-F238E27FC236}">
                <a16:creationId xmlns:a16="http://schemas.microsoft.com/office/drawing/2014/main" id="{60B64E95-8A1A-22A8-59EA-4791C9995751}"/>
              </a:ext>
            </a:extLst>
          </p:cNvPr>
          <p:cNvSpPr txBox="1"/>
          <p:nvPr/>
        </p:nvSpPr>
        <p:spPr>
          <a:xfrm>
            <a:off x="836613" y="3106738"/>
            <a:ext cx="1547813" cy="777875"/>
          </a:xfrm>
          <a:prstGeom prst="rect">
            <a:avLst/>
          </a:prstGeom>
          <a:solidFill>
            <a:schemeClr val="bg1"/>
          </a:solidFill>
          <a:ln w="12700">
            <a:solidFill>
              <a:srgbClr val="6A2382"/>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nchor="ctr"/>
          <a:lstStyle>
            <a:defPPr>
              <a:defRPr lang="en-US"/>
            </a:defPPr>
            <a:lvl1pPr algn="ctr">
              <a:spcAft>
                <a:spcPts val="42"/>
              </a:spcAft>
              <a:defRPr sz="1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spcAft>
                <a:spcPts val="600"/>
              </a:spcAft>
            </a:pPr>
            <a:r>
              <a:rPr lang="en-GB"/>
              <a:t> Kerry McCann </a:t>
            </a:r>
          </a:p>
          <a:p>
            <a:pPr>
              <a:spcAft>
                <a:spcPts val="600"/>
              </a:spcAft>
            </a:pPr>
            <a:r>
              <a:rPr lang="en-GB" b="1"/>
              <a:t>Deputy School Operations Manager</a:t>
            </a:r>
          </a:p>
        </p:txBody>
      </p:sp>
      <p:sp>
        <p:nvSpPr>
          <p:cNvPr id="70" name="Rounded Rectangle 4">
            <a:extLst>
              <a:ext uri="{FF2B5EF4-FFF2-40B4-BE49-F238E27FC236}">
                <a16:creationId xmlns:a16="http://schemas.microsoft.com/office/drawing/2014/main" id="{C0C6614B-E27E-B207-6702-4FBA3E221F7F}"/>
              </a:ext>
            </a:extLst>
          </p:cNvPr>
          <p:cNvSpPr txBox="1"/>
          <p:nvPr/>
        </p:nvSpPr>
        <p:spPr>
          <a:xfrm>
            <a:off x="836613" y="2208213"/>
            <a:ext cx="1547813" cy="777875"/>
          </a:xfrm>
          <a:prstGeom prst="rect">
            <a:avLst/>
          </a:prstGeom>
          <a:solidFill>
            <a:schemeClr val="bg1"/>
          </a:solidFill>
          <a:ln w="12700">
            <a:solidFill>
              <a:srgbClr val="6A2382"/>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nchor="ctr"/>
          <a:lstStyle>
            <a:defPPr>
              <a:defRPr lang="en-US"/>
            </a:defPPr>
            <a:lvl1pPr algn="ctr">
              <a:spcAft>
                <a:spcPts val="42"/>
              </a:spcAft>
              <a:defRPr sz="1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spcAft>
                <a:spcPts val="600"/>
              </a:spcAft>
            </a:pPr>
            <a:r>
              <a:rPr lang="en-US" altLang="en-US" dirty="0">
                <a:solidFill>
                  <a:srgbClr val="000000"/>
                </a:solidFill>
              </a:rPr>
              <a:t>Kerry Burke</a:t>
            </a:r>
            <a:endParaRPr lang="en-GB" b="1" dirty="0"/>
          </a:p>
          <a:p>
            <a:pPr>
              <a:spcAft>
                <a:spcPts val="600"/>
              </a:spcAft>
            </a:pPr>
            <a:r>
              <a:rPr lang="en-GB" b="1" dirty="0"/>
              <a:t>School Operations Manager</a:t>
            </a:r>
          </a:p>
        </p:txBody>
      </p:sp>
      <p:sp>
        <p:nvSpPr>
          <p:cNvPr id="73" name="Rectangle 72">
            <a:extLst>
              <a:ext uri="{FF2B5EF4-FFF2-40B4-BE49-F238E27FC236}">
                <a16:creationId xmlns:a16="http://schemas.microsoft.com/office/drawing/2014/main" id="{45D175ED-4010-EA40-4FF5-1D1FE24AAB33}"/>
              </a:ext>
            </a:extLst>
          </p:cNvPr>
          <p:cNvSpPr/>
          <p:nvPr/>
        </p:nvSpPr>
        <p:spPr>
          <a:xfrm>
            <a:off x="682490" y="897415"/>
            <a:ext cx="7911107" cy="483148"/>
          </a:xfrm>
          <a:prstGeom prst="rect">
            <a:avLst/>
          </a:prstGeom>
          <a:solidFill>
            <a:schemeClr val="bg1"/>
          </a:solidFill>
          <a:ln w="12700">
            <a:solidFill>
              <a:srgbClr val="6A2382"/>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lIns="91440" tIns="45720" rIns="91440" bIns="45720" anchor="ctr"/>
          <a:lstStyle/>
          <a:p>
            <a:pPr algn="ctr">
              <a:spcBef>
                <a:spcPts val="0"/>
              </a:spcBef>
              <a:spcAft>
                <a:spcPts val="0"/>
              </a:spcAft>
            </a:pPr>
            <a:r>
              <a:rPr lang="en-US" sz="1000" b="1">
                <a:solidFill>
                  <a:schemeClr val="tx1"/>
                </a:solidFill>
                <a:latin typeface="Open Sans"/>
                <a:ea typeface="Open Sans"/>
                <a:cs typeface="Open Sans"/>
              </a:rPr>
              <a:t>David </a:t>
            </a:r>
            <a:r>
              <a:rPr lang="en-US" sz="1000" b="1" err="1">
                <a:solidFill>
                  <a:schemeClr val="tx1"/>
                </a:solidFill>
                <a:latin typeface="Open Sans"/>
                <a:ea typeface="Open Sans"/>
                <a:cs typeface="Open Sans"/>
              </a:rPr>
              <a:t>Pattwell</a:t>
            </a:r>
            <a:r>
              <a:rPr lang="en-US" sz="1000" b="1">
                <a:solidFill>
                  <a:schemeClr val="tx1"/>
                </a:solidFill>
                <a:latin typeface="Open Sans"/>
                <a:ea typeface="Open Sans"/>
                <a:cs typeface="Open Sans"/>
              </a:rPr>
              <a:t> </a:t>
            </a:r>
          </a:p>
          <a:p>
            <a:pPr algn="ctr">
              <a:spcBef>
                <a:spcPts val="0"/>
              </a:spcBef>
              <a:spcAft>
                <a:spcPts val="0"/>
              </a:spcAft>
            </a:pPr>
            <a:r>
              <a:rPr lang="en-US" sz="1000" b="1">
                <a:solidFill>
                  <a:schemeClr val="tx1"/>
                </a:solidFill>
                <a:latin typeface="Open Sans"/>
                <a:ea typeface="Open Sans"/>
                <a:cs typeface="Open Sans"/>
              </a:rPr>
              <a:t> Director of School Operations </a:t>
            </a:r>
          </a:p>
        </p:txBody>
      </p:sp>
      <p:sp>
        <p:nvSpPr>
          <p:cNvPr id="75" name="Rounded Rectangle 4">
            <a:extLst>
              <a:ext uri="{FF2B5EF4-FFF2-40B4-BE49-F238E27FC236}">
                <a16:creationId xmlns:a16="http://schemas.microsoft.com/office/drawing/2014/main" id="{643F909D-B0BC-F679-AEA1-72B9E0B39078}"/>
              </a:ext>
            </a:extLst>
          </p:cNvPr>
          <p:cNvSpPr txBox="1"/>
          <p:nvPr/>
        </p:nvSpPr>
        <p:spPr>
          <a:xfrm>
            <a:off x="836613" y="4003675"/>
            <a:ext cx="1547813" cy="777875"/>
          </a:xfrm>
          <a:prstGeom prst="rect">
            <a:avLst/>
          </a:prstGeom>
          <a:solidFill>
            <a:schemeClr val="bg1"/>
          </a:solidFill>
          <a:ln w="12700">
            <a:solidFill>
              <a:srgbClr val="6A2382"/>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lIns="91440" tIns="45720" rIns="91440" bIns="45720" anchor="ctr"/>
          <a:lstStyle>
            <a:defPPr>
              <a:defRPr lang="en-US"/>
            </a:defPPr>
            <a:lvl1pPr algn="ctr">
              <a:spcAft>
                <a:spcPts val="42"/>
              </a:spcAft>
              <a:defRPr sz="1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spcAft>
                <a:spcPts val="600"/>
              </a:spcAft>
            </a:pPr>
            <a:r>
              <a:rPr lang="en-GB">
                <a:latin typeface="Open Sans"/>
                <a:ea typeface="Open Sans"/>
                <a:cs typeface="Open Sans"/>
              </a:rPr>
              <a:t> Jonny Brewster</a:t>
            </a:r>
            <a:endParaRPr lang="en-GB"/>
          </a:p>
          <a:p>
            <a:pPr>
              <a:spcAft>
                <a:spcPts val="600"/>
              </a:spcAft>
            </a:pPr>
            <a:r>
              <a:rPr lang="en-GB" b="1">
                <a:latin typeface="Open Sans"/>
                <a:ea typeface="Open Sans"/>
                <a:cs typeface="Open Sans"/>
              </a:rPr>
              <a:t>Compliance Safety &amp; Estates Manager</a:t>
            </a:r>
          </a:p>
        </p:txBody>
      </p:sp>
      <p:sp>
        <p:nvSpPr>
          <p:cNvPr id="76" name="Rounded Rectangle 4">
            <a:extLst>
              <a:ext uri="{FF2B5EF4-FFF2-40B4-BE49-F238E27FC236}">
                <a16:creationId xmlns:a16="http://schemas.microsoft.com/office/drawing/2014/main" id="{97CC8797-A02C-98FD-F6E5-CD3086B5687E}"/>
              </a:ext>
            </a:extLst>
          </p:cNvPr>
          <p:cNvSpPr txBox="1"/>
          <p:nvPr/>
        </p:nvSpPr>
        <p:spPr>
          <a:xfrm>
            <a:off x="836613" y="4902200"/>
            <a:ext cx="1547813" cy="777875"/>
          </a:xfrm>
          <a:prstGeom prst="rect">
            <a:avLst/>
          </a:prstGeom>
          <a:solidFill>
            <a:schemeClr val="bg1"/>
          </a:solidFill>
          <a:ln w="12700">
            <a:solidFill>
              <a:srgbClr val="6A2382"/>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lIns="91440" tIns="45720" rIns="91440" bIns="45720" anchor="ctr"/>
          <a:lstStyle>
            <a:defPPr>
              <a:defRPr lang="en-US"/>
            </a:defPPr>
            <a:lvl1pPr algn="ctr">
              <a:spcAft>
                <a:spcPts val="42"/>
              </a:spcAft>
              <a:defRPr sz="1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spcAft>
                <a:spcPts val="600"/>
              </a:spcAft>
            </a:pPr>
            <a:r>
              <a:rPr lang="en-GB">
                <a:latin typeface="Open Sans"/>
                <a:ea typeface="Open Sans"/>
                <a:cs typeface="Open Sans"/>
              </a:rPr>
              <a:t>Sian Lambert </a:t>
            </a:r>
          </a:p>
          <a:p>
            <a:pPr>
              <a:spcAft>
                <a:spcPts val="600"/>
              </a:spcAft>
            </a:pPr>
            <a:r>
              <a:rPr lang="en-GB" b="1">
                <a:latin typeface="Open Sans"/>
                <a:ea typeface="Open Sans"/>
                <a:cs typeface="Open Sans"/>
              </a:rPr>
              <a:t>Snr Comms &amp; Eng Officer</a:t>
            </a:r>
          </a:p>
        </p:txBody>
      </p:sp>
      <p:sp>
        <p:nvSpPr>
          <p:cNvPr id="77" name="Rounded Rectangle 4">
            <a:extLst>
              <a:ext uri="{FF2B5EF4-FFF2-40B4-BE49-F238E27FC236}">
                <a16:creationId xmlns:a16="http://schemas.microsoft.com/office/drawing/2014/main" id="{3DCD61CF-1BB5-A050-E4FF-8DE087E820E3}"/>
              </a:ext>
            </a:extLst>
          </p:cNvPr>
          <p:cNvSpPr txBox="1"/>
          <p:nvPr/>
        </p:nvSpPr>
        <p:spPr>
          <a:xfrm>
            <a:off x="836613" y="5800725"/>
            <a:ext cx="1547813" cy="777875"/>
          </a:xfrm>
          <a:prstGeom prst="rect">
            <a:avLst/>
          </a:prstGeom>
          <a:solidFill>
            <a:schemeClr val="bg1"/>
          </a:solidFill>
          <a:ln w="12700">
            <a:solidFill>
              <a:srgbClr val="6A2382"/>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nchor="ctr"/>
          <a:lstStyle>
            <a:defPPr>
              <a:defRPr lang="en-US"/>
            </a:defPPr>
            <a:lvl1pPr algn="ctr">
              <a:spcAft>
                <a:spcPts val="42"/>
              </a:spcAft>
              <a:defRPr sz="1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spcAft>
                <a:spcPts val="600"/>
              </a:spcAft>
            </a:pPr>
            <a:r>
              <a:rPr lang="en-GB"/>
              <a:t>Andy Milne</a:t>
            </a:r>
          </a:p>
          <a:p>
            <a:pPr>
              <a:spcAft>
                <a:spcPts val="600"/>
              </a:spcAft>
            </a:pPr>
            <a:r>
              <a:rPr lang="en-GB" b="1"/>
              <a:t>Management Information Analyst</a:t>
            </a:r>
          </a:p>
        </p:txBody>
      </p:sp>
      <p:sp>
        <p:nvSpPr>
          <p:cNvPr id="81" name="Rounded Rectangle 4">
            <a:extLst>
              <a:ext uri="{FF2B5EF4-FFF2-40B4-BE49-F238E27FC236}">
                <a16:creationId xmlns:a16="http://schemas.microsoft.com/office/drawing/2014/main" id="{06FB65DD-E686-3305-68C2-4BBEA39E5202}"/>
              </a:ext>
            </a:extLst>
          </p:cNvPr>
          <p:cNvSpPr txBox="1"/>
          <p:nvPr/>
        </p:nvSpPr>
        <p:spPr>
          <a:xfrm>
            <a:off x="2854513" y="3124612"/>
            <a:ext cx="1507171" cy="736320"/>
          </a:xfrm>
          <a:prstGeom prst="rect">
            <a:avLst/>
          </a:prstGeom>
          <a:solidFill>
            <a:schemeClr val="bg1"/>
          </a:solidFill>
          <a:ln w="12700">
            <a:solidFill>
              <a:srgbClr val="6A2382"/>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nchor="ctr"/>
          <a:lstStyle>
            <a:defPPr>
              <a:defRPr lang="en-US"/>
            </a:defPPr>
            <a:lvl1pPr algn="ctr">
              <a:spcAft>
                <a:spcPts val="42"/>
              </a:spcAft>
              <a:defRPr sz="1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defTabSz="533400">
              <a:lnSpc>
                <a:spcPct val="90000"/>
              </a:lnSpc>
              <a:spcAft>
                <a:spcPts val="600"/>
              </a:spcAft>
            </a:pPr>
            <a:r>
              <a:rPr lang="en-GB"/>
              <a:t>Laura Ingleby</a:t>
            </a:r>
          </a:p>
          <a:p>
            <a:pPr algn="ctr" defTabSz="533400">
              <a:lnSpc>
                <a:spcPct val="90000"/>
              </a:lnSpc>
              <a:spcAft>
                <a:spcPts val="600"/>
              </a:spcAft>
            </a:pPr>
            <a:r>
              <a:rPr lang="en-GB" b="1"/>
              <a:t>Teaching &amp; Learning Manager</a:t>
            </a:r>
          </a:p>
        </p:txBody>
      </p:sp>
      <p:sp>
        <p:nvSpPr>
          <p:cNvPr id="82" name="Rounded Rectangle 4">
            <a:extLst>
              <a:ext uri="{FF2B5EF4-FFF2-40B4-BE49-F238E27FC236}">
                <a16:creationId xmlns:a16="http://schemas.microsoft.com/office/drawing/2014/main" id="{34024007-517E-1C0F-9633-8D582AD933B2}"/>
              </a:ext>
            </a:extLst>
          </p:cNvPr>
          <p:cNvSpPr txBox="1"/>
          <p:nvPr/>
        </p:nvSpPr>
        <p:spPr>
          <a:xfrm>
            <a:off x="2854514" y="2213108"/>
            <a:ext cx="1507171" cy="736320"/>
          </a:xfrm>
          <a:prstGeom prst="rect">
            <a:avLst/>
          </a:prstGeom>
          <a:solidFill>
            <a:schemeClr val="bg1"/>
          </a:solidFill>
          <a:ln w="12700">
            <a:solidFill>
              <a:srgbClr val="6A2382"/>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nchor="ctr"/>
          <a:lstStyle>
            <a:defPPr>
              <a:defRPr lang="en-US"/>
            </a:defPPr>
            <a:lvl1pPr algn="ctr">
              <a:spcAft>
                <a:spcPts val="42"/>
              </a:spcAft>
              <a:defRPr sz="1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spcAft>
                <a:spcPts val="600"/>
              </a:spcAft>
            </a:pPr>
            <a:r>
              <a:rPr lang="en-GB" dirty="0"/>
              <a:t> Kelly Osgood </a:t>
            </a:r>
          </a:p>
          <a:p>
            <a:pPr>
              <a:spcAft>
                <a:spcPts val="600"/>
              </a:spcAft>
            </a:pPr>
            <a:r>
              <a:rPr lang="en-GB" b="1" dirty="0"/>
              <a:t>Head of Teaching Learning &amp; Student Experience</a:t>
            </a:r>
          </a:p>
        </p:txBody>
      </p:sp>
      <p:sp>
        <p:nvSpPr>
          <p:cNvPr id="83" name="Rounded Rectangle 4">
            <a:extLst>
              <a:ext uri="{FF2B5EF4-FFF2-40B4-BE49-F238E27FC236}">
                <a16:creationId xmlns:a16="http://schemas.microsoft.com/office/drawing/2014/main" id="{418D5387-F877-6F7E-BC78-6DBB358151A9}"/>
              </a:ext>
            </a:extLst>
          </p:cNvPr>
          <p:cNvSpPr txBox="1"/>
          <p:nvPr/>
        </p:nvSpPr>
        <p:spPr>
          <a:xfrm>
            <a:off x="2854512" y="4080286"/>
            <a:ext cx="1507171" cy="987554"/>
          </a:xfrm>
          <a:prstGeom prst="rect">
            <a:avLst/>
          </a:prstGeom>
          <a:solidFill>
            <a:schemeClr val="bg1"/>
          </a:solidFill>
          <a:ln w="12700">
            <a:solidFill>
              <a:srgbClr val="6A2382"/>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nchor="ctr"/>
          <a:lstStyle>
            <a:defPPr>
              <a:defRPr lang="en-US"/>
            </a:defPPr>
            <a:lvl1pPr algn="ctr">
              <a:spcAft>
                <a:spcPts val="42"/>
              </a:spcAft>
              <a:defRPr sz="1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spcAft>
                <a:spcPts val="600"/>
              </a:spcAft>
            </a:pPr>
            <a:r>
              <a:rPr lang="en-GB"/>
              <a:t>Rachel Challinor</a:t>
            </a:r>
          </a:p>
          <a:p>
            <a:pPr>
              <a:spcAft>
                <a:spcPts val="600"/>
              </a:spcAft>
            </a:pPr>
            <a:r>
              <a:rPr lang="en-GB" b="1"/>
              <a:t>Student Service, Support &amp; Development Manager</a:t>
            </a:r>
          </a:p>
        </p:txBody>
      </p:sp>
      <p:sp>
        <p:nvSpPr>
          <p:cNvPr id="87" name="Rectangle 86">
            <a:extLst>
              <a:ext uri="{FF2B5EF4-FFF2-40B4-BE49-F238E27FC236}">
                <a16:creationId xmlns:a16="http://schemas.microsoft.com/office/drawing/2014/main" id="{CDFD502C-AEE4-16DB-F1DC-3C95047641F5}"/>
              </a:ext>
            </a:extLst>
          </p:cNvPr>
          <p:cNvSpPr/>
          <p:nvPr/>
        </p:nvSpPr>
        <p:spPr>
          <a:xfrm>
            <a:off x="683763" y="1530610"/>
            <a:ext cx="1872210" cy="575479"/>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100">
                <a:latin typeface="Open Sans" panose="020B0606030504020204" pitchFamily="34" charset="0"/>
                <a:ea typeface="Open Sans" panose="020B0606030504020204" pitchFamily="34" charset="0"/>
                <a:cs typeface="Open Sans" panose="020B0606030504020204" pitchFamily="34" charset="0"/>
              </a:rPr>
              <a:t>School Operations</a:t>
            </a:r>
          </a:p>
        </p:txBody>
      </p:sp>
      <p:sp>
        <p:nvSpPr>
          <p:cNvPr id="88" name="Rectangle 87">
            <a:extLst>
              <a:ext uri="{FF2B5EF4-FFF2-40B4-BE49-F238E27FC236}">
                <a16:creationId xmlns:a16="http://schemas.microsoft.com/office/drawing/2014/main" id="{60E39C40-29C5-0830-E200-41CD911A7796}"/>
              </a:ext>
            </a:extLst>
          </p:cNvPr>
          <p:cNvSpPr/>
          <p:nvPr/>
        </p:nvSpPr>
        <p:spPr>
          <a:xfrm>
            <a:off x="2714881" y="1524921"/>
            <a:ext cx="1872211" cy="575479"/>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100">
                <a:latin typeface="Open Sans" panose="020B0606030504020204" pitchFamily="34" charset="0"/>
                <a:ea typeface="Open Sans" panose="020B0606030504020204" pitchFamily="34" charset="0"/>
                <a:cs typeface="Open Sans" panose="020B0606030504020204" pitchFamily="34" charset="0"/>
              </a:rPr>
              <a:t>Teaching, Learning and Student Experience</a:t>
            </a:r>
          </a:p>
        </p:txBody>
      </p:sp>
      <p:sp>
        <p:nvSpPr>
          <p:cNvPr id="90" name="Rounded Rectangle 4">
            <a:extLst>
              <a:ext uri="{FF2B5EF4-FFF2-40B4-BE49-F238E27FC236}">
                <a16:creationId xmlns:a16="http://schemas.microsoft.com/office/drawing/2014/main" id="{E6D50F12-14C5-DBF8-C888-14DC40ADDE85}"/>
              </a:ext>
            </a:extLst>
          </p:cNvPr>
          <p:cNvSpPr txBox="1"/>
          <p:nvPr/>
        </p:nvSpPr>
        <p:spPr>
          <a:xfrm>
            <a:off x="4911485" y="3813880"/>
            <a:ext cx="1496118" cy="590706"/>
          </a:xfrm>
          <a:prstGeom prst="rect">
            <a:avLst/>
          </a:prstGeom>
          <a:solidFill>
            <a:schemeClr val="bg1"/>
          </a:solidFill>
          <a:ln w="12700">
            <a:solidFill>
              <a:srgbClr val="6A2382"/>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lIns="91440" tIns="45720" rIns="91440" bIns="45720" anchor="ctr"/>
          <a:lstStyle>
            <a:defPPr>
              <a:defRPr lang="en-US"/>
            </a:defPPr>
            <a:lvl1pPr algn="ctr">
              <a:spcAft>
                <a:spcPts val="42"/>
              </a:spcAft>
              <a:defRPr sz="1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533400">
              <a:lnSpc>
                <a:spcPct val="90000"/>
              </a:lnSpc>
              <a:spcAft>
                <a:spcPts val="600"/>
              </a:spcAft>
            </a:pPr>
            <a:r>
              <a:rPr lang="en-GB">
                <a:latin typeface="Open Sans"/>
                <a:ea typeface="Open Sans"/>
                <a:cs typeface="Open Sans"/>
              </a:rPr>
              <a:t>Kate Smith</a:t>
            </a:r>
            <a:endParaRPr lang="en-GB"/>
          </a:p>
          <a:p>
            <a:pPr algn="ctr" defTabSz="533400">
              <a:lnSpc>
                <a:spcPct val="90000"/>
              </a:lnSpc>
              <a:spcAft>
                <a:spcPts val="600"/>
              </a:spcAft>
            </a:pPr>
            <a:r>
              <a:rPr lang="en-GB" b="1">
                <a:latin typeface="Open Sans"/>
                <a:ea typeface="Open Sans"/>
                <a:cs typeface="Open Sans"/>
              </a:rPr>
              <a:t>ACRC Operations Manager</a:t>
            </a:r>
          </a:p>
        </p:txBody>
      </p:sp>
      <p:sp>
        <p:nvSpPr>
          <p:cNvPr id="91" name="Rounded Rectangle 4">
            <a:extLst>
              <a:ext uri="{FF2B5EF4-FFF2-40B4-BE49-F238E27FC236}">
                <a16:creationId xmlns:a16="http://schemas.microsoft.com/office/drawing/2014/main" id="{689D972D-8329-0B11-2672-CC1853D91754}"/>
              </a:ext>
            </a:extLst>
          </p:cNvPr>
          <p:cNvSpPr txBox="1"/>
          <p:nvPr/>
        </p:nvSpPr>
        <p:spPr>
          <a:xfrm>
            <a:off x="4905624" y="2210748"/>
            <a:ext cx="1507171" cy="728382"/>
          </a:xfrm>
          <a:prstGeom prst="rect">
            <a:avLst/>
          </a:prstGeom>
          <a:solidFill>
            <a:schemeClr val="bg1"/>
          </a:solidFill>
          <a:ln w="12700">
            <a:solidFill>
              <a:srgbClr val="6A2382"/>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nchor="ctr"/>
          <a:lstStyle>
            <a:defPPr>
              <a:defRPr lang="en-US"/>
            </a:defPPr>
            <a:lvl1pPr algn="ctr">
              <a:spcAft>
                <a:spcPts val="42"/>
              </a:spcAft>
              <a:defRPr sz="1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spcAft>
                <a:spcPts val="600"/>
              </a:spcAft>
            </a:pPr>
            <a:r>
              <a:rPr lang="en-GB"/>
              <a:t>Chris Jordan </a:t>
            </a:r>
          </a:p>
          <a:p>
            <a:pPr>
              <a:spcAft>
                <a:spcPts val="600"/>
              </a:spcAft>
            </a:pPr>
            <a:r>
              <a:rPr lang="en-GB" b="1"/>
              <a:t>GDI Communications &amp; Impact Manager</a:t>
            </a:r>
          </a:p>
        </p:txBody>
      </p:sp>
      <p:sp>
        <p:nvSpPr>
          <p:cNvPr id="92" name="Rounded Rectangle 4">
            <a:extLst>
              <a:ext uri="{FF2B5EF4-FFF2-40B4-BE49-F238E27FC236}">
                <a16:creationId xmlns:a16="http://schemas.microsoft.com/office/drawing/2014/main" id="{DEC72715-FD52-4853-AC21-E6ACA3681DC9}"/>
              </a:ext>
            </a:extLst>
          </p:cNvPr>
          <p:cNvSpPr txBox="1"/>
          <p:nvPr/>
        </p:nvSpPr>
        <p:spPr>
          <a:xfrm>
            <a:off x="4911485" y="3051314"/>
            <a:ext cx="1496118" cy="654941"/>
          </a:xfrm>
          <a:prstGeom prst="rect">
            <a:avLst/>
          </a:prstGeom>
          <a:solidFill>
            <a:schemeClr val="bg1"/>
          </a:solidFill>
          <a:ln w="12700">
            <a:solidFill>
              <a:srgbClr val="6A2382"/>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nchor="ctr"/>
          <a:lstStyle>
            <a:defPPr>
              <a:defRPr lang="en-US"/>
            </a:defPPr>
            <a:lvl1pPr algn="ctr">
              <a:spcAft>
                <a:spcPts val="42"/>
              </a:spcAft>
              <a:defRPr sz="1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defTabSz="533400">
              <a:lnSpc>
                <a:spcPct val="90000"/>
              </a:lnSpc>
              <a:spcAft>
                <a:spcPts val="600"/>
              </a:spcAft>
            </a:pPr>
            <a:r>
              <a:rPr lang="en-GB" sz="1000"/>
              <a:t>Irene Vance</a:t>
            </a:r>
          </a:p>
          <a:p>
            <a:pPr algn="ctr" defTabSz="533400">
              <a:lnSpc>
                <a:spcPct val="90000"/>
              </a:lnSpc>
              <a:spcAft>
                <a:spcPts val="600"/>
              </a:spcAft>
            </a:pPr>
            <a:r>
              <a:rPr lang="en-GB" b="1"/>
              <a:t>ACRC Head of Project Delivery</a:t>
            </a:r>
            <a:endParaRPr lang="en-GB" sz="1000" b="1"/>
          </a:p>
        </p:txBody>
      </p:sp>
      <p:sp>
        <p:nvSpPr>
          <p:cNvPr id="93" name="Rounded Rectangle 4">
            <a:extLst>
              <a:ext uri="{FF2B5EF4-FFF2-40B4-BE49-F238E27FC236}">
                <a16:creationId xmlns:a16="http://schemas.microsoft.com/office/drawing/2014/main" id="{CED2A085-5052-CFEB-1C86-1F5E88375762}"/>
              </a:ext>
            </a:extLst>
          </p:cNvPr>
          <p:cNvSpPr txBox="1"/>
          <p:nvPr/>
        </p:nvSpPr>
        <p:spPr>
          <a:xfrm>
            <a:off x="4905624" y="4516447"/>
            <a:ext cx="1507171" cy="590706"/>
          </a:xfrm>
          <a:prstGeom prst="rect">
            <a:avLst/>
          </a:prstGeom>
          <a:solidFill>
            <a:schemeClr val="bg1"/>
          </a:solidFill>
          <a:ln w="12700">
            <a:solidFill>
              <a:srgbClr val="6A2382"/>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nchor="ctr"/>
          <a:lstStyle>
            <a:defPPr>
              <a:defRPr lang="en-US"/>
            </a:defPPr>
            <a:lvl1pPr algn="ctr">
              <a:spcAft>
                <a:spcPts val="42"/>
              </a:spcAft>
              <a:defRPr sz="1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defTabSz="533400">
              <a:lnSpc>
                <a:spcPct val="90000"/>
              </a:lnSpc>
              <a:spcAft>
                <a:spcPts val="600"/>
              </a:spcAft>
            </a:pPr>
            <a:r>
              <a:rPr lang="en-GB"/>
              <a:t>Odile Masia</a:t>
            </a:r>
          </a:p>
          <a:p>
            <a:pPr algn="ctr" defTabSz="533400">
              <a:lnSpc>
                <a:spcPct val="90000"/>
              </a:lnSpc>
              <a:spcAft>
                <a:spcPts val="600"/>
              </a:spcAft>
            </a:pPr>
            <a:r>
              <a:rPr lang="en-GB" sz="1000" b="1"/>
              <a:t>GDI Research Manager</a:t>
            </a:r>
          </a:p>
        </p:txBody>
      </p:sp>
      <p:sp>
        <p:nvSpPr>
          <p:cNvPr id="95" name="Rectangle 94">
            <a:extLst>
              <a:ext uri="{FF2B5EF4-FFF2-40B4-BE49-F238E27FC236}">
                <a16:creationId xmlns:a16="http://schemas.microsoft.com/office/drawing/2014/main" id="{AD5C0542-9514-F42B-AFDC-7B625E2BD248}"/>
              </a:ext>
            </a:extLst>
          </p:cNvPr>
          <p:cNvSpPr/>
          <p:nvPr/>
        </p:nvSpPr>
        <p:spPr>
          <a:xfrm>
            <a:off x="4704261" y="1516268"/>
            <a:ext cx="1872212" cy="575479"/>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100">
                <a:latin typeface="Open Sans" panose="020B0606030504020204" pitchFamily="34" charset="0"/>
                <a:ea typeface="Open Sans" panose="020B0606030504020204" pitchFamily="34" charset="0"/>
                <a:cs typeface="Open Sans" panose="020B0606030504020204" pitchFamily="34" charset="0"/>
              </a:rPr>
              <a:t>Research</a:t>
            </a:r>
          </a:p>
        </p:txBody>
      </p:sp>
      <p:sp>
        <p:nvSpPr>
          <p:cNvPr id="10" name="Rectangle 9">
            <a:extLst>
              <a:ext uri="{FF2B5EF4-FFF2-40B4-BE49-F238E27FC236}">
                <a16:creationId xmlns:a16="http://schemas.microsoft.com/office/drawing/2014/main" id="{7F9E7B19-4078-EEE8-838B-8A47EAB7ED59}"/>
              </a:ext>
            </a:extLst>
          </p:cNvPr>
          <p:cNvSpPr/>
          <p:nvPr/>
        </p:nvSpPr>
        <p:spPr>
          <a:xfrm>
            <a:off x="6735214" y="1536643"/>
            <a:ext cx="1872212" cy="576542"/>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100">
                <a:latin typeface="Open Sans" panose="020B0606030504020204" pitchFamily="34" charset="0"/>
                <a:ea typeface="Open Sans" panose="020B0606030504020204" pitchFamily="34" charset="0"/>
                <a:cs typeface="Open Sans" panose="020B0606030504020204" pitchFamily="34" charset="0"/>
              </a:rPr>
              <a:t>Technical</a:t>
            </a:r>
          </a:p>
        </p:txBody>
      </p:sp>
      <p:sp>
        <p:nvSpPr>
          <p:cNvPr id="11" name="Rectangle 10">
            <a:extLst>
              <a:ext uri="{FF2B5EF4-FFF2-40B4-BE49-F238E27FC236}">
                <a16:creationId xmlns:a16="http://schemas.microsoft.com/office/drawing/2014/main" id="{B10B0C11-407B-8F32-978F-5A8E86AB6E66}"/>
              </a:ext>
            </a:extLst>
          </p:cNvPr>
          <p:cNvSpPr/>
          <p:nvPr/>
        </p:nvSpPr>
        <p:spPr>
          <a:xfrm>
            <a:off x="8724427" y="1534866"/>
            <a:ext cx="1872212" cy="575479"/>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100">
                <a:latin typeface="Open Sans" panose="020B0606030504020204" pitchFamily="34" charset="0"/>
                <a:ea typeface="Open Sans" panose="020B0606030504020204" pitchFamily="34" charset="0"/>
                <a:cs typeface="Open Sans" panose="020B0606030504020204" pitchFamily="34" charset="0"/>
              </a:rPr>
              <a:t>Central/Faculty Teams</a:t>
            </a:r>
          </a:p>
        </p:txBody>
      </p:sp>
      <p:sp>
        <p:nvSpPr>
          <p:cNvPr id="3" name="Rounded Rectangle 4">
            <a:extLst>
              <a:ext uri="{FF2B5EF4-FFF2-40B4-BE49-F238E27FC236}">
                <a16:creationId xmlns:a16="http://schemas.microsoft.com/office/drawing/2014/main" id="{8D729321-F3D9-FCE1-B76C-4798E97AF37B}"/>
              </a:ext>
            </a:extLst>
          </p:cNvPr>
          <p:cNvSpPr txBox="1"/>
          <p:nvPr/>
        </p:nvSpPr>
        <p:spPr>
          <a:xfrm>
            <a:off x="8934451" y="5739564"/>
            <a:ext cx="1554063" cy="745496"/>
          </a:xfrm>
          <a:prstGeom prst="rect">
            <a:avLst/>
          </a:prstGeom>
          <a:solidFill>
            <a:schemeClr val="bg1"/>
          </a:solidFill>
          <a:ln w="12700">
            <a:solidFill>
              <a:srgbClr val="6A2382"/>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nchor="ctr"/>
          <a:lstStyle>
            <a:defPPr>
              <a:defRPr lang="en-US"/>
            </a:defPPr>
            <a:lvl1pPr algn="ctr">
              <a:spcAft>
                <a:spcPts val="42"/>
              </a:spcAft>
              <a:defRPr sz="1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533400" rtl="0" eaLnBrk="1" fontAlgn="base" latinLnBrk="0" hangingPunct="1">
              <a:lnSpc>
                <a:spcPct val="90000"/>
              </a:lnSpc>
              <a:spcBef>
                <a:spcPct val="0"/>
              </a:spcBef>
              <a:spcAft>
                <a:spcPct val="35000"/>
              </a:spcAft>
              <a:buClrTx/>
              <a:buSzTx/>
              <a:buFontTx/>
              <a:buNone/>
              <a:tabLst/>
              <a:defRPr/>
            </a:pPr>
            <a:r>
              <a:rPr kumimoji="0" lang="en-GB" i="0" u="none" strike="noStrike" kern="1200" cap="none" spc="0" normalizeH="0" baseline="0" noProof="0">
                <a:ln>
                  <a:noFill/>
                </a:ln>
                <a:effectLst/>
                <a:uLnTx/>
                <a:uFillTx/>
              </a:rPr>
              <a:t>John Moore </a:t>
            </a:r>
          </a:p>
          <a:p>
            <a:pPr marL="0" marR="0" lvl="0" indent="0" algn="ctr" defTabSz="533400" rtl="0" eaLnBrk="1" fontAlgn="base" latinLnBrk="0" hangingPunct="1">
              <a:lnSpc>
                <a:spcPct val="90000"/>
              </a:lnSpc>
              <a:spcBef>
                <a:spcPct val="0"/>
              </a:spcBef>
              <a:spcAft>
                <a:spcPct val="35000"/>
              </a:spcAft>
              <a:buClrTx/>
              <a:buSzTx/>
              <a:buFontTx/>
              <a:buNone/>
              <a:tabLst/>
              <a:defRPr/>
            </a:pPr>
            <a:r>
              <a:rPr lang="en-GB" b="1"/>
              <a:t>Head of Technical Operations</a:t>
            </a:r>
          </a:p>
        </p:txBody>
      </p:sp>
      <p:sp>
        <p:nvSpPr>
          <p:cNvPr id="7" name="Rounded Rectangle 4">
            <a:extLst>
              <a:ext uri="{FF2B5EF4-FFF2-40B4-BE49-F238E27FC236}">
                <a16:creationId xmlns:a16="http://schemas.microsoft.com/office/drawing/2014/main" id="{BB3771FA-259B-07E9-2119-ECE985BACC9F}"/>
              </a:ext>
            </a:extLst>
          </p:cNvPr>
          <p:cNvSpPr txBox="1"/>
          <p:nvPr/>
        </p:nvSpPr>
        <p:spPr>
          <a:xfrm>
            <a:off x="6939417" y="2183476"/>
            <a:ext cx="1507171" cy="728382"/>
          </a:xfrm>
          <a:prstGeom prst="rect">
            <a:avLst/>
          </a:prstGeom>
          <a:solidFill>
            <a:schemeClr val="bg1"/>
          </a:solidFill>
          <a:ln w="12700">
            <a:solidFill>
              <a:srgbClr val="6A2382"/>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nchor="ctr"/>
          <a:lstStyle>
            <a:defPPr>
              <a:defRPr lang="en-US"/>
            </a:defPPr>
            <a:lvl1pPr algn="ctr">
              <a:spcAft>
                <a:spcPts val="42"/>
              </a:spcAft>
              <a:defRPr sz="1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spcAft>
                <a:spcPts val="600"/>
              </a:spcAft>
            </a:pPr>
            <a:r>
              <a:rPr lang="en-GB"/>
              <a:t>Jonathan Lillie</a:t>
            </a:r>
          </a:p>
          <a:p>
            <a:pPr>
              <a:spcAft>
                <a:spcPts val="600"/>
              </a:spcAft>
            </a:pPr>
            <a:r>
              <a:rPr lang="en-GB" sz="1000" b="1"/>
              <a:t>Senior Technical </a:t>
            </a:r>
            <a:r>
              <a:rPr lang="en-GB" b="1"/>
              <a:t>Operations</a:t>
            </a:r>
            <a:r>
              <a:rPr lang="en-GB" sz="1000" b="1"/>
              <a:t> Manager, Non-Lab</a:t>
            </a:r>
            <a:endParaRPr lang="en-GB" b="1"/>
          </a:p>
        </p:txBody>
      </p:sp>
      <p:sp>
        <p:nvSpPr>
          <p:cNvPr id="8" name="Rounded Rectangle 4">
            <a:extLst>
              <a:ext uri="{FF2B5EF4-FFF2-40B4-BE49-F238E27FC236}">
                <a16:creationId xmlns:a16="http://schemas.microsoft.com/office/drawing/2014/main" id="{51708A40-E707-E9E0-B732-4559E15C6AEC}"/>
              </a:ext>
            </a:extLst>
          </p:cNvPr>
          <p:cNvSpPr txBox="1"/>
          <p:nvPr/>
        </p:nvSpPr>
        <p:spPr>
          <a:xfrm>
            <a:off x="8934251" y="3073697"/>
            <a:ext cx="1565985" cy="736320"/>
          </a:xfrm>
          <a:prstGeom prst="rect">
            <a:avLst/>
          </a:prstGeom>
          <a:solidFill>
            <a:schemeClr val="bg1"/>
          </a:solidFill>
          <a:ln w="12700">
            <a:solidFill>
              <a:srgbClr val="6A2382"/>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nchor="ctr"/>
          <a:lstStyle>
            <a:defPPr>
              <a:defRPr lang="en-US"/>
            </a:defPPr>
            <a:lvl1pPr algn="ctr">
              <a:spcAft>
                <a:spcPts val="42"/>
              </a:spcAft>
              <a:defRPr sz="1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spcAft>
                <a:spcPts val="600"/>
              </a:spcAft>
            </a:pPr>
            <a:r>
              <a:rPr lang="en-GB" b="1"/>
              <a:t>POD Partner</a:t>
            </a:r>
          </a:p>
        </p:txBody>
      </p:sp>
      <p:sp>
        <p:nvSpPr>
          <p:cNvPr id="9" name="Rounded Rectangle 4">
            <a:extLst>
              <a:ext uri="{FF2B5EF4-FFF2-40B4-BE49-F238E27FC236}">
                <a16:creationId xmlns:a16="http://schemas.microsoft.com/office/drawing/2014/main" id="{292D3EA3-C5FD-B88F-D3E1-E99E7F3CB2F7}"/>
              </a:ext>
            </a:extLst>
          </p:cNvPr>
          <p:cNvSpPr txBox="1"/>
          <p:nvPr/>
        </p:nvSpPr>
        <p:spPr>
          <a:xfrm>
            <a:off x="8916348" y="2183476"/>
            <a:ext cx="1565985" cy="736320"/>
          </a:xfrm>
          <a:prstGeom prst="rect">
            <a:avLst/>
          </a:prstGeom>
          <a:solidFill>
            <a:schemeClr val="bg1"/>
          </a:solidFill>
          <a:ln w="12700">
            <a:solidFill>
              <a:srgbClr val="6A2382"/>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nchor="ctr"/>
          <a:lstStyle>
            <a:defPPr>
              <a:defRPr lang="en-US"/>
            </a:defPPr>
            <a:lvl1pPr algn="ctr">
              <a:spcAft>
                <a:spcPts val="42"/>
              </a:spcAft>
              <a:defRPr sz="1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spcAft>
                <a:spcPts val="600"/>
              </a:spcAft>
            </a:pPr>
            <a:r>
              <a:rPr lang="en-GB"/>
              <a:t>Lizzy Langton </a:t>
            </a:r>
          </a:p>
          <a:p>
            <a:pPr>
              <a:spcAft>
                <a:spcPts val="600"/>
              </a:spcAft>
            </a:pPr>
            <a:r>
              <a:rPr lang="en-GB" b="1"/>
              <a:t>Head of School Finance</a:t>
            </a:r>
          </a:p>
        </p:txBody>
      </p:sp>
      <p:sp>
        <p:nvSpPr>
          <p:cNvPr id="12" name="Rounded Rectangle 4">
            <a:extLst>
              <a:ext uri="{FF2B5EF4-FFF2-40B4-BE49-F238E27FC236}">
                <a16:creationId xmlns:a16="http://schemas.microsoft.com/office/drawing/2014/main" id="{9127AF9C-0E3D-BA88-54BD-6C015E0DE62C}"/>
              </a:ext>
            </a:extLst>
          </p:cNvPr>
          <p:cNvSpPr txBox="1"/>
          <p:nvPr/>
        </p:nvSpPr>
        <p:spPr>
          <a:xfrm>
            <a:off x="8934251" y="3938205"/>
            <a:ext cx="1565985" cy="736320"/>
          </a:xfrm>
          <a:prstGeom prst="rect">
            <a:avLst/>
          </a:prstGeom>
          <a:solidFill>
            <a:schemeClr val="bg1"/>
          </a:solidFill>
          <a:ln w="12700">
            <a:solidFill>
              <a:srgbClr val="6A2382"/>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nchor="ctr"/>
          <a:lstStyle>
            <a:defPPr>
              <a:defRPr lang="en-US"/>
            </a:defPPr>
            <a:lvl1pPr algn="ctr">
              <a:spcAft>
                <a:spcPts val="42"/>
              </a:spcAft>
              <a:defRPr sz="1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spcAft>
                <a:spcPts val="600"/>
              </a:spcAft>
            </a:pPr>
            <a:r>
              <a:rPr lang="en-GB"/>
              <a:t>Louise Gorton</a:t>
            </a:r>
          </a:p>
          <a:p>
            <a:pPr>
              <a:spcAft>
                <a:spcPts val="600"/>
              </a:spcAft>
            </a:pPr>
            <a:r>
              <a:rPr lang="en-GB" b="1"/>
              <a:t>Research Services Manager</a:t>
            </a:r>
          </a:p>
        </p:txBody>
      </p:sp>
      <p:sp>
        <p:nvSpPr>
          <p:cNvPr id="13" name="Rounded Rectangle 4">
            <a:extLst>
              <a:ext uri="{FF2B5EF4-FFF2-40B4-BE49-F238E27FC236}">
                <a16:creationId xmlns:a16="http://schemas.microsoft.com/office/drawing/2014/main" id="{D7E372CD-B65D-7EEE-E873-0A802A907654}"/>
              </a:ext>
            </a:extLst>
          </p:cNvPr>
          <p:cNvSpPr txBox="1"/>
          <p:nvPr/>
        </p:nvSpPr>
        <p:spPr>
          <a:xfrm>
            <a:off x="8934251" y="4833843"/>
            <a:ext cx="1565985" cy="736320"/>
          </a:xfrm>
          <a:prstGeom prst="rect">
            <a:avLst/>
          </a:prstGeom>
          <a:solidFill>
            <a:schemeClr val="bg1"/>
          </a:solidFill>
          <a:ln w="12700">
            <a:solidFill>
              <a:srgbClr val="6A2382"/>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nchor="ctr"/>
          <a:lstStyle>
            <a:defPPr>
              <a:defRPr lang="en-US"/>
            </a:defPPr>
            <a:lvl1pPr algn="ctr">
              <a:spcAft>
                <a:spcPts val="42"/>
              </a:spcAft>
              <a:defRPr sz="1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spcAft>
                <a:spcPts val="600"/>
              </a:spcAft>
            </a:pPr>
            <a:r>
              <a:rPr lang="en-GB"/>
              <a:t>Tania Smith</a:t>
            </a:r>
          </a:p>
          <a:p>
            <a:pPr>
              <a:spcAft>
                <a:spcPts val="600"/>
              </a:spcAft>
            </a:pPr>
            <a:r>
              <a:rPr lang="en-GB" b="1"/>
              <a:t>Applications &amp; Admissions Manager</a:t>
            </a:r>
          </a:p>
        </p:txBody>
      </p:sp>
      <p:sp>
        <p:nvSpPr>
          <p:cNvPr id="4" name="Rounded Rectangle 4">
            <a:extLst>
              <a:ext uri="{FF2B5EF4-FFF2-40B4-BE49-F238E27FC236}">
                <a16:creationId xmlns:a16="http://schemas.microsoft.com/office/drawing/2014/main" id="{A5CF1855-8F64-638C-8DD9-EB23ED3303B4}"/>
              </a:ext>
            </a:extLst>
          </p:cNvPr>
          <p:cNvSpPr txBox="1"/>
          <p:nvPr/>
        </p:nvSpPr>
        <p:spPr>
          <a:xfrm>
            <a:off x="4905624" y="5873579"/>
            <a:ext cx="1507171" cy="700557"/>
          </a:xfrm>
          <a:prstGeom prst="rect">
            <a:avLst/>
          </a:prstGeom>
          <a:solidFill>
            <a:schemeClr val="bg1"/>
          </a:solidFill>
          <a:ln w="12700">
            <a:solidFill>
              <a:srgbClr val="6A2382"/>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nchor="ctr"/>
          <a:lstStyle>
            <a:defPPr>
              <a:defRPr lang="en-US"/>
            </a:defPPr>
            <a:lvl1pPr algn="ctr">
              <a:spcAft>
                <a:spcPts val="42"/>
              </a:spcAft>
              <a:defRPr sz="1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defTabSz="533400">
              <a:lnSpc>
                <a:spcPct val="90000"/>
              </a:lnSpc>
              <a:spcAft>
                <a:spcPts val="600"/>
              </a:spcAft>
            </a:pPr>
            <a:r>
              <a:rPr lang="en-GB" sz="1000"/>
              <a:t>Jen Sanders </a:t>
            </a:r>
          </a:p>
          <a:p>
            <a:pPr algn="ctr" defTabSz="533400">
              <a:lnSpc>
                <a:spcPct val="90000"/>
              </a:lnSpc>
              <a:spcAft>
                <a:spcPts val="600"/>
              </a:spcAft>
            </a:pPr>
            <a:r>
              <a:rPr lang="en-GB" sz="1000" b="1"/>
              <a:t>Project Manager, NERC Digital Solutions Hub</a:t>
            </a:r>
          </a:p>
        </p:txBody>
      </p:sp>
      <p:sp>
        <p:nvSpPr>
          <p:cNvPr id="5" name="Rounded Rectangle 4">
            <a:extLst>
              <a:ext uri="{FF2B5EF4-FFF2-40B4-BE49-F238E27FC236}">
                <a16:creationId xmlns:a16="http://schemas.microsoft.com/office/drawing/2014/main" id="{44376BBA-6BD7-A260-4B74-8EFB087B2C6C}"/>
              </a:ext>
            </a:extLst>
          </p:cNvPr>
          <p:cNvSpPr txBox="1"/>
          <p:nvPr/>
        </p:nvSpPr>
        <p:spPr>
          <a:xfrm>
            <a:off x="4905624" y="5213013"/>
            <a:ext cx="1507171" cy="547313"/>
          </a:xfrm>
          <a:prstGeom prst="rect">
            <a:avLst/>
          </a:prstGeom>
          <a:solidFill>
            <a:schemeClr val="bg1"/>
          </a:solidFill>
          <a:ln w="12700">
            <a:solidFill>
              <a:srgbClr val="6A2382"/>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nchor="ctr"/>
          <a:lstStyle>
            <a:defPPr>
              <a:defRPr lang="en-US"/>
            </a:defPPr>
            <a:lvl1pPr algn="ctr">
              <a:spcAft>
                <a:spcPts val="42"/>
              </a:spcAft>
              <a:defRPr sz="1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defTabSz="533400">
              <a:lnSpc>
                <a:spcPct val="90000"/>
              </a:lnSpc>
              <a:spcAft>
                <a:spcPts val="600"/>
              </a:spcAft>
            </a:pPr>
            <a:r>
              <a:rPr lang="en-GB"/>
              <a:t>Emma Tsoneva</a:t>
            </a:r>
          </a:p>
          <a:p>
            <a:pPr algn="ctr" defTabSz="533400">
              <a:lnSpc>
                <a:spcPct val="90000"/>
              </a:lnSpc>
              <a:spcAft>
                <a:spcPts val="600"/>
              </a:spcAft>
            </a:pPr>
            <a:r>
              <a:rPr lang="en-GB" b="1"/>
              <a:t>MUI </a:t>
            </a:r>
            <a:r>
              <a:rPr lang="en-GB" sz="1000" b="1"/>
              <a:t>Research Manager</a:t>
            </a:r>
          </a:p>
        </p:txBody>
      </p:sp>
      <p:sp>
        <p:nvSpPr>
          <p:cNvPr id="6" name="Rounded Rectangle 4">
            <a:extLst>
              <a:ext uri="{FF2B5EF4-FFF2-40B4-BE49-F238E27FC236}">
                <a16:creationId xmlns:a16="http://schemas.microsoft.com/office/drawing/2014/main" id="{BEF99047-D651-109E-9D4A-80F9E76EEF2D}"/>
              </a:ext>
            </a:extLst>
          </p:cNvPr>
          <p:cNvSpPr txBox="1"/>
          <p:nvPr/>
        </p:nvSpPr>
        <p:spPr>
          <a:xfrm>
            <a:off x="6950470" y="3006757"/>
            <a:ext cx="1507171" cy="897979"/>
          </a:xfrm>
          <a:prstGeom prst="rect">
            <a:avLst/>
          </a:prstGeom>
          <a:solidFill>
            <a:schemeClr val="bg1"/>
          </a:solidFill>
          <a:ln w="12700">
            <a:solidFill>
              <a:srgbClr val="6A2382"/>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nchor="ctr"/>
          <a:lstStyle>
            <a:defPPr>
              <a:defRPr lang="en-US"/>
            </a:defPPr>
            <a:lvl1pPr algn="ctr">
              <a:spcAft>
                <a:spcPts val="42"/>
              </a:spcAft>
              <a:defRPr sz="1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spcAft>
                <a:spcPts val="600"/>
              </a:spcAft>
            </a:pPr>
            <a:r>
              <a:rPr lang="en-GB"/>
              <a:t>Tom Bishop</a:t>
            </a:r>
          </a:p>
          <a:p>
            <a:pPr>
              <a:spcAft>
                <a:spcPts val="600"/>
              </a:spcAft>
            </a:pPr>
            <a:r>
              <a:rPr lang="en-GB" sz="1000" b="1"/>
              <a:t>Senior Technical Operations Manager, </a:t>
            </a:r>
            <a:r>
              <a:rPr lang="en-GB" b="1"/>
              <a:t>G</a:t>
            </a:r>
            <a:r>
              <a:rPr lang="en-GB" sz="1000" b="1"/>
              <a:t>eography Labs</a:t>
            </a:r>
            <a:endParaRPr lang="en-GB" b="1"/>
          </a:p>
        </p:txBody>
      </p:sp>
    </p:spTree>
    <p:extLst>
      <p:ext uri="{BB962C8B-B14F-4D97-AF65-F5344CB8AC3E}">
        <p14:creationId xmlns:p14="http://schemas.microsoft.com/office/powerpoint/2010/main" val="1806879661"/>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5CD4A-C97F-6927-A407-426747DE5B2C}"/>
              </a:ext>
            </a:extLst>
          </p:cNvPr>
          <p:cNvSpPr>
            <a:spLocks noGrp="1"/>
          </p:cNvSpPr>
          <p:nvPr>
            <p:ph type="ctrTitle"/>
          </p:nvPr>
        </p:nvSpPr>
        <p:spPr/>
        <p:txBody>
          <a:bodyPr/>
          <a:lstStyle/>
          <a:p>
            <a:r>
              <a:rPr lang="en-US"/>
              <a:t>School Operations &amp; School Office</a:t>
            </a:r>
          </a:p>
        </p:txBody>
      </p:sp>
      <p:sp>
        <p:nvSpPr>
          <p:cNvPr id="3" name="Subtitle 2">
            <a:extLst>
              <a:ext uri="{FF2B5EF4-FFF2-40B4-BE49-F238E27FC236}">
                <a16:creationId xmlns:a16="http://schemas.microsoft.com/office/drawing/2014/main" id="{1DA25134-187C-C193-63D0-BDE411A9C63E}"/>
              </a:ext>
            </a:extLst>
          </p:cNvPr>
          <p:cNvSpPr>
            <a:spLocks noGrp="1"/>
          </p:cNvSpPr>
          <p:nvPr>
            <p:ph type="subTitle" idx="1"/>
          </p:nvPr>
        </p:nvSpPr>
        <p:spPr/>
        <p:txBody>
          <a:bodyPr/>
          <a:lstStyle/>
          <a:p>
            <a:pPr>
              <a:spcAft>
                <a:spcPts val="600"/>
              </a:spcAft>
            </a:pPr>
            <a:r>
              <a:rPr lang="en-GB" sz="3200">
                <a:latin typeface="Open Sans"/>
                <a:ea typeface="Open Sans"/>
                <a:cs typeface="Open Sans"/>
              </a:rPr>
              <a:t>Louise Feehily</a:t>
            </a:r>
          </a:p>
          <a:p>
            <a:pPr>
              <a:spcAft>
                <a:spcPts val="600"/>
              </a:spcAft>
            </a:pPr>
            <a:r>
              <a:rPr lang="en-GB" sz="3200">
                <a:latin typeface="Open Sans"/>
                <a:ea typeface="Open Sans"/>
                <a:cs typeface="Open Sans"/>
              </a:rPr>
              <a:t>School Operations Senior Administrator </a:t>
            </a:r>
          </a:p>
          <a:p>
            <a:pPr>
              <a:spcAft>
                <a:spcPts val="600"/>
              </a:spcAft>
            </a:pPr>
            <a:r>
              <a:rPr lang="en-US" sz="3200">
                <a:latin typeface="Open Sans"/>
                <a:ea typeface="Open Sans"/>
                <a:cs typeface="Open Sans"/>
              </a:rPr>
              <a:t>Pronouns: she/her</a:t>
            </a:r>
            <a:r>
              <a:rPr lang="en-GB" sz="3200">
                <a:latin typeface="Open Sans"/>
                <a:ea typeface="Open Sans"/>
                <a:cs typeface="Open Sans"/>
              </a:rPr>
              <a:t> </a:t>
            </a:r>
          </a:p>
        </p:txBody>
      </p:sp>
    </p:spTree>
    <p:extLst>
      <p:ext uri="{BB962C8B-B14F-4D97-AF65-F5344CB8AC3E}">
        <p14:creationId xmlns:p14="http://schemas.microsoft.com/office/powerpoint/2010/main" val="3399294434"/>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exagon 6">
            <a:extLst>
              <a:ext uri="{FF2B5EF4-FFF2-40B4-BE49-F238E27FC236}">
                <a16:creationId xmlns:a16="http://schemas.microsoft.com/office/drawing/2014/main" id="{F383705C-3D07-43DF-7741-90D8E2350EF9}"/>
              </a:ext>
            </a:extLst>
          </p:cNvPr>
          <p:cNvSpPr/>
          <p:nvPr/>
        </p:nvSpPr>
        <p:spPr>
          <a:xfrm rot="16200000">
            <a:off x="3060957" y="3572514"/>
            <a:ext cx="2080940" cy="1793914"/>
          </a:xfrm>
          <a:prstGeom prst="hexagon">
            <a:avLst/>
          </a:prstGeom>
          <a:solidFill>
            <a:srgbClr val="5D297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36000" rIns="36000" rtlCol="0" anchor="b">
            <a:normAutofit/>
          </a:bodyPr>
          <a:lstStyle/>
          <a:p>
            <a:pPr algn="ct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Health &amp; </a:t>
            </a:r>
          </a:p>
          <a:p>
            <a:pPr algn="ct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Safety</a:t>
            </a:r>
          </a:p>
        </p:txBody>
      </p:sp>
      <p:sp>
        <p:nvSpPr>
          <p:cNvPr id="10" name="Hexagon 9">
            <a:extLst>
              <a:ext uri="{FF2B5EF4-FFF2-40B4-BE49-F238E27FC236}">
                <a16:creationId xmlns:a16="http://schemas.microsoft.com/office/drawing/2014/main" id="{7CBF2A95-D4F3-843E-5209-89120141E66A}"/>
              </a:ext>
            </a:extLst>
          </p:cNvPr>
          <p:cNvSpPr/>
          <p:nvPr/>
        </p:nvSpPr>
        <p:spPr>
          <a:xfrm rot="16200000">
            <a:off x="8832807" y="3572513"/>
            <a:ext cx="2080940" cy="1793914"/>
          </a:xfrm>
          <a:prstGeom prst="hexagon">
            <a:avLst/>
          </a:prstGeom>
          <a:solidFill>
            <a:srgbClr val="5D297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36000" rIns="36000" rtlCol="0" anchor="b">
            <a:normAutofit/>
          </a:bodyPr>
          <a:lstStyle/>
          <a:p>
            <a:pPr algn="ct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Administrative Processes</a:t>
            </a:r>
          </a:p>
        </p:txBody>
      </p:sp>
      <p:grpSp>
        <p:nvGrpSpPr>
          <p:cNvPr id="15" name="Group 14">
            <a:extLst>
              <a:ext uri="{FF2B5EF4-FFF2-40B4-BE49-F238E27FC236}">
                <a16:creationId xmlns:a16="http://schemas.microsoft.com/office/drawing/2014/main" id="{FE9D0DF1-CEE4-4663-8548-CAB1988326D3}"/>
              </a:ext>
            </a:extLst>
          </p:cNvPr>
          <p:cNvGrpSpPr/>
          <p:nvPr/>
        </p:nvGrpSpPr>
        <p:grpSpPr>
          <a:xfrm>
            <a:off x="2235567" y="1711080"/>
            <a:ext cx="7556158" cy="2083817"/>
            <a:chOff x="2238173" y="944016"/>
            <a:chExt cx="7556158" cy="2083817"/>
          </a:xfrm>
          <a:solidFill>
            <a:srgbClr val="5D2979"/>
          </a:solidFill>
        </p:grpSpPr>
        <p:sp>
          <p:nvSpPr>
            <p:cNvPr id="6" name="Hexagon 5">
              <a:extLst>
                <a:ext uri="{FF2B5EF4-FFF2-40B4-BE49-F238E27FC236}">
                  <a16:creationId xmlns:a16="http://schemas.microsoft.com/office/drawing/2014/main" id="{B6029F83-DFF2-98DB-9C33-5E0C7639488A}"/>
                </a:ext>
              </a:extLst>
            </p:cNvPr>
            <p:cNvSpPr/>
            <p:nvPr/>
          </p:nvSpPr>
          <p:spPr>
            <a:xfrm rot="16200000">
              <a:off x="2094660" y="1087529"/>
              <a:ext cx="2080940" cy="179391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 lIns="36000" rIns="36000" rtlCol="0" anchor="b">
              <a:normAutofit/>
            </a:bodyPr>
            <a:lstStyle/>
            <a:p>
              <a:pPr algn="ctr"/>
              <a:r>
                <a:rPr lang="en-GB" sz="1200">
                  <a:solidFill>
                    <a:schemeClr val="bg1"/>
                  </a:solidFill>
                  <a:latin typeface="Open Sans" panose="020B0606030504020204" pitchFamily="34" charset="0"/>
                  <a:ea typeface="Open Sans" panose="020B0606030504020204" pitchFamily="34" charset="0"/>
                  <a:cs typeface="Open Sans" panose="020B0606030504020204" pitchFamily="34" charset="0"/>
                </a:rPr>
                <a:t>Strategic Planning</a:t>
              </a:r>
            </a:p>
          </p:txBody>
        </p:sp>
        <p:sp>
          <p:nvSpPr>
            <p:cNvPr id="8" name="Hexagon 7">
              <a:extLst>
                <a:ext uri="{FF2B5EF4-FFF2-40B4-BE49-F238E27FC236}">
                  <a16:creationId xmlns:a16="http://schemas.microsoft.com/office/drawing/2014/main" id="{3B2BB109-99AC-9886-AABF-2EC226EF6354}"/>
                </a:ext>
              </a:extLst>
            </p:cNvPr>
            <p:cNvSpPr/>
            <p:nvPr/>
          </p:nvSpPr>
          <p:spPr>
            <a:xfrm rot="16200000">
              <a:off x="4015409" y="1090406"/>
              <a:ext cx="2080940" cy="179391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 lIns="36000" tIns="0" rIns="36000" bIns="0" rtlCol="0" anchor="b">
              <a:normAutofit/>
            </a:bodyPr>
            <a:lstStyle/>
            <a:p>
              <a:pPr algn="ctr"/>
              <a:r>
                <a:rPr lang="en-GB" sz="1200">
                  <a:solidFill>
                    <a:schemeClr val="bg1"/>
                  </a:solidFill>
                  <a:latin typeface="Open Sans" panose="020B0606030504020204" pitchFamily="34" charset="0"/>
                  <a:ea typeface="Open Sans" panose="020B0606030504020204" pitchFamily="34" charset="0"/>
                  <a:cs typeface="Open Sans" panose="020B0606030504020204" pitchFamily="34" charset="0"/>
                </a:rPr>
                <a:t>Communication &amp; Engagement</a:t>
              </a:r>
            </a:p>
          </p:txBody>
        </p:sp>
        <p:sp>
          <p:nvSpPr>
            <p:cNvPr id="9" name="Hexagon 8">
              <a:extLst>
                <a:ext uri="{FF2B5EF4-FFF2-40B4-BE49-F238E27FC236}">
                  <a16:creationId xmlns:a16="http://schemas.microsoft.com/office/drawing/2014/main" id="{5D2A717B-4712-F34D-8CE6-24F1A33A8FDD}"/>
                </a:ext>
              </a:extLst>
            </p:cNvPr>
            <p:cNvSpPr/>
            <p:nvPr/>
          </p:nvSpPr>
          <p:spPr>
            <a:xfrm rot="16200000">
              <a:off x="5936158" y="1087529"/>
              <a:ext cx="2080940" cy="179391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 lIns="36000" rIns="36000" rtlCol="0" anchor="b">
              <a:normAutofit/>
            </a:bodyPr>
            <a:lstStyle/>
            <a:p>
              <a:pPr algn="ct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Finance &amp; Budgets</a:t>
              </a:r>
            </a:p>
          </p:txBody>
        </p:sp>
        <p:sp>
          <p:nvSpPr>
            <p:cNvPr id="11" name="Hexagon 10">
              <a:extLst>
                <a:ext uri="{FF2B5EF4-FFF2-40B4-BE49-F238E27FC236}">
                  <a16:creationId xmlns:a16="http://schemas.microsoft.com/office/drawing/2014/main" id="{5EA50E15-D2B3-6656-B2A5-41C9DCE1263E}"/>
                </a:ext>
              </a:extLst>
            </p:cNvPr>
            <p:cNvSpPr/>
            <p:nvPr/>
          </p:nvSpPr>
          <p:spPr>
            <a:xfrm rot="16200000">
              <a:off x="7856906" y="1087531"/>
              <a:ext cx="2080938" cy="17939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 lIns="36000" rIns="36000" rtlCol="0" anchor="b">
              <a:normAutofit/>
            </a:bodyPr>
            <a:lstStyle/>
            <a:p>
              <a:pPr algn="ct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Academic Processes</a:t>
              </a:r>
            </a:p>
          </p:txBody>
        </p:sp>
      </p:grpSp>
      <p:sp>
        <p:nvSpPr>
          <p:cNvPr id="12" name="Hexagon 11">
            <a:extLst>
              <a:ext uri="{FF2B5EF4-FFF2-40B4-BE49-F238E27FC236}">
                <a16:creationId xmlns:a16="http://schemas.microsoft.com/office/drawing/2014/main" id="{252AEBB2-E804-B2B4-FA77-DDC66DC0BE75}"/>
              </a:ext>
            </a:extLst>
          </p:cNvPr>
          <p:cNvSpPr/>
          <p:nvPr/>
        </p:nvSpPr>
        <p:spPr>
          <a:xfrm rot="16200000">
            <a:off x="4973177" y="3572515"/>
            <a:ext cx="2080940" cy="1793914"/>
          </a:xfrm>
          <a:prstGeom prst="hexagon">
            <a:avLst/>
          </a:prstGeom>
          <a:solidFill>
            <a:srgbClr val="5D297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36000" rIns="36000" rtlCol="0" anchor="b">
            <a:normAutofit/>
          </a:bodyPr>
          <a:lstStyle/>
          <a:p>
            <a:pPr algn="ct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Compliance</a:t>
            </a:r>
          </a:p>
          <a:p>
            <a:pPr algn="ctr"/>
            <a:endPar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Hexagon 12">
            <a:extLst>
              <a:ext uri="{FF2B5EF4-FFF2-40B4-BE49-F238E27FC236}">
                <a16:creationId xmlns:a16="http://schemas.microsoft.com/office/drawing/2014/main" id="{9183F6DF-0FA8-3949-ED48-3B8EE2B1186F}"/>
              </a:ext>
            </a:extLst>
          </p:cNvPr>
          <p:cNvSpPr/>
          <p:nvPr/>
        </p:nvSpPr>
        <p:spPr>
          <a:xfrm rot="16200000">
            <a:off x="1140210" y="3577700"/>
            <a:ext cx="2080938" cy="1793912"/>
          </a:xfrm>
          <a:prstGeom prst="hexagon">
            <a:avLst/>
          </a:prstGeom>
          <a:solidFill>
            <a:srgbClr val="5D297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36000" rIns="36000" rtlCol="0" anchor="b">
            <a:normAutofit/>
          </a:bodyPr>
          <a:lstStyle/>
          <a:p>
            <a:pPr algn="ct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Estates</a:t>
            </a:r>
          </a:p>
          <a:p>
            <a:pPr algn="ctr"/>
            <a:endPar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Hexagon 13">
            <a:extLst>
              <a:ext uri="{FF2B5EF4-FFF2-40B4-BE49-F238E27FC236}">
                <a16:creationId xmlns:a16="http://schemas.microsoft.com/office/drawing/2014/main" id="{36776ED0-11A4-15C0-4F01-359607A5F46C}"/>
              </a:ext>
            </a:extLst>
          </p:cNvPr>
          <p:cNvSpPr/>
          <p:nvPr/>
        </p:nvSpPr>
        <p:spPr>
          <a:xfrm rot="16200000">
            <a:off x="6899532" y="3572514"/>
            <a:ext cx="2080940" cy="1793914"/>
          </a:xfrm>
          <a:prstGeom prst="hexagon">
            <a:avLst/>
          </a:prstGeom>
          <a:solidFill>
            <a:srgbClr val="5D297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36000" rIns="36000" rtlCol="0" anchor="b">
            <a:normAutofit/>
          </a:bodyPr>
          <a:lstStyle/>
          <a:p>
            <a:pPr algn="ct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Business Improvement</a:t>
            </a:r>
          </a:p>
        </p:txBody>
      </p:sp>
      <p:sp>
        <p:nvSpPr>
          <p:cNvPr id="16" name="Title 1">
            <a:extLst>
              <a:ext uri="{FF2B5EF4-FFF2-40B4-BE49-F238E27FC236}">
                <a16:creationId xmlns:a16="http://schemas.microsoft.com/office/drawing/2014/main" id="{2E7A580F-AF44-B579-3C8D-BE462AB0D623}"/>
              </a:ext>
            </a:extLst>
          </p:cNvPr>
          <p:cNvSpPr>
            <a:spLocks noGrp="1"/>
          </p:cNvSpPr>
          <p:nvPr>
            <p:ph type="title"/>
          </p:nvPr>
        </p:nvSpPr>
        <p:spPr>
          <a:xfrm>
            <a:off x="786026" y="284935"/>
            <a:ext cx="10582077" cy="1143000"/>
          </a:xfrm>
        </p:spPr>
        <p:txBody>
          <a:bodyPr/>
          <a:lstStyle/>
          <a:p>
            <a:r>
              <a:rPr lang="en-US"/>
              <a:t>School Operations Activity</a:t>
            </a:r>
          </a:p>
        </p:txBody>
      </p:sp>
      <p:pic>
        <p:nvPicPr>
          <p:cNvPr id="18" name="Graphic 17" descr="Train Tracks outline">
            <a:extLst>
              <a:ext uri="{FF2B5EF4-FFF2-40B4-BE49-F238E27FC236}">
                <a16:creationId xmlns:a16="http://schemas.microsoft.com/office/drawing/2014/main" id="{0FC85C41-B806-49FB-5B1A-4F0F96DD26E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71629" y="2075574"/>
            <a:ext cx="914400" cy="914400"/>
          </a:xfrm>
          <a:prstGeom prst="rect">
            <a:avLst/>
          </a:prstGeom>
        </p:spPr>
      </p:pic>
      <p:pic>
        <p:nvPicPr>
          <p:cNvPr id="20" name="Graphic 19" descr="Megaphone outline">
            <a:extLst>
              <a:ext uri="{FF2B5EF4-FFF2-40B4-BE49-F238E27FC236}">
                <a16:creationId xmlns:a16="http://schemas.microsoft.com/office/drawing/2014/main" id="{FF7690F7-E4E9-0CA3-3C0A-3A1323799FE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96073" y="2075574"/>
            <a:ext cx="914400" cy="914400"/>
          </a:xfrm>
          <a:prstGeom prst="rect">
            <a:avLst/>
          </a:prstGeom>
        </p:spPr>
      </p:pic>
      <p:pic>
        <p:nvPicPr>
          <p:cNvPr id="22" name="Graphic 21" descr="Calculator outline">
            <a:extLst>
              <a:ext uri="{FF2B5EF4-FFF2-40B4-BE49-F238E27FC236}">
                <a16:creationId xmlns:a16="http://schemas.microsoft.com/office/drawing/2014/main" id="{A2363F04-3F30-834E-2F19-66D6F1C585E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23932" y="2075574"/>
            <a:ext cx="914400" cy="914400"/>
          </a:xfrm>
          <a:prstGeom prst="rect">
            <a:avLst/>
          </a:prstGeom>
        </p:spPr>
      </p:pic>
      <p:pic>
        <p:nvPicPr>
          <p:cNvPr id="24" name="Graphic 23" descr="Classroom outline">
            <a:extLst>
              <a:ext uri="{FF2B5EF4-FFF2-40B4-BE49-F238E27FC236}">
                <a16:creationId xmlns:a16="http://schemas.microsoft.com/office/drawing/2014/main" id="{617C48AD-42F3-0E3F-1439-AB7E4F1497A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37569" y="2075574"/>
            <a:ext cx="914400" cy="914400"/>
          </a:xfrm>
          <a:prstGeom prst="rect">
            <a:avLst/>
          </a:prstGeom>
        </p:spPr>
      </p:pic>
      <p:pic>
        <p:nvPicPr>
          <p:cNvPr id="26" name="Graphic 25" descr="Schoolhouse outline">
            <a:extLst>
              <a:ext uri="{FF2B5EF4-FFF2-40B4-BE49-F238E27FC236}">
                <a16:creationId xmlns:a16="http://schemas.microsoft.com/office/drawing/2014/main" id="{E84D0353-2897-DA81-7622-A6992442676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723478" y="3736580"/>
            <a:ext cx="914400" cy="914400"/>
          </a:xfrm>
          <a:prstGeom prst="rect">
            <a:avLst/>
          </a:prstGeom>
        </p:spPr>
      </p:pic>
      <p:pic>
        <p:nvPicPr>
          <p:cNvPr id="28" name="Graphic 27" descr="Fire Extinguisher outline">
            <a:extLst>
              <a:ext uri="{FF2B5EF4-FFF2-40B4-BE49-F238E27FC236}">
                <a16:creationId xmlns:a16="http://schemas.microsoft.com/office/drawing/2014/main" id="{F600BC93-6323-8E80-B6C3-7A90BBA62A3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674426" y="3718579"/>
            <a:ext cx="914400" cy="914400"/>
          </a:xfrm>
          <a:prstGeom prst="rect">
            <a:avLst/>
          </a:prstGeom>
        </p:spPr>
      </p:pic>
      <p:pic>
        <p:nvPicPr>
          <p:cNvPr id="30" name="Graphic 29" descr="CheckList outline">
            <a:extLst>
              <a:ext uri="{FF2B5EF4-FFF2-40B4-BE49-F238E27FC236}">
                <a16:creationId xmlns:a16="http://schemas.microsoft.com/office/drawing/2014/main" id="{E475C9A3-7275-EDB0-96BC-B7AAB6576E1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562617" y="3753861"/>
            <a:ext cx="914400" cy="914400"/>
          </a:xfrm>
          <a:prstGeom prst="rect">
            <a:avLst/>
          </a:prstGeom>
        </p:spPr>
      </p:pic>
      <p:pic>
        <p:nvPicPr>
          <p:cNvPr id="32" name="Graphic 31" descr="Gantt Chart outline">
            <a:extLst>
              <a:ext uri="{FF2B5EF4-FFF2-40B4-BE49-F238E27FC236}">
                <a16:creationId xmlns:a16="http://schemas.microsoft.com/office/drawing/2014/main" id="{30FE30C5-8EB6-E9F5-145C-81B90EB8FB4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453572" y="3753861"/>
            <a:ext cx="914400" cy="914400"/>
          </a:xfrm>
          <a:prstGeom prst="rect">
            <a:avLst/>
          </a:prstGeom>
        </p:spPr>
      </p:pic>
      <p:pic>
        <p:nvPicPr>
          <p:cNvPr id="34" name="Graphic 33" descr="Signature outline">
            <a:extLst>
              <a:ext uri="{FF2B5EF4-FFF2-40B4-BE49-F238E27FC236}">
                <a16:creationId xmlns:a16="http://schemas.microsoft.com/office/drawing/2014/main" id="{193777F2-080E-E0EF-CF6B-2B33F3CE606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416077" y="3753861"/>
            <a:ext cx="914400" cy="914400"/>
          </a:xfrm>
          <a:prstGeom prst="rect">
            <a:avLst/>
          </a:prstGeom>
        </p:spPr>
      </p:pic>
      <p:pic>
        <p:nvPicPr>
          <p:cNvPr id="2" name="Picture 1" descr="A picture containing background pattern&#10;&#10;Description automatically generated">
            <a:extLst>
              <a:ext uri="{FF2B5EF4-FFF2-40B4-BE49-F238E27FC236}">
                <a16:creationId xmlns:a16="http://schemas.microsoft.com/office/drawing/2014/main" id="{138354E1-FA86-B152-D44E-1D14DAEC0FE3}"/>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19337905">
            <a:off x="10872803" y="5122590"/>
            <a:ext cx="990600" cy="774700"/>
          </a:xfrm>
          <a:prstGeom prst="rect">
            <a:avLst/>
          </a:prstGeom>
        </p:spPr>
      </p:pic>
    </p:spTree>
    <p:extLst>
      <p:ext uri="{BB962C8B-B14F-4D97-AF65-F5344CB8AC3E}">
        <p14:creationId xmlns:p14="http://schemas.microsoft.com/office/powerpoint/2010/main" val="3657982561"/>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BC203-FBAC-4F04-BA5D-F63DCED21B21}"/>
              </a:ext>
            </a:extLst>
          </p:cNvPr>
          <p:cNvSpPr>
            <a:spLocks noGrp="1"/>
          </p:cNvSpPr>
          <p:nvPr>
            <p:ph type="title"/>
          </p:nvPr>
        </p:nvSpPr>
        <p:spPr/>
        <p:txBody>
          <a:bodyPr/>
          <a:lstStyle/>
          <a:p>
            <a:r>
              <a:rPr lang="en-US"/>
              <a:t>School Operations Team</a:t>
            </a:r>
          </a:p>
        </p:txBody>
      </p:sp>
      <p:pic>
        <p:nvPicPr>
          <p:cNvPr id="4" name="Picture 5">
            <a:extLst>
              <a:ext uri="{FF2B5EF4-FFF2-40B4-BE49-F238E27FC236}">
                <a16:creationId xmlns:a16="http://schemas.microsoft.com/office/drawing/2014/main" id="{5C6A88D7-8C92-1A56-2669-0AA88B7C109A}"/>
              </a:ext>
            </a:extLst>
          </p:cNvPr>
          <p:cNvPicPr>
            <a:picLocks noChangeAspect="1"/>
          </p:cNvPicPr>
          <p:nvPr/>
        </p:nvPicPr>
        <p:blipFill>
          <a:blip r:embed="rId3"/>
          <a:srcRect/>
          <a:stretch>
            <a:fillRect/>
          </a:stretch>
        </p:blipFill>
        <p:spPr>
          <a:xfrm>
            <a:off x="3154651" y="1988840"/>
            <a:ext cx="3903292" cy="3903292"/>
          </a:xfrm>
          <a:prstGeom prst="rect">
            <a:avLst/>
          </a:prstGeom>
          <a:solidFill>
            <a:srgbClr val="FFCC33"/>
          </a:solidFill>
        </p:spPr>
      </p:pic>
      <p:sp>
        <p:nvSpPr>
          <p:cNvPr id="13" name="TextBox 12">
            <a:extLst>
              <a:ext uri="{FF2B5EF4-FFF2-40B4-BE49-F238E27FC236}">
                <a16:creationId xmlns:a16="http://schemas.microsoft.com/office/drawing/2014/main" id="{D11CB5B8-CEA1-2B72-7314-ABBFBA591360}"/>
              </a:ext>
            </a:extLst>
          </p:cNvPr>
          <p:cNvSpPr txBox="1"/>
          <p:nvPr/>
        </p:nvSpPr>
        <p:spPr>
          <a:xfrm>
            <a:off x="3354814" y="2229231"/>
            <a:ext cx="1771609" cy="830997"/>
          </a:xfrm>
          <a:prstGeom prst="rect">
            <a:avLst/>
          </a:prstGeom>
          <a:noFill/>
        </p:spPr>
        <p:txBody>
          <a:bodyPr wrap="square" rtlCol="0">
            <a:spAutoFit/>
          </a:bodyPr>
          <a:lstStyle/>
          <a:p>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rPr>
              <a:t>Compliance, Safety </a:t>
            </a:r>
          </a:p>
          <a:p>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rPr>
              <a:t>&amp; Estates</a:t>
            </a:r>
          </a:p>
        </p:txBody>
      </p:sp>
      <p:sp>
        <p:nvSpPr>
          <p:cNvPr id="14" name="TextBox 13">
            <a:extLst>
              <a:ext uri="{FF2B5EF4-FFF2-40B4-BE49-F238E27FC236}">
                <a16:creationId xmlns:a16="http://schemas.microsoft.com/office/drawing/2014/main" id="{07C850E3-CDC4-81A0-20A8-15AF5478B569}"/>
              </a:ext>
            </a:extLst>
          </p:cNvPr>
          <p:cNvSpPr txBox="1"/>
          <p:nvPr/>
        </p:nvSpPr>
        <p:spPr>
          <a:xfrm>
            <a:off x="5106297" y="5233212"/>
            <a:ext cx="1771609" cy="338554"/>
          </a:xfrm>
          <a:prstGeom prst="rect">
            <a:avLst/>
          </a:prstGeom>
          <a:noFill/>
        </p:spPr>
        <p:txBody>
          <a:bodyPr wrap="square" rtlCol="0">
            <a:spAutoFit/>
          </a:bodyPr>
          <a:lstStyle/>
          <a:p>
            <a:pPr algn="r"/>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rPr>
              <a:t>School Office</a:t>
            </a:r>
          </a:p>
        </p:txBody>
      </p:sp>
      <p:sp>
        <p:nvSpPr>
          <p:cNvPr id="15" name="TextBox 14">
            <a:extLst>
              <a:ext uri="{FF2B5EF4-FFF2-40B4-BE49-F238E27FC236}">
                <a16:creationId xmlns:a16="http://schemas.microsoft.com/office/drawing/2014/main" id="{6E96A3C8-E054-62D4-2A1B-B0DA96CAE4EC}"/>
              </a:ext>
            </a:extLst>
          </p:cNvPr>
          <p:cNvSpPr txBox="1"/>
          <p:nvPr/>
        </p:nvSpPr>
        <p:spPr>
          <a:xfrm>
            <a:off x="3354814" y="5005178"/>
            <a:ext cx="1771609" cy="584775"/>
          </a:xfrm>
          <a:prstGeom prst="rect">
            <a:avLst/>
          </a:prstGeom>
          <a:noFill/>
        </p:spPr>
        <p:txBody>
          <a:bodyPr wrap="square" rtlCol="0" anchor="ctr">
            <a:spAutoFit/>
          </a:bodyPr>
          <a:lstStyle/>
          <a:p>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rPr>
              <a:t>Management Information</a:t>
            </a:r>
          </a:p>
        </p:txBody>
      </p:sp>
      <p:sp>
        <p:nvSpPr>
          <p:cNvPr id="16" name="TextBox 15">
            <a:extLst>
              <a:ext uri="{FF2B5EF4-FFF2-40B4-BE49-F238E27FC236}">
                <a16:creationId xmlns:a16="http://schemas.microsoft.com/office/drawing/2014/main" id="{FF4A2893-9F1E-0924-9968-50A3048E6E27}"/>
              </a:ext>
            </a:extLst>
          </p:cNvPr>
          <p:cNvSpPr txBox="1"/>
          <p:nvPr/>
        </p:nvSpPr>
        <p:spPr>
          <a:xfrm>
            <a:off x="5126423" y="2271762"/>
            <a:ext cx="1771609" cy="584775"/>
          </a:xfrm>
          <a:prstGeom prst="rect">
            <a:avLst/>
          </a:prstGeom>
          <a:noFill/>
        </p:spPr>
        <p:txBody>
          <a:bodyPr wrap="square" rtlCol="0">
            <a:spAutoFit/>
          </a:bodyPr>
          <a:lstStyle/>
          <a:p>
            <a:pPr algn="r"/>
            <a:r>
              <a:rPr lang="en-US" sz="1600">
                <a:latin typeface="Open Sans" panose="020B0606030504020204" pitchFamily="34" charset="0"/>
                <a:ea typeface="Open Sans" panose="020B0606030504020204" pitchFamily="34" charset="0"/>
                <a:cs typeface="Open Sans" panose="020B0606030504020204" pitchFamily="34" charset="0"/>
              </a:rPr>
              <a:t>Communication &amp; Engagement</a:t>
            </a:r>
          </a:p>
        </p:txBody>
      </p:sp>
      <p:sp>
        <p:nvSpPr>
          <p:cNvPr id="17" name="Pentagon 16">
            <a:extLst>
              <a:ext uri="{FF2B5EF4-FFF2-40B4-BE49-F238E27FC236}">
                <a16:creationId xmlns:a16="http://schemas.microsoft.com/office/drawing/2014/main" id="{B3068A6B-CCD1-F273-DBF7-A8B601B0DB41}"/>
              </a:ext>
            </a:extLst>
          </p:cNvPr>
          <p:cNvSpPr/>
          <p:nvPr/>
        </p:nvSpPr>
        <p:spPr>
          <a:xfrm>
            <a:off x="678263" y="5004313"/>
            <a:ext cx="2632014" cy="692658"/>
          </a:xfrm>
          <a:prstGeom prst="homePlate">
            <a:avLst/>
          </a:prstGeom>
          <a:solidFill>
            <a:schemeClr val="accent1">
              <a:lumMod val="20000"/>
              <a:lumOff val="80000"/>
            </a:schemeClr>
          </a:solidFill>
          <a:ln w="12700">
            <a:solidFill>
              <a:srgbClr val="660099"/>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spcAft>
                <a:spcPts val="420"/>
              </a:spcAft>
            </a:pPr>
            <a:r>
              <a:rPr lang="en-GB" sz="1000">
                <a:solidFill>
                  <a:schemeClr val="tx1"/>
                </a:solidFill>
                <a:latin typeface="Open Sans" panose="020B0606030504020204" pitchFamily="34" charset="0"/>
                <a:ea typeface="Open Sans" panose="020B0606030504020204" pitchFamily="34" charset="0"/>
                <a:cs typeface="Open Sans" panose="020B0606030504020204" pitchFamily="34" charset="0"/>
              </a:rPr>
              <a:t>Andy Milne</a:t>
            </a:r>
          </a:p>
          <a:p>
            <a:pPr>
              <a:spcAft>
                <a:spcPts val="420"/>
              </a:spcAft>
            </a:pPr>
            <a:r>
              <a:rPr lang="en-GB" sz="1000" b="1">
                <a:solidFill>
                  <a:schemeClr val="tx1"/>
                </a:solidFill>
                <a:latin typeface="Open Sans" panose="020B0606030504020204" pitchFamily="34" charset="0"/>
                <a:ea typeface="Open Sans" panose="020B0606030504020204" pitchFamily="34" charset="0"/>
                <a:cs typeface="Open Sans" panose="020B0606030504020204" pitchFamily="34" charset="0"/>
              </a:rPr>
              <a:t>Management Information Analyst</a:t>
            </a:r>
          </a:p>
        </p:txBody>
      </p:sp>
      <p:sp>
        <p:nvSpPr>
          <p:cNvPr id="18" name="Pentagon 17">
            <a:extLst>
              <a:ext uri="{FF2B5EF4-FFF2-40B4-BE49-F238E27FC236}">
                <a16:creationId xmlns:a16="http://schemas.microsoft.com/office/drawing/2014/main" id="{C56FA96D-0EF9-1A29-3E88-2BD974E457BE}"/>
              </a:ext>
            </a:extLst>
          </p:cNvPr>
          <p:cNvSpPr/>
          <p:nvPr/>
        </p:nvSpPr>
        <p:spPr>
          <a:xfrm>
            <a:off x="827142" y="1746710"/>
            <a:ext cx="2082803" cy="1430278"/>
          </a:xfrm>
          <a:prstGeom prst="homePlate">
            <a:avLst/>
          </a:prstGeom>
          <a:solidFill>
            <a:schemeClr val="accent1">
              <a:lumMod val="20000"/>
              <a:lumOff val="80000"/>
            </a:schemeClr>
          </a:solidFill>
          <a:ln w="12700">
            <a:solidFill>
              <a:srgbClr val="660099"/>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a:spcAft>
                <a:spcPts val="600"/>
              </a:spcAft>
            </a:pPr>
            <a:r>
              <a:rPr lang="en-GB" sz="1000">
                <a:solidFill>
                  <a:schemeClr val="tx1"/>
                </a:solidFill>
                <a:latin typeface="Open Sans"/>
                <a:ea typeface="Open Sans"/>
                <a:cs typeface="Open Sans"/>
              </a:rPr>
              <a:t>Jonny Brewster</a:t>
            </a:r>
          </a:p>
          <a:p>
            <a:pPr>
              <a:spcAft>
                <a:spcPts val="600"/>
              </a:spcAft>
            </a:pPr>
            <a:r>
              <a:rPr lang="en-GB" sz="1000" b="1">
                <a:solidFill>
                  <a:schemeClr val="tx1"/>
                </a:solidFill>
                <a:latin typeface="Open Sans"/>
                <a:ea typeface="Open Sans"/>
                <a:cs typeface="Open Sans"/>
              </a:rPr>
              <a:t>CSE Manager</a:t>
            </a:r>
          </a:p>
          <a:p>
            <a:pPr>
              <a:spcAft>
                <a:spcPts val="600"/>
              </a:spcAft>
            </a:pPr>
            <a:endParaRPr lang="en-GB" sz="1000" b="1">
              <a:solidFill>
                <a:schemeClr val="tx1"/>
              </a:solidFill>
              <a:latin typeface="Open Sans"/>
              <a:ea typeface="Open Sans"/>
              <a:cs typeface="Open Sans"/>
            </a:endParaRPr>
          </a:p>
          <a:p>
            <a:pPr>
              <a:spcAft>
                <a:spcPts val="600"/>
              </a:spcAft>
            </a:pPr>
            <a:r>
              <a:rPr lang="en-GB" sz="1000">
                <a:solidFill>
                  <a:schemeClr val="tx1"/>
                </a:solidFill>
                <a:latin typeface="Open Sans"/>
                <a:ea typeface="Open Sans"/>
                <a:cs typeface="Open Sans"/>
              </a:rPr>
              <a:t>Ellie Mackechnie</a:t>
            </a:r>
            <a:endParaRPr lang="en-GB" sz="100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en-GB" sz="1000" b="1">
                <a:solidFill>
                  <a:schemeClr val="tx1"/>
                </a:solidFill>
                <a:latin typeface="Open Sans"/>
                <a:ea typeface="Open Sans"/>
                <a:cs typeface="Open Sans"/>
              </a:rPr>
              <a:t>School Operations Senior Administrator (CSE)</a:t>
            </a:r>
          </a:p>
        </p:txBody>
      </p:sp>
      <p:sp>
        <p:nvSpPr>
          <p:cNvPr id="21" name="Pentagon 20">
            <a:extLst>
              <a:ext uri="{FF2B5EF4-FFF2-40B4-BE49-F238E27FC236}">
                <a16:creationId xmlns:a16="http://schemas.microsoft.com/office/drawing/2014/main" id="{B71176E7-D3D3-A1F7-BA45-5CA27FC4E556}"/>
              </a:ext>
            </a:extLst>
          </p:cNvPr>
          <p:cNvSpPr/>
          <p:nvPr/>
        </p:nvSpPr>
        <p:spPr>
          <a:xfrm flipH="1">
            <a:off x="6966980" y="2217820"/>
            <a:ext cx="4592521" cy="692658"/>
          </a:xfrm>
          <a:prstGeom prst="homePlate">
            <a:avLst/>
          </a:prstGeom>
          <a:solidFill>
            <a:schemeClr val="accent1">
              <a:lumMod val="20000"/>
              <a:lumOff val="80000"/>
            </a:schemeClr>
          </a:solidFill>
          <a:ln w="12700">
            <a:solidFill>
              <a:srgbClr val="660099"/>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1">
              <a:spcAft>
                <a:spcPts val="420"/>
              </a:spcAft>
            </a:pPr>
            <a:r>
              <a:rPr lang="en-GB" sz="1000">
                <a:solidFill>
                  <a:schemeClr val="tx1"/>
                </a:solidFill>
                <a:latin typeface="Open Sans" panose="020B0606030504020204" pitchFamily="34" charset="0"/>
                <a:ea typeface="Open Sans" panose="020B0606030504020204" pitchFamily="34" charset="0"/>
                <a:cs typeface="Open Sans" panose="020B0606030504020204" pitchFamily="34" charset="0"/>
              </a:rPr>
              <a:t>Sian Lambert (0.6) &amp; Maria Viegas (0.4)</a:t>
            </a:r>
          </a:p>
          <a:p>
            <a:pPr lvl="1">
              <a:spcAft>
                <a:spcPts val="420"/>
              </a:spcAft>
            </a:pPr>
            <a:r>
              <a:rPr lang="en-GB" sz="1000" b="1">
                <a:solidFill>
                  <a:schemeClr val="tx1"/>
                </a:solidFill>
                <a:latin typeface="Open Sans" panose="020B0606030504020204" pitchFamily="34" charset="0"/>
                <a:ea typeface="Open Sans" panose="020B0606030504020204" pitchFamily="34" charset="0"/>
                <a:cs typeface="Open Sans" panose="020B0606030504020204" pitchFamily="34" charset="0"/>
              </a:rPr>
              <a:t>Senior Communications and Engagement Officer</a:t>
            </a:r>
          </a:p>
        </p:txBody>
      </p:sp>
      <p:sp>
        <p:nvSpPr>
          <p:cNvPr id="22" name="Pentagon 21">
            <a:extLst>
              <a:ext uri="{FF2B5EF4-FFF2-40B4-BE49-F238E27FC236}">
                <a16:creationId xmlns:a16="http://schemas.microsoft.com/office/drawing/2014/main" id="{CE0491D7-48D0-AFD6-5337-2E2822608D8E}"/>
              </a:ext>
            </a:extLst>
          </p:cNvPr>
          <p:cNvSpPr/>
          <p:nvPr/>
        </p:nvSpPr>
        <p:spPr>
          <a:xfrm flipH="1">
            <a:off x="6877905" y="3217293"/>
            <a:ext cx="4681597" cy="2674839"/>
          </a:xfrm>
          <a:prstGeom prst="homePlate">
            <a:avLst>
              <a:gd name="adj" fmla="val 25362"/>
            </a:avLst>
          </a:prstGeom>
          <a:solidFill>
            <a:schemeClr val="accent1">
              <a:lumMod val="20000"/>
              <a:lumOff val="80000"/>
            </a:schemeClr>
          </a:solidFill>
          <a:ln w="12700">
            <a:solidFill>
              <a:srgbClr val="660099"/>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lIns="90000" tIns="45720" rIns="91440" bIns="45720" numCol="2" spcCol="0" rtlCol="0" anchor="ctr"/>
          <a:lstStyle/>
          <a:p>
            <a:pPr lvl="1">
              <a:spcBef>
                <a:spcPts val="600"/>
              </a:spcBef>
              <a:spcAft>
                <a:spcPts val="600"/>
              </a:spcAft>
            </a:pPr>
            <a:endParaRPr lang="en-GB" sz="1000" b="1">
              <a:solidFill>
                <a:schemeClr val="tx1"/>
              </a:solidFill>
              <a:latin typeface="Open Sans"/>
              <a:ea typeface="Open Sans"/>
              <a:cs typeface="Open Sans"/>
            </a:endParaRPr>
          </a:p>
          <a:p>
            <a:pPr lvl="1">
              <a:spcBef>
                <a:spcPts val="600"/>
              </a:spcBef>
              <a:spcAft>
                <a:spcPts val="600"/>
              </a:spcAft>
            </a:pPr>
            <a:endParaRPr lang="en-GB" sz="1000" b="1">
              <a:solidFill>
                <a:schemeClr val="tx1"/>
              </a:solidFill>
              <a:latin typeface="Open Sans"/>
              <a:ea typeface="Open Sans"/>
              <a:cs typeface="Open Sans"/>
            </a:endParaRPr>
          </a:p>
          <a:p>
            <a:pPr lvl="1">
              <a:spcBef>
                <a:spcPts val="600"/>
              </a:spcBef>
              <a:spcAft>
                <a:spcPts val="600"/>
              </a:spcAft>
            </a:pPr>
            <a:r>
              <a:rPr lang="en-GB" sz="1000" b="1">
                <a:solidFill>
                  <a:schemeClr val="tx1"/>
                </a:solidFill>
                <a:latin typeface="Open Sans"/>
                <a:ea typeface="Open Sans"/>
                <a:cs typeface="Open Sans"/>
              </a:rPr>
              <a:t>Deputy School Operations Manager </a:t>
            </a:r>
          </a:p>
          <a:p>
            <a:pPr lvl="1">
              <a:spcBef>
                <a:spcPts val="600"/>
              </a:spcBef>
              <a:spcAft>
                <a:spcPts val="600"/>
              </a:spcAft>
            </a:pPr>
            <a:r>
              <a:rPr lang="en-GB" sz="1000">
                <a:solidFill>
                  <a:schemeClr val="tx1"/>
                </a:solidFill>
                <a:latin typeface="Open Sans"/>
                <a:ea typeface="Open Sans"/>
                <a:cs typeface="Open Sans"/>
              </a:rPr>
              <a:t>Kerry </a:t>
            </a:r>
            <a:r>
              <a:rPr lang="en-GB" sz="1000" err="1">
                <a:solidFill>
                  <a:schemeClr val="tx1"/>
                </a:solidFill>
                <a:latin typeface="Open Sans"/>
                <a:ea typeface="Open Sans"/>
                <a:cs typeface="Open Sans"/>
              </a:rPr>
              <a:t>Mccann</a:t>
            </a:r>
            <a:endParaRPr lang="en-GB" sz="100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lvl="1">
              <a:spcAft>
                <a:spcPts val="600"/>
              </a:spcAft>
            </a:pPr>
            <a:r>
              <a:rPr lang="en-GB" sz="1000" b="1">
                <a:solidFill>
                  <a:schemeClr val="tx1"/>
                </a:solidFill>
                <a:latin typeface="Open Sans"/>
                <a:ea typeface="Open Sans"/>
                <a:cs typeface="Open Sans"/>
              </a:rPr>
              <a:t>School Operations Senior Administrators:</a:t>
            </a:r>
          </a:p>
          <a:p>
            <a:pPr marL="628650" lvl="1" indent="-171450">
              <a:spcAft>
                <a:spcPts val="600"/>
              </a:spcAft>
              <a:buFont typeface="Arial" panose="020B0604020202020204" pitchFamily="34" charset="0"/>
              <a:buChar char="•"/>
            </a:pPr>
            <a:r>
              <a:rPr lang="en-GB" sz="1000">
                <a:solidFill>
                  <a:schemeClr val="tx1"/>
                </a:solidFill>
                <a:latin typeface="Open Sans"/>
                <a:ea typeface="Open Sans"/>
                <a:cs typeface="Open Sans"/>
              </a:rPr>
              <a:t>Melissa </a:t>
            </a:r>
            <a:r>
              <a:rPr lang="en-GB" sz="1000" err="1">
                <a:solidFill>
                  <a:schemeClr val="tx1"/>
                </a:solidFill>
                <a:latin typeface="Open Sans"/>
                <a:ea typeface="Open Sans"/>
                <a:cs typeface="Open Sans"/>
              </a:rPr>
              <a:t>Markauskas</a:t>
            </a:r>
            <a:endParaRPr lang="en-GB" sz="1000">
              <a:solidFill>
                <a:schemeClr val="tx1"/>
              </a:solidFill>
              <a:latin typeface="Open Sans"/>
              <a:ea typeface="Open Sans" panose="020B0606030504020204" pitchFamily="34" charset="0"/>
              <a:cs typeface="Open Sans" panose="020B0606030504020204" pitchFamily="34" charset="0"/>
            </a:endParaRPr>
          </a:p>
          <a:p>
            <a:pPr marL="628650" lvl="1" indent="-171450">
              <a:spcAft>
                <a:spcPts val="600"/>
              </a:spcAft>
              <a:buFont typeface="Arial" panose="020B0604020202020204" pitchFamily="34" charset="0"/>
              <a:buChar char="•"/>
            </a:pPr>
            <a:r>
              <a:rPr lang="en-GB" sz="1000">
                <a:solidFill>
                  <a:schemeClr val="tx1"/>
                </a:solidFill>
                <a:highlight>
                  <a:srgbClr val="FFFF00"/>
                </a:highlight>
                <a:latin typeface="Open Sans"/>
                <a:ea typeface="Calibri"/>
                <a:cs typeface="Calibri"/>
              </a:rPr>
              <a:t>Louise Feehily </a:t>
            </a:r>
          </a:p>
          <a:p>
            <a:pPr lvl="1">
              <a:spcAft>
                <a:spcPts val="600"/>
              </a:spcAft>
            </a:pPr>
            <a:r>
              <a:rPr lang="en-GB" sz="1000" b="1">
                <a:solidFill>
                  <a:schemeClr val="tx1"/>
                </a:solidFill>
                <a:latin typeface="Open Sans"/>
                <a:ea typeface="Open Sans"/>
                <a:cs typeface="Open Sans"/>
              </a:rPr>
              <a:t>Executive Assistant </a:t>
            </a:r>
            <a:br>
              <a:rPr lang="en-GB" sz="1000" b="1">
                <a:latin typeface="Open Sans"/>
                <a:ea typeface="Open Sans" panose="020B0606030504020204" pitchFamily="34" charset="0"/>
                <a:cs typeface="Open Sans" panose="020B0606030504020204" pitchFamily="34" charset="0"/>
              </a:rPr>
            </a:br>
            <a:r>
              <a:rPr lang="en-GB" sz="1000" b="1">
                <a:solidFill>
                  <a:schemeClr val="tx1"/>
                </a:solidFill>
                <a:latin typeface="Open Sans"/>
                <a:ea typeface="Open Sans"/>
                <a:cs typeface="Open Sans"/>
              </a:rPr>
              <a:t>to </a:t>
            </a:r>
            <a:r>
              <a:rPr lang="en-GB" sz="1000" b="1" err="1">
                <a:solidFill>
                  <a:schemeClr val="tx1"/>
                </a:solidFill>
                <a:latin typeface="Open Sans"/>
                <a:ea typeface="Open Sans"/>
                <a:cs typeface="Open Sans"/>
              </a:rPr>
              <a:t>HoS</a:t>
            </a:r>
            <a:r>
              <a:rPr lang="en-GB" sz="1000" b="1">
                <a:solidFill>
                  <a:schemeClr val="tx1"/>
                </a:solidFill>
                <a:latin typeface="Open Sans"/>
                <a:ea typeface="Open Sans"/>
                <a:cs typeface="Open Sans"/>
              </a:rPr>
              <a:t>/</a:t>
            </a:r>
            <a:r>
              <a:rPr lang="en-GB" sz="1000" b="1" err="1">
                <a:solidFill>
                  <a:schemeClr val="tx1"/>
                </a:solidFill>
                <a:latin typeface="Open Sans"/>
                <a:ea typeface="Open Sans"/>
                <a:cs typeface="Open Sans"/>
              </a:rPr>
              <a:t>DoSO</a:t>
            </a:r>
            <a:r>
              <a:rPr lang="en-GB" sz="1000" b="1">
                <a:solidFill>
                  <a:schemeClr val="tx1"/>
                </a:solidFill>
                <a:latin typeface="Open Sans"/>
                <a:ea typeface="Open Sans"/>
                <a:cs typeface="Open Sans"/>
              </a:rPr>
              <a:t>             </a:t>
            </a:r>
          </a:p>
          <a:p>
            <a:pPr lvl="1">
              <a:spcAft>
                <a:spcPts val="600"/>
              </a:spcAft>
            </a:pPr>
            <a:r>
              <a:rPr lang="en-GB" sz="1000">
                <a:solidFill>
                  <a:schemeClr val="tx1"/>
                </a:solidFill>
                <a:latin typeface="Open Sans"/>
                <a:ea typeface="Open Sans"/>
                <a:cs typeface="Open Sans"/>
              </a:rPr>
              <a:t>Vacant</a:t>
            </a:r>
            <a:endParaRPr lang="en-GB" sz="1000">
              <a:solidFill>
                <a:schemeClr val="tx1"/>
              </a:solidFill>
              <a:latin typeface="Open Sans"/>
              <a:ea typeface="Open Sans" panose="020B0606030504020204" pitchFamily="34" charset="0"/>
              <a:cs typeface="Open Sans" panose="020B0606030504020204" pitchFamily="34" charset="0"/>
            </a:endParaRPr>
          </a:p>
          <a:p>
            <a:pPr lvl="1">
              <a:spcAft>
                <a:spcPts val="600"/>
              </a:spcAft>
            </a:pPr>
            <a:br>
              <a:rPr lang="en-GB" sz="1000">
                <a:latin typeface="Open Sans"/>
                <a:ea typeface="Open Sans" panose="020B0606030504020204" pitchFamily="34" charset="0"/>
                <a:cs typeface="Open Sans" panose="020B0606030504020204" pitchFamily="34" charset="0"/>
              </a:rPr>
            </a:br>
            <a:endParaRPr lang="en-GB" sz="1000">
              <a:latin typeface="Open Sans"/>
              <a:ea typeface="Open Sans" panose="020B0606030504020204" pitchFamily="34" charset="0"/>
              <a:cs typeface="Open Sans" panose="020B0606030504020204" pitchFamily="34" charset="0"/>
            </a:endParaRPr>
          </a:p>
          <a:p>
            <a:pPr lvl="1">
              <a:spcAft>
                <a:spcPts val="600"/>
              </a:spcAft>
            </a:pPr>
            <a:endParaRPr lang="en-GB" sz="1000" b="1">
              <a:solidFill>
                <a:schemeClr val="tx1"/>
              </a:solidFill>
              <a:latin typeface="Open Sans"/>
              <a:ea typeface="Open Sans"/>
              <a:cs typeface="Open Sans"/>
            </a:endParaRPr>
          </a:p>
          <a:p>
            <a:pPr lvl="1">
              <a:spcAft>
                <a:spcPts val="600"/>
              </a:spcAft>
            </a:pPr>
            <a:endParaRPr lang="en-GB" sz="1000" b="1">
              <a:solidFill>
                <a:schemeClr val="tx1"/>
              </a:solidFill>
              <a:latin typeface="Open Sans"/>
              <a:ea typeface="Open Sans"/>
              <a:cs typeface="Open Sans"/>
            </a:endParaRPr>
          </a:p>
          <a:p>
            <a:pPr lvl="1">
              <a:spcAft>
                <a:spcPts val="600"/>
              </a:spcAft>
            </a:pPr>
            <a:endParaRPr lang="en-GB" sz="1000" b="1">
              <a:solidFill>
                <a:schemeClr val="tx1"/>
              </a:solidFill>
              <a:latin typeface="Open Sans"/>
              <a:ea typeface="Open Sans"/>
              <a:cs typeface="Open Sans"/>
            </a:endParaRPr>
          </a:p>
          <a:p>
            <a:pPr lvl="1">
              <a:spcAft>
                <a:spcPts val="600"/>
              </a:spcAft>
            </a:pPr>
            <a:endParaRPr lang="en-GB" sz="1000" b="1">
              <a:solidFill>
                <a:schemeClr val="tx1"/>
              </a:solidFill>
              <a:latin typeface="Open Sans"/>
              <a:ea typeface="Open Sans"/>
              <a:cs typeface="Open Sans"/>
            </a:endParaRPr>
          </a:p>
          <a:p>
            <a:pPr lvl="1">
              <a:spcAft>
                <a:spcPts val="600"/>
              </a:spcAft>
            </a:pPr>
            <a:endParaRPr lang="en-GB" sz="1000" b="1">
              <a:solidFill>
                <a:schemeClr val="tx1"/>
              </a:solidFill>
              <a:latin typeface="Open Sans"/>
              <a:ea typeface="Open Sans"/>
              <a:cs typeface="Open Sans"/>
            </a:endParaRPr>
          </a:p>
          <a:p>
            <a:pPr lvl="1">
              <a:spcAft>
                <a:spcPts val="600"/>
              </a:spcAft>
            </a:pPr>
            <a:endParaRPr lang="en-GB" sz="1000" b="1">
              <a:solidFill>
                <a:schemeClr val="tx1"/>
              </a:solidFill>
              <a:latin typeface="Open Sans"/>
              <a:ea typeface="Open Sans"/>
              <a:cs typeface="Open Sans"/>
            </a:endParaRPr>
          </a:p>
          <a:p>
            <a:pPr lvl="1">
              <a:spcAft>
                <a:spcPts val="600"/>
              </a:spcAft>
            </a:pPr>
            <a:r>
              <a:rPr lang="en-GB" sz="1000" b="1">
                <a:solidFill>
                  <a:schemeClr val="tx1"/>
                </a:solidFill>
                <a:latin typeface="Open Sans"/>
                <a:ea typeface="Open Sans"/>
                <a:cs typeface="Open Sans"/>
              </a:rPr>
              <a:t>Dept Administrators:</a:t>
            </a:r>
          </a:p>
          <a:p>
            <a:pPr marL="628650" lvl="1" indent="-171450">
              <a:spcAft>
                <a:spcPts val="600"/>
              </a:spcAft>
              <a:buFont typeface="Arial" panose="020B0604020202020204" pitchFamily="34" charset="0"/>
              <a:buChar char="•"/>
            </a:pPr>
            <a:r>
              <a:rPr lang="en-GB" sz="1000">
                <a:solidFill>
                  <a:schemeClr val="tx1"/>
                </a:solidFill>
                <a:latin typeface="Open Sans"/>
                <a:ea typeface="Open Sans"/>
                <a:cs typeface="Open Sans"/>
              </a:rPr>
              <a:t>Ollie Taylor (Arch/PPEM)</a:t>
            </a:r>
          </a:p>
          <a:p>
            <a:pPr marL="628650" lvl="1" indent="-171450">
              <a:spcAft>
                <a:spcPts val="600"/>
              </a:spcAft>
              <a:buFont typeface="Arial" panose="020B0604020202020204" pitchFamily="34" charset="0"/>
              <a:buChar char="•"/>
            </a:pPr>
            <a:r>
              <a:rPr lang="en-GB" sz="1000">
                <a:solidFill>
                  <a:schemeClr val="tx1"/>
                </a:solidFill>
                <a:latin typeface="Open Sans"/>
                <a:ea typeface="Open Sans"/>
                <a:cs typeface="Open Sans"/>
              </a:rPr>
              <a:t>Matt Regan (Geography)</a:t>
            </a:r>
          </a:p>
          <a:p>
            <a:pPr marL="628650" lvl="1" indent="-171450">
              <a:spcAft>
                <a:spcPts val="600"/>
              </a:spcAft>
              <a:buFont typeface="Arial" panose="020B0604020202020204" pitchFamily="34" charset="0"/>
              <a:buChar char="•"/>
            </a:pPr>
            <a:r>
              <a:rPr lang="en-GB" sz="1000">
                <a:solidFill>
                  <a:schemeClr val="tx1"/>
                </a:solidFill>
                <a:latin typeface="Open Sans"/>
                <a:ea typeface="Open Sans"/>
                <a:cs typeface="Open Sans"/>
              </a:rPr>
              <a:t>Hannah Laycock (GDI)</a:t>
            </a:r>
          </a:p>
          <a:p>
            <a:pPr marL="628650" lvl="1" indent="-171450">
              <a:spcAft>
                <a:spcPts val="600"/>
              </a:spcAft>
              <a:buFont typeface="Arial" panose="020B0604020202020204" pitchFamily="34" charset="0"/>
              <a:buChar char="•"/>
            </a:pPr>
            <a:r>
              <a:rPr lang="en-GB" sz="1000">
                <a:solidFill>
                  <a:schemeClr val="tx1"/>
                </a:solidFill>
                <a:latin typeface="Open Sans"/>
                <a:ea typeface="Open Sans"/>
                <a:cs typeface="Open Sans"/>
              </a:rPr>
              <a:t>Andy Lyons (MIE)</a:t>
            </a:r>
            <a:endParaRPr lang="en-GB" sz="1000" b="1">
              <a:solidFill>
                <a:schemeClr val="tx1"/>
              </a:solidFill>
              <a:latin typeface="Open Sans"/>
              <a:ea typeface="Open Sans"/>
              <a:cs typeface="Open Sans"/>
            </a:endParaRPr>
          </a:p>
          <a:p>
            <a:pPr lvl="1">
              <a:spcAft>
                <a:spcPts val="600"/>
              </a:spcAft>
            </a:pPr>
            <a:r>
              <a:rPr lang="en-GB" sz="1000" b="1">
                <a:solidFill>
                  <a:schemeClr val="tx1"/>
                </a:solidFill>
                <a:latin typeface="Open Sans"/>
                <a:ea typeface="Open Sans"/>
                <a:cs typeface="Open Sans"/>
              </a:rPr>
              <a:t>School Ops Assistants:</a:t>
            </a:r>
          </a:p>
          <a:p>
            <a:pPr marL="628650" lvl="1" indent="-171450">
              <a:spcAft>
                <a:spcPts val="600"/>
              </a:spcAft>
              <a:buFont typeface="Arial" panose="020B0604020202020204" pitchFamily="34" charset="0"/>
              <a:buChar char="•"/>
            </a:pPr>
            <a:r>
              <a:rPr lang="en-GB" sz="1000">
                <a:solidFill>
                  <a:schemeClr val="tx1"/>
                </a:solidFill>
                <a:latin typeface="Open Sans"/>
                <a:ea typeface="Open Sans"/>
                <a:cs typeface="Open Sans"/>
              </a:rPr>
              <a:t>Amy Glover</a:t>
            </a:r>
          </a:p>
          <a:p>
            <a:pPr marL="628650" lvl="1" indent="-171450">
              <a:spcAft>
                <a:spcPts val="600"/>
              </a:spcAft>
              <a:buFont typeface="Arial" panose="020B0604020202020204" pitchFamily="34" charset="0"/>
              <a:buChar char="•"/>
            </a:pPr>
            <a:r>
              <a:rPr lang="en-GB" sz="1000">
                <a:solidFill>
                  <a:schemeClr val="tx1"/>
                </a:solidFill>
                <a:latin typeface="Open Sans"/>
                <a:ea typeface="Open Sans"/>
                <a:cs typeface="Open Sans"/>
              </a:rPr>
              <a:t>Fran Forster </a:t>
            </a:r>
          </a:p>
          <a:p>
            <a:pPr marL="628650" lvl="1" indent="-171450">
              <a:spcAft>
                <a:spcPts val="600"/>
              </a:spcAft>
              <a:buFont typeface="Arial" panose="020B0604020202020204" pitchFamily="34" charset="0"/>
              <a:buChar char="•"/>
            </a:pPr>
            <a:r>
              <a:rPr lang="en-GB" sz="1000">
                <a:solidFill>
                  <a:schemeClr val="tx1"/>
                </a:solidFill>
                <a:latin typeface="Open Sans"/>
                <a:ea typeface="Open Sans"/>
                <a:cs typeface="Open Sans"/>
              </a:rPr>
              <a:t>Shubh Kanojiya</a:t>
            </a:r>
          </a:p>
          <a:p>
            <a:pPr lvl="1">
              <a:spcAft>
                <a:spcPts val="600"/>
              </a:spcAft>
            </a:pPr>
            <a:r>
              <a:rPr lang="en-GB" sz="1000" b="1">
                <a:solidFill>
                  <a:schemeClr val="tx1"/>
                </a:solidFill>
                <a:latin typeface="Open Sans"/>
                <a:ea typeface="Open Sans"/>
                <a:cs typeface="Open Sans"/>
              </a:rPr>
              <a:t>School Ops Intern:</a:t>
            </a:r>
          </a:p>
          <a:p>
            <a:pPr marL="628650" lvl="1" indent="-171450">
              <a:spcAft>
                <a:spcPts val="600"/>
              </a:spcAft>
              <a:buFont typeface="Arial" panose="020B0604020202020204" pitchFamily="34" charset="0"/>
              <a:buChar char="•"/>
            </a:pPr>
            <a:r>
              <a:rPr lang="en-GB" sz="1000">
                <a:solidFill>
                  <a:schemeClr val="tx1"/>
                </a:solidFill>
                <a:latin typeface="Open Sans"/>
                <a:ea typeface="Open Sans"/>
                <a:cs typeface="Open Sans"/>
              </a:rPr>
              <a:t>Ming-Feng Chen</a:t>
            </a:r>
          </a:p>
          <a:p>
            <a:pPr lvl="1">
              <a:spcAft>
                <a:spcPts val="600"/>
              </a:spcAft>
            </a:pPr>
            <a:endParaRPr lang="en-GB" sz="1000" b="1">
              <a:solidFill>
                <a:schemeClr val="tx1"/>
              </a:solidFill>
              <a:latin typeface="Open Sans"/>
              <a:ea typeface="Open Sans"/>
              <a:cs typeface="Open Sans"/>
            </a:endParaRPr>
          </a:p>
          <a:p>
            <a:pPr lvl="1">
              <a:spcAft>
                <a:spcPts val="600"/>
              </a:spcAft>
            </a:pPr>
            <a:endParaRPr lang="en-GB" sz="1000">
              <a:solidFill>
                <a:schemeClr val="tx1"/>
              </a:solidFill>
              <a:latin typeface="Open Sans"/>
              <a:ea typeface="Open Sans"/>
              <a:cs typeface="Open Sans"/>
            </a:endParaRPr>
          </a:p>
          <a:p>
            <a:pPr lvl="1">
              <a:spcAft>
                <a:spcPts val="600"/>
              </a:spcAft>
            </a:pPr>
            <a:endParaRPr lang="en-GB" sz="1000">
              <a:solidFill>
                <a:schemeClr val="tx1"/>
              </a:solidFill>
              <a:latin typeface="Open Sans"/>
              <a:ea typeface="Open Sans"/>
              <a:cs typeface="Open Sans"/>
            </a:endParaRPr>
          </a:p>
        </p:txBody>
      </p:sp>
    </p:spTree>
    <p:extLst>
      <p:ext uri="{BB962C8B-B14F-4D97-AF65-F5344CB8AC3E}">
        <p14:creationId xmlns:p14="http://schemas.microsoft.com/office/powerpoint/2010/main" val="3626619670"/>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6850C4B-5550-BA92-EDBD-24298D3CE13C}"/>
              </a:ext>
            </a:extLst>
          </p:cNvPr>
          <p:cNvSpPr/>
          <p:nvPr/>
        </p:nvSpPr>
        <p:spPr>
          <a:xfrm>
            <a:off x="3157883" y="4868766"/>
            <a:ext cx="7344913" cy="93610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A7771A4-64C1-1908-D7C4-29BB341C83DC}"/>
              </a:ext>
            </a:extLst>
          </p:cNvPr>
          <p:cNvSpPr/>
          <p:nvPr/>
        </p:nvSpPr>
        <p:spPr>
          <a:xfrm>
            <a:off x="2370530" y="2952500"/>
            <a:ext cx="8118055" cy="179369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FB7DF62-090A-8A4A-AEEA-46E8D2E25BDE}"/>
              </a:ext>
            </a:extLst>
          </p:cNvPr>
          <p:cNvSpPr/>
          <p:nvPr/>
        </p:nvSpPr>
        <p:spPr>
          <a:xfrm>
            <a:off x="3143672" y="1900829"/>
            <a:ext cx="7344913" cy="93610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E5B7CD-BBA5-F067-7968-91980C72F9F7}"/>
              </a:ext>
            </a:extLst>
          </p:cNvPr>
          <p:cNvSpPr>
            <a:spLocks noGrp="1"/>
          </p:cNvSpPr>
          <p:nvPr>
            <p:ph type="title"/>
          </p:nvPr>
        </p:nvSpPr>
        <p:spPr/>
        <p:txBody>
          <a:bodyPr/>
          <a:lstStyle/>
          <a:p>
            <a:r>
              <a:rPr lang="en-US"/>
              <a:t>What support does the School Office offer? </a:t>
            </a:r>
          </a:p>
        </p:txBody>
      </p:sp>
      <p:sp>
        <p:nvSpPr>
          <p:cNvPr id="6" name="Hexagon 5">
            <a:extLst>
              <a:ext uri="{FF2B5EF4-FFF2-40B4-BE49-F238E27FC236}">
                <a16:creationId xmlns:a16="http://schemas.microsoft.com/office/drawing/2014/main" id="{CBDF8D28-61BA-1E09-9541-1512ECBD1D3F}"/>
              </a:ext>
            </a:extLst>
          </p:cNvPr>
          <p:cNvSpPr/>
          <p:nvPr/>
        </p:nvSpPr>
        <p:spPr>
          <a:xfrm rot="16200000">
            <a:off x="1461522" y="3076203"/>
            <a:ext cx="1793692" cy="1546286"/>
          </a:xfrm>
          <a:prstGeom prst="hexagon">
            <a:avLst/>
          </a:prstGeom>
          <a:solidFill>
            <a:srgbClr val="5D297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0" tIns="0" rIns="0" bIns="0" rtlCol="0" anchor="b">
            <a:normAutofit/>
          </a:bodyPr>
          <a:lstStyle/>
          <a:p>
            <a:pPr algn="ct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People &amp; OD</a:t>
            </a:r>
          </a:p>
          <a:p>
            <a:pPr algn="ctr"/>
            <a:endPar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Hexagon 6">
            <a:extLst>
              <a:ext uri="{FF2B5EF4-FFF2-40B4-BE49-F238E27FC236}">
                <a16:creationId xmlns:a16="http://schemas.microsoft.com/office/drawing/2014/main" id="{971FA950-99BC-6886-1CF3-0BAE1B8788C6}"/>
              </a:ext>
            </a:extLst>
          </p:cNvPr>
          <p:cNvSpPr/>
          <p:nvPr/>
        </p:nvSpPr>
        <p:spPr>
          <a:xfrm rot="16200000">
            <a:off x="2246828" y="1595740"/>
            <a:ext cx="1793692" cy="1546286"/>
          </a:xfrm>
          <a:prstGeom prst="hexagon">
            <a:avLst/>
          </a:prstGeom>
          <a:solidFill>
            <a:srgbClr val="5D297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0" tIns="0" rIns="0" bIns="0" rtlCol="0" anchor="b">
            <a:normAutofit/>
          </a:bodyPr>
          <a:lstStyle/>
          <a:p>
            <a:pPr algn="ct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Operational Support</a:t>
            </a:r>
          </a:p>
          <a:p>
            <a:pPr algn="ctr"/>
            <a:endPar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Hexagon 7">
            <a:extLst>
              <a:ext uri="{FF2B5EF4-FFF2-40B4-BE49-F238E27FC236}">
                <a16:creationId xmlns:a16="http://schemas.microsoft.com/office/drawing/2014/main" id="{8C662A31-B460-42DF-9BD7-659DFA4CE4F2}"/>
              </a:ext>
            </a:extLst>
          </p:cNvPr>
          <p:cNvSpPr/>
          <p:nvPr/>
        </p:nvSpPr>
        <p:spPr>
          <a:xfrm rot="16200000">
            <a:off x="2246830" y="4563676"/>
            <a:ext cx="1793690" cy="1546285"/>
          </a:xfrm>
          <a:prstGeom prst="hexagon">
            <a:avLst/>
          </a:prstGeom>
          <a:solidFill>
            <a:srgbClr val="5D297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0" tIns="0" rIns="0" bIns="0" rtlCol="0" anchor="b">
            <a:normAutofit/>
          </a:bodyPr>
          <a:lstStyle/>
          <a:p>
            <a:pPr algn="ct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Finance</a:t>
            </a:r>
          </a:p>
          <a:p>
            <a:pPr algn="ctr"/>
            <a:endPar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46A63F3F-F147-6CB2-8E11-E6350B60F196}"/>
              </a:ext>
            </a:extLst>
          </p:cNvPr>
          <p:cNvSpPr txBox="1"/>
          <p:nvPr/>
        </p:nvSpPr>
        <p:spPr>
          <a:xfrm>
            <a:off x="4214740" y="2109887"/>
            <a:ext cx="6033255" cy="600164"/>
          </a:xfrm>
          <a:prstGeom prst="rect">
            <a:avLst/>
          </a:prstGeom>
          <a:noFill/>
        </p:spPr>
        <p:txBody>
          <a:bodyPr wrap="none" lIns="91440" tIns="45720" rIns="91440" bIns="45720" rtlCol="0" anchor="t">
            <a:spAutoFit/>
          </a:bodyPr>
          <a:lstStyle/>
          <a:p>
            <a:pPr marL="285750" indent="-285750">
              <a:spcAft>
                <a:spcPts val="600"/>
              </a:spcAft>
              <a:buFont typeface="Arial" panose="020B0604020202020204" pitchFamily="34" charset="0"/>
              <a:buChar char="•"/>
            </a:pPr>
            <a:r>
              <a:rPr lang="en-US" sz="1400">
                <a:latin typeface="Open Sans"/>
                <a:ea typeface="Open Sans"/>
                <a:cs typeface="Open Sans"/>
              </a:rPr>
              <a:t>Head of Department/School/Director of School Operations support</a:t>
            </a:r>
          </a:p>
          <a:p>
            <a:pPr marL="285750" indent="-285750">
              <a:spcAft>
                <a:spcPts val="600"/>
              </a:spcAft>
              <a:buFont typeface="Arial" panose="020B0604020202020204" pitchFamily="34" charset="0"/>
              <a:buChar char="•"/>
            </a:pPr>
            <a:r>
              <a:rPr lang="en-US" sz="1400">
                <a:latin typeface="Open Sans"/>
                <a:ea typeface="Open Sans"/>
                <a:cs typeface="Open Sans"/>
              </a:rPr>
              <a:t>Department and whole School operational support (e.g. events)</a:t>
            </a:r>
          </a:p>
        </p:txBody>
      </p:sp>
      <p:sp>
        <p:nvSpPr>
          <p:cNvPr id="9" name="TextBox 8">
            <a:extLst>
              <a:ext uri="{FF2B5EF4-FFF2-40B4-BE49-F238E27FC236}">
                <a16:creationId xmlns:a16="http://schemas.microsoft.com/office/drawing/2014/main" id="{23B9CB37-9D92-7416-544E-DB7FF0E28C07}"/>
              </a:ext>
            </a:extLst>
          </p:cNvPr>
          <p:cNvSpPr txBox="1"/>
          <p:nvPr/>
        </p:nvSpPr>
        <p:spPr>
          <a:xfrm>
            <a:off x="4167524" y="2955882"/>
            <a:ext cx="6231947" cy="1790309"/>
          </a:xfrm>
          <a:prstGeom prst="rect">
            <a:avLst/>
          </a:prstGeom>
          <a:noFill/>
        </p:spPr>
        <p:txBody>
          <a:bodyPr wrap="square" lIns="91440" tIns="45720" rIns="91440" bIns="45720" rtlCol="0" anchor="t">
            <a:spAutoFit/>
          </a:bodyPr>
          <a:lstStyle/>
          <a:p>
            <a:pPr marL="285750" lvl="0" indent="-285750">
              <a:spcAft>
                <a:spcPts val="600"/>
              </a:spcAft>
              <a:buFont typeface="Arial" panose="020B0604020202020204" pitchFamily="34" charset="0"/>
              <a:buChar char="•"/>
            </a:pPr>
            <a:r>
              <a:rPr lang="en-GB" sz="1400">
                <a:latin typeface="Open Sans"/>
                <a:ea typeface="Open Sans"/>
                <a:cs typeface="Open Sans"/>
              </a:rPr>
              <a:t>Approval for new staff posts / changes to existing posts</a:t>
            </a:r>
            <a:endParaRPr lang="en-US" sz="1400">
              <a:latin typeface="Open Sans"/>
              <a:ea typeface="Open Sans"/>
              <a:cs typeface="Open Sans"/>
            </a:endParaRPr>
          </a:p>
          <a:p>
            <a:pPr marL="285750" lvl="0" indent="-285750" rtl="0">
              <a:spcAft>
                <a:spcPts val="600"/>
              </a:spcAft>
              <a:buFont typeface="Arial" panose="020B0604020202020204" pitchFamily="34" charset="0"/>
              <a:buChar char="•"/>
            </a:pPr>
            <a:r>
              <a:rPr lang="en-GB" sz="1400">
                <a:latin typeface="Open Sans"/>
                <a:ea typeface="Open Sans"/>
                <a:cs typeface="Open Sans"/>
              </a:rPr>
              <a:t>Staff recruitment and induction</a:t>
            </a:r>
            <a:endParaRPr lang="en-US" sz="1400">
              <a:latin typeface="Open Sans"/>
              <a:ea typeface="Open Sans"/>
              <a:cs typeface="Open Sans"/>
            </a:endParaRPr>
          </a:p>
          <a:p>
            <a:pPr marL="285750" indent="-285750">
              <a:spcAft>
                <a:spcPts val="600"/>
              </a:spcAft>
              <a:buFont typeface="Arial" panose="020B0604020202020204" pitchFamily="34" charset="0"/>
              <a:buChar char="•"/>
            </a:pPr>
            <a:r>
              <a:rPr lang="en-GB" sz="1400">
                <a:latin typeface="Open Sans"/>
                <a:ea typeface="Open Sans"/>
                <a:cs typeface="Open Sans"/>
              </a:rPr>
              <a:t>Academic Promotion/Probation (inc. HNAP enrolment)</a:t>
            </a:r>
            <a:endParaRPr lang="en-US" sz="1400">
              <a:latin typeface="Open Sans"/>
              <a:ea typeface="Open Sans"/>
              <a:cs typeface="Open Sans"/>
            </a:endParaRPr>
          </a:p>
          <a:p>
            <a:pPr marL="285750" lvl="0" indent="-285750">
              <a:spcAft>
                <a:spcPts val="600"/>
              </a:spcAft>
              <a:buFont typeface="Arial" panose="020B0604020202020204" pitchFamily="34" charset="0"/>
              <a:buChar char="•"/>
            </a:pPr>
            <a:r>
              <a:rPr lang="en-US" sz="1400">
                <a:latin typeface="Open Sans"/>
                <a:ea typeface="Open Sans"/>
                <a:cs typeface="Open Sans"/>
              </a:rPr>
              <a:t>Casual teaching and research appointments (incl. teaching assistants)</a:t>
            </a:r>
          </a:p>
          <a:p>
            <a:pPr marL="285750" lvl="0" indent="-285750">
              <a:spcAft>
                <a:spcPts val="600"/>
              </a:spcAft>
              <a:buFont typeface="Arial" panose="020B0604020202020204" pitchFamily="34" charset="0"/>
              <a:buChar char="•"/>
            </a:pPr>
            <a:r>
              <a:rPr lang="en-GB" sz="1400">
                <a:latin typeface="Open Sans"/>
                <a:ea typeface="Open Sans"/>
                <a:cs typeface="Open Sans"/>
              </a:rPr>
              <a:t>Honorary / visiting appointments</a:t>
            </a:r>
          </a:p>
          <a:p>
            <a:pPr marL="285750" indent="-285750">
              <a:spcAft>
                <a:spcPts val="600"/>
              </a:spcAft>
              <a:buFont typeface="Arial" panose="020B0604020202020204" pitchFamily="34" charset="0"/>
              <a:buChar char="•"/>
            </a:pPr>
            <a:r>
              <a:rPr lang="en-GB" sz="1400">
                <a:latin typeface="Open Sans"/>
                <a:ea typeface="Open Sans"/>
                <a:cs typeface="Open Sans"/>
              </a:rPr>
              <a:t>Bought-in ad hoc teaching fees/payment</a:t>
            </a:r>
          </a:p>
        </p:txBody>
      </p:sp>
      <p:sp>
        <p:nvSpPr>
          <p:cNvPr id="11" name="TextBox 10">
            <a:extLst>
              <a:ext uri="{FF2B5EF4-FFF2-40B4-BE49-F238E27FC236}">
                <a16:creationId xmlns:a16="http://schemas.microsoft.com/office/drawing/2014/main" id="{6A0F4831-FA5F-123E-3DF7-CD94E7E004DF}"/>
              </a:ext>
            </a:extLst>
          </p:cNvPr>
          <p:cNvSpPr txBox="1"/>
          <p:nvPr/>
        </p:nvSpPr>
        <p:spPr>
          <a:xfrm>
            <a:off x="4229307" y="5036736"/>
            <a:ext cx="3599896" cy="600164"/>
          </a:xfrm>
          <a:prstGeom prst="rect">
            <a:avLst/>
          </a:prstGeom>
          <a:noFill/>
        </p:spPr>
        <p:txBody>
          <a:bodyPr wrap="none" rtlCol="0">
            <a:spAutoFit/>
          </a:bodyPr>
          <a:lstStyle/>
          <a:p>
            <a:pPr marL="285750" lvl="0" indent="-285750" rtl="0">
              <a:spcAft>
                <a:spcPts val="600"/>
              </a:spcAft>
              <a:buFont typeface="Arial" panose="020B0604020202020204" pitchFamily="34" charset="0"/>
              <a:buChar char="•"/>
            </a:pPr>
            <a:r>
              <a:rPr lang="en-US" sz="1400">
                <a:latin typeface="Open Sans" panose="020B0606030504020204" pitchFamily="34" charset="0"/>
                <a:ea typeface="Open Sans" panose="020B0606030504020204" pitchFamily="34" charset="0"/>
                <a:cs typeface="Open Sans" panose="020B0606030504020204" pitchFamily="34" charset="0"/>
              </a:rPr>
              <a:t>Purchasing / Finance process support</a:t>
            </a:r>
          </a:p>
          <a:p>
            <a:pPr marL="285750" lvl="0" indent="-285750" rtl="0">
              <a:spcAft>
                <a:spcPts val="600"/>
              </a:spcAft>
              <a:buFont typeface="Arial" panose="020B0604020202020204" pitchFamily="34" charset="0"/>
              <a:buChar char="•"/>
            </a:pPr>
            <a:r>
              <a:rPr lang="en-US" sz="1400">
                <a:latin typeface="Open Sans" panose="020B0606030504020204" pitchFamily="34" charset="0"/>
                <a:ea typeface="Open Sans" panose="020B0606030504020204" pitchFamily="34" charset="0"/>
                <a:cs typeface="Open Sans" panose="020B0606030504020204" pitchFamily="34" charset="0"/>
              </a:rPr>
              <a:t>“</a:t>
            </a:r>
            <a:r>
              <a:rPr lang="en-US" sz="1400" err="1">
                <a:latin typeface="Open Sans" panose="020B0606030504020204" pitchFamily="34" charset="0"/>
                <a:ea typeface="Open Sans" panose="020B0606030504020204" pitchFamily="34" charset="0"/>
                <a:cs typeface="Open Sans" panose="020B0606030504020204" pitchFamily="34" charset="0"/>
              </a:rPr>
              <a:t>Authorised</a:t>
            </a:r>
            <a:r>
              <a:rPr lang="en-US" sz="1400">
                <a:latin typeface="Open Sans" panose="020B0606030504020204" pitchFamily="34" charset="0"/>
                <a:ea typeface="Open Sans" panose="020B0606030504020204" pitchFamily="34" charset="0"/>
                <a:cs typeface="Open Sans" panose="020B0606030504020204" pitchFamily="34" charset="0"/>
              </a:rPr>
              <a:t> Signatory” Approvals</a:t>
            </a:r>
          </a:p>
        </p:txBody>
      </p:sp>
      <p:pic>
        <p:nvPicPr>
          <p:cNvPr id="13" name="Graphic 12" descr="Aspiration outline">
            <a:extLst>
              <a:ext uri="{FF2B5EF4-FFF2-40B4-BE49-F238E27FC236}">
                <a16:creationId xmlns:a16="http://schemas.microsoft.com/office/drawing/2014/main" id="{1CD24740-A749-D452-FF25-749C2D5DFB0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79603" y="3248430"/>
            <a:ext cx="757529" cy="757529"/>
          </a:xfrm>
          <a:prstGeom prst="rect">
            <a:avLst/>
          </a:prstGeom>
        </p:spPr>
      </p:pic>
      <p:pic>
        <p:nvPicPr>
          <p:cNvPr id="14" name="Graphic 13" descr="Calculator outline">
            <a:extLst>
              <a:ext uri="{FF2B5EF4-FFF2-40B4-BE49-F238E27FC236}">
                <a16:creationId xmlns:a16="http://schemas.microsoft.com/office/drawing/2014/main" id="{0EC852D3-9B19-1A5D-39E6-5CF52D94187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79118" y="4801440"/>
            <a:ext cx="757529" cy="757529"/>
          </a:xfrm>
          <a:prstGeom prst="rect">
            <a:avLst/>
          </a:prstGeom>
        </p:spPr>
      </p:pic>
      <p:pic>
        <p:nvPicPr>
          <p:cNvPr id="16" name="Picture 15" descr="A picture containing background pattern&#10;&#10;Description automatically generated">
            <a:extLst>
              <a:ext uri="{FF2B5EF4-FFF2-40B4-BE49-F238E27FC236}">
                <a16:creationId xmlns:a16="http://schemas.microsoft.com/office/drawing/2014/main" id="{92B30959-D968-A235-4D11-12E6ADD6B88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2071">
            <a:off x="10168035" y="1411379"/>
            <a:ext cx="990600" cy="774700"/>
          </a:xfrm>
          <a:prstGeom prst="rect">
            <a:avLst/>
          </a:prstGeom>
        </p:spPr>
      </p:pic>
      <p:pic>
        <p:nvPicPr>
          <p:cNvPr id="15" name="Graphic 14" descr="Compass outline">
            <a:extLst>
              <a:ext uri="{FF2B5EF4-FFF2-40B4-BE49-F238E27FC236}">
                <a16:creationId xmlns:a16="http://schemas.microsoft.com/office/drawing/2014/main" id="{3917CCA3-D14D-B8F4-5CEE-86AA8AE037C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785671" y="1692380"/>
            <a:ext cx="695409" cy="695409"/>
          </a:xfrm>
          <a:prstGeom prst="rect">
            <a:avLst/>
          </a:prstGeom>
        </p:spPr>
      </p:pic>
    </p:spTree>
    <p:extLst>
      <p:ext uri="{BB962C8B-B14F-4D97-AF65-F5344CB8AC3E}">
        <p14:creationId xmlns:p14="http://schemas.microsoft.com/office/powerpoint/2010/main" val="2579720522"/>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5B7CD-BBA5-F067-7968-91980C72F9F7}"/>
              </a:ext>
            </a:extLst>
          </p:cNvPr>
          <p:cNvSpPr>
            <a:spLocks noGrp="1"/>
          </p:cNvSpPr>
          <p:nvPr>
            <p:ph type="title"/>
          </p:nvPr>
        </p:nvSpPr>
        <p:spPr/>
        <p:txBody>
          <a:bodyPr/>
          <a:lstStyle/>
          <a:p>
            <a:r>
              <a:rPr lang="en-US"/>
              <a:t>Who is best to approach?</a:t>
            </a:r>
          </a:p>
        </p:txBody>
      </p:sp>
      <p:sp>
        <p:nvSpPr>
          <p:cNvPr id="12" name="Text Placeholder 11">
            <a:extLst>
              <a:ext uri="{FF2B5EF4-FFF2-40B4-BE49-F238E27FC236}">
                <a16:creationId xmlns:a16="http://schemas.microsoft.com/office/drawing/2014/main" id="{01D04B96-5778-B0C2-EA30-0A6BDCC4312A}"/>
              </a:ext>
            </a:extLst>
          </p:cNvPr>
          <p:cNvSpPr>
            <a:spLocks noGrp="1"/>
          </p:cNvSpPr>
          <p:nvPr>
            <p:ph type="body" sz="quarter" idx="10"/>
          </p:nvPr>
        </p:nvSpPr>
        <p:spPr/>
        <p:txBody>
          <a:bodyPr>
            <a:normAutofit/>
          </a:bodyPr>
          <a:lstStyle/>
          <a:p>
            <a:pPr>
              <a:spcAft>
                <a:spcPts val="600"/>
              </a:spcAft>
            </a:pPr>
            <a:r>
              <a:rPr lang="en-GB" sz="1800">
                <a:solidFill>
                  <a:srgbClr val="660099"/>
                </a:solidFill>
                <a:latin typeface="Open Sans"/>
                <a:ea typeface="Open Sans"/>
                <a:cs typeface="Open Sans"/>
              </a:rPr>
              <a:t>Department Administrators: </a:t>
            </a:r>
            <a:r>
              <a:rPr lang="en-GB" sz="1800">
                <a:latin typeface="Open Sans"/>
                <a:ea typeface="Open Sans"/>
                <a:cs typeface="Open Sans"/>
              </a:rPr>
              <a:t>for queries relating to your department / induction / purchasing and Head of Department meetings</a:t>
            </a:r>
          </a:p>
          <a:p>
            <a:pPr>
              <a:spcAft>
                <a:spcPts val="600"/>
              </a:spcAft>
            </a:pPr>
            <a:r>
              <a:rPr lang="en-GB" sz="1800">
                <a:solidFill>
                  <a:srgbClr val="660099"/>
                </a:solidFill>
                <a:latin typeface="Open Sans"/>
                <a:ea typeface="Open Sans"/>
                <a:cs typeface="Open Sans"/>
              </a:rPr>
              <a:t>Executive Assistant to </a:t>
            </a:r>
            <a:r>
              <a:rPr lang="en-GB" sz="1800" err="1">
                <a:solidFill>
                  <a:srgbClr val="660099"/>
                </a:solidFill>
                <a:latin typeface="Open Sans"/>
                <a:ea typeface="Open Sans"/>
                <a:cs typeface="Open Sans"/>
              </a:rPr>
              <a:t>HoS</a:t>
            </a:r>
            <a:r>
              <a:rPr lang="en-GB" sz="1800">
                <a:solidFill>
                  <a:srgbClr val="660099"/>
                </a:solidFill>
                <a:latin typeface="Open Sans"/>
                <a:ea typeface="Open Sans"/>
                <a:cs typeface="Open Sans"/>
              </a:rPr>
              <a:t>/</a:t>
            </a:r>
            <a:r>
              <a:rPr lang="en-GB" sz="1800" err="1">
                <a:solidFill>
                  <a:srgbClr val="660099"/>
                </a:solidFill>
                <a:latin typeface="Open Sans"/>
                <a:ea typeface="Open Sans"/>
                <a:cs typeface="Open Sans"/>
              </a:rPr>
              <a:t>DoSO</a:t>
            </a:r>
            <a:r>
              <a:rPr lang="en-GB" sz="1800">
                <a:solidFill>
                  <a:srgbClr val="660099"/>
                </a:solidFill>
                <a:latin typeface="Open Sans"/>
                <a:ea typeface="Open Sans"/>
                <a:cs typeface="Open Sans"/>
              </a:rPr>
              <a:t>: </a:t>
            </a:r>
            <a:r>
              <a:rPr lang="en-GB" sz="1800">
                <a:latin typeface="Open Sans"/>
                <a:ea typeface="Open Sans"/>
                <a:cs typeface="Open Sans"/>
              </a:rPr>
              <a:t>for meetings or queries with Head of School or Director of School Operations</a:t>
            </a:r>
          </a:p>
          <a:p>
            <a:pPr>
              <a:spcAft>
                <a:spcPts val="600"/>
              </a:spcAft>
            </a:pPr>
            <a:r>
              <a:rPr lang="en-GB" sz="1800">
                <a:latin typeface="Open Sans"/>
                <a:ea typeface="Open Sans"/>
                <a:cs typeface="Open Sans"/>
                <a:hlinkClick r:id="rId2"/>
              </a:rPr>
              <a:t>seedschooloffice@manchester.ac.uk</a:t>
            </a:r>
            <a:r>
              <a:rPr lang="en-GB" sz="1800">
                <a:solidFill>
                  <a:srgbClr val="660099"/>
                </a:solidFill>
                <a:latin typeface="Open Sans"/>
                <a:ea typeface="Open Sans"/>
                <a:cs typeface="Open Sans"/>
              </a:rPr>
              <a:t>: </a:t>
            </a:r>
            <a:r>
              <a:rPr lang="en-GB" sz="1800">
                <a:latin typeface="Open Sans"/>
                <a:ea typeface="Open Sans"/>
                <a:cs typeface="Open Sans"/>
              </a:rPr>
              <a:t>for general enquiries / support with School-wide processes</a:t>
            </a:r>
          </a:p>
          <a:p>
            <a:pPr>
              <a:spcAft>
                <a:spcPts val="600"/>
              </a:spcAft>
            </a:pPr>
            <a:r>
              <a:rPr lang="en-GB" sz="1800">
                <a:latin typeface="Open Sans"/>
                <a:ea typeface="Open Sans"/>
                <a:cs typeface="Open Sans"/>
              </a:rPr>
              <a:t>We can be found in </a:t>
            </a:r>
            <a:r>
              <a:rPr lang="en-GB" sz="1800" b="1">
                <a:latin typeface="Open Sans"/>
                <a:ea typeface="Open Sans"/>
                <a:cs typeface="Open Sans"/>
              </a:rPr>
              <a:t>Ellen Wilkinson </a:t>
            </a:r>
            <a:r>
              <a:rPr lang="en-GB" sz="1800">
                <a:latin typeface="Open Sans"/>
                <a:ea typeface="Open Sans"/>
                <a:cs typeface="Open Sans"/>
              </a:rPr>
              <a:t>and </a:t>
            </a:r>
            <a:r>
              <a:rPr lang="en-GB" sz="1800" b="1">
                <a:latin typeface="Open Sans"/>
                <a:ea typeface="Open Sans"/>
                <a:cs typeface="Open Sans"/>
              </a:rPr>
              <a:t>Humanities Bridgeford St </a:t>
            </a:r>
            <a:r>
              <a:rPr lang="en-GB" sz="1800">
                <a:latin typeface="Open Sans"/>
                <a:ea typeface="Open Sans"/>
                <a:cs typeface="Open Sans"/>
              </a:rPr>
              <a:t>buildings (check email signatures for on campus days/locations).</a:t>
            </a:r>
          </a:p>
          <a:p>
            <a:pPr>
              <a:spcAft>
                <a:spcPts val="600"/>
              </a:spcAft>
            </a:pPr>
            <a:r>
              <a:rPr lang="en-GB" sz="1800">
                <a:latin typeface="Open Sans"/>
                <a:ea typeface="Open Sans"/>
                <a:cs typeface="Open Sans"/>
              </a:rPr>
              <a:t>We are very accessible via </a:t>
            </a:r>
            <a:r>
              <a:rPr lang="en-GB" sz="1800" b="1">
                <a:latin typeface="Open Sans"/>
                <a:ea typeface="Open Sans"/>
                <a:cs typeface="Open Sans"/>
              </a:rPr>
              <a:t>email / Teams</a:t>
            </a:r>
            <a:r>
              <a:rPr lang="en-GB" sz="1800">
                <a:latin typeface="Open Sans"/>
                <a:ea typeface="Open Sans"/>
                <a:cs typeface="Open Sans"/>
              </a:rPr>
              <a:t>.</a:t>
            </a:r>
          </a:p>
        </p:txBody>
      </p:sp>
    </p:spTree>
    <p:extLst>
      <p:ext uri="{BB962C8B-B14F-4D97-AF65-F5344CB8AC3E}">
        <p14:creationId xmlns:p14="http://schemas.microsoft.com/office/powerpoint/2010/main" val="3703575683"/>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5CD4A-C97F-6927-A407-426747DE5B2C}"/>
              </a:ext>
            </a:extLst>
          </p:cNvPr>
          <p:cNvSpPr>
            <a:spLocks noGrp="1"/>
          </p:cNvSpPr>
          <p:nvPr>
            <p:ph type="ctrTitle"/>
          </p:nvPr>
        </p:nvSpPr>
        <p:spPr/>
        <p:txBody>
          <a:bodyPr/>
          <a:lstStyle/>
          <a:p>
            <a:r>
              <a:rPr lang="en-US"/>
              <a:t>Teaching Learning and Student Experience (TLSE)</a:t>
            </a:r>
          </a:p>
        </p:txBody>
      </p:sp>
      <p:sp>
        <p:nvSpPr>
          <p:cNvPr id="3" name="Subtitle 2">
            <a:extLst>
              <a:ext uri="{FF2B5EF4-FFF2-40B4-BE49-F238E27FC236}">
                <a16:creationId xmlns:a16="http://schemas.microsoft.com/office/drawing/2014/main" id="{1DA25134-187C-C193-63D0-BDE411A9C63E}"/>
              </a:ext>
            </a:extLst>
          </p:cNvPr>
          <p:cNvSpPr>
            <a:spLocks noGrp="1"/>
          </p:cNvSpPr>
          <p:nvPr>
            <p:ph type="subTitle" idx="1"/>
          </p:nvPr>
        </p:nvSpPr>
        <p:spPr>
          <a:xfrm>
            <a:off x="698500" y="4052830"/>
            <a:ext cx="8534400" cy="1752600"/>
          </a:xfrm>
        </p:spPr>
        <p:txBody>
          <a:bodyPr/>
          <a:lstStyle/>
          <a:p>
            <a:r>
              <a:rPr lang="en-US">
                <a:latin typeface="Open Sans"/>
                <a:ea typeface="Open Sans"/>
                <a:cs typeface="Open Sans"/>
              </a:rPr>
              <a:t>Laura Ingleby</a:t>
            </a:r>
            <a:endParaRPr lang="en-US"/>
          </a:p>
          <a:p>
            <a:r>
              <a:rPr lang="en-US">
                <a:latin typeface="Open Sans"/>
                <a:ea typeface="Open Sans"/>
                <a:cs typeface="Open Sans"/>
              </a:rPr>
              <a:t>Teaching and Learning Manager</a:t>
            </a:r>
          </a:p>
          <a:p>
            <a:r>
              <a:rPr lang="en-US">
                <a:latin typeface="Open Sans"/>
                <a:ea typeface="Open Sans"/>
                <a:cs typeface="Open Sans"/>
              </a:rPr>
              <a:t>Pronouns: She/Her</a:t>
            </a:r>
          </a:p>
        </p:txBody>
      </p:sp>
    </p:spTree>
    <p:extLst>
      <p:ext uri="{BB962C8B-B14F-4D97-AF65-F5344CB8AC3E}">
        <p14:creationId xmlns:p14="http://schemas.microsoft.com/office/powerpoint/2010/main" val="1786695470"/>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6678789"/>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5AFBF-B527-9622-1F1D-391466F7CE93}"/>
              </a:ext>
            </a:extLst>
          </p:cNvPr>
          <p:cNvSpPr>
            <a:spLocks noGrp="1"/>
          </p:cNvSpPr>
          <p:nvPr>
            <p:ph type="title"/>
          </p:nvPr>
        </p:nvSpPr>
        <p:spPr>
          <a:xfrm>
            <a:off x="243416" y="113771"/>
            <a:ext cx="10582077" cy="1143000"/>
          </a:xfrm>
        </p:spPr>
        <p:txBody>
          <a:bodyPr/>
          <a:lstStyle/>
          <a:p>
            <a:r>
              <a:rPr lang="en-GB">
                <a:latin typeface="Arial"/>
                <a:ea typeface="Open Sans"/>
                <a:cs typeface="Arial"/>
              </a:rPr>
              <a:t>Teaching Learning and Student Experience (TLSE)*</a:t>
            </a:r>
            <a:endParaRPr lang="en-GB"/>
          </a:p>
        </p:txBody>
      </p:sp>
      <p:sp>
        <p:nvSpPr>
          <p:cNvPr id="3" name="Content Placeholder 2">
            <a:extLst>
              <a:ext uri="{FF2B5EF4-FFF2-40B4-BE49-F238E27FC236}">
                <a16:creationId xmlns:a16="http://schemas.microsoft.com/office/drawing/2014/main" id="{F039C190-24BE-2539-2EE5-F7E96922687D}"/>
              </a:ext>
            </a:extLst>
          </p:cNvPr>
          <p:cNvSpPr>
            <a:spLocks noGrp="1"/>
          </p:cNvSpPr>
          <p:nvPr>
            <p:ph type="body" sz="quarter" idx="10"/>
          </p:nvPr>
        </p:nvSpPr>
        <p:spPr>
          <a:xfrm>
            <a:off x="698499" y="1251337"/>
            <a:ext cx="9671911" cy="2402266"/>
          </a:xfrm>
        </p:spPr>
        <p:txBody>
          <a:bodyPr/>
          <a:lstStyle/>
          <a:p>
            <a:pPr marL="285750" indent="-285750"/>
            <a:r>
              <a:rPr lang="en-GB" sz="1600" b="1">
                <a:latin typeface="Arial"/>
                <a:ea typeface="Open Sans"/>
                <a:cs typeface="Arial"/>
              </a:rPr>
              <a:t>We support TLSE in all SEED Departments – </a:t>
            </a:r>
            <a:r>
              <a:rPr lang="en-GB" sz="1600">
                <a:latin typeface="Arial"/>
                <a:ea typeface="Open Sans"/>
                <a:cs typeface="Arial"/>
              </a:rPr>
              <a:t>15 UG Programmes, 48 PGT Programmes </a:t>
            </a:r>
            <a:endParaRPr lang="en-GB"/>
          </a:p>
          <a:p>
            <a:pPr>
              <a:spcBef>
                <a:spcPts val="1200"/>
              </a:spcBef>
              <a:spcAft>
                <a:spcPts val="800"/>
              </a:spcAft>
            </a:pPr>
            <a:r>
              <a:rPr lang="en-GB" sz="1600" b="1">
                <a:latin typeface="Arial"/>
                <a:ea typeface="Open Sans"/>
                <a:cs typeface="Arial"/>
              </a:rPr>
              <a:t>Specialist Activity in SEED – </a:t>
            </a:r>
            <a:r>
              <a:rPr lang="en-GB" sz="1600">
                <a:latin typeface="Arial"/>
                <a:ea typeface="Open Sans"/>
                <a:cs typeface="Arial"/>
              </a:rPr>
              <a:t>Initial Teacher Training (PGCE), Online Blended Learning (OBL), Manchester School of Architecture (MSA) and Fieldwork</a:t>
            </a:r>
            <a:r>
              <a:rPr lang="en-GB" sz="1600" b="1">
                <a:latin typeface="Arial"/>
                <a:ea typeface="Open Sans"/>
                <a:cs typeface="Arial"/>
              </a:rPr>
              <a:t> </a:t>
            </a:r>
            <a:endParaRPr lang="en-GB" sz="1600">
              <a:ea typeface="Open Sans"/>
            </a:endParaRPr>
          </a:p>
          <a:p>
            <a:pPr>
              <a:spcBef>
                <a:spcPts val="1200"/>
              </a:spcBef>
              <a:spcAft>
                <a:spcPts val="800"/>
              </a:spcAft>
            </a:pPr>
            <a:r>
              <a:rPr lang="en-GB" sz="1600">
                <a:latin typeface="Arial"/>
                <a:ea typeface="Open Sans"/>
                <a:cs typeface="Arial"/>
              </a:rPr>
              <a:t>Approx 50 staff supporting all aspects of TLSE supporting the student journey from registration through to graduation covering all the milestones to ensure a smooth progression and success.</a:t>
            </a:r>
          </a:p>
          <a:p>
            <a:pPr marL="0" indent="0">
              <a:spcBef>
                <a:spcPts val="1200"/>
              </a:spcBef>
              <a:spcAft>
                <a:spcPts val="800"/>
              </a:spcAft>
              <a:buNone/>
            </a:pPr>
            <a:r>
              <a:rPr lang="en-GB" sz="1600">
                <a:latin typeface="Arial"/>
                <a:ea typeface="Open Sans"/>
                <a:cs typeface="Arial"/>
              </a:rPr>
              <a:t> </a:t>
            </a:r>
            <a:r>
              <a:rPr lang="en-GB" sz="1600">
                <a:solidFill>
                  <a:schemeClr val="tx1">
                    <a:lumMod val="65000"/>
                    <a:lumOff val="35000"/>
                  </a:schemeClr>
                </a:solidFill>
                <a:latin typeface="Arial"/>
                <a:ea typeface="Open Sans"/>
                <a:cs typeface="Arial"/>
              </a:rPr>
              <a:t> * numbers based on last academic year</a:t>
            </a:r>
          </a:p>
        </p:txBody>
      </p:sp>
    </p:spTree>
    <p:extLst>
      <p:ext uri="{BB962C8B-B14F-4D97-AF65-F5344CB8AC3E}">
        <p14:creationId xmlns:p14="http://schemas.microsoft.com/office/powerpoint/2010/main" val="4231027921"/>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3F431-EC61-DA20-0857-FCB4704EDAAA}"/>
            </a:ext>
          </a:extLst>
        </p:cNvPr>
        <p:cNvGrpSpPr/>
        <p:nvPr/>
      </p:nvGrpSpPr>
      <p:grpSpPr>
        <a:xfrm>
          <a:off x="0" y="0"/>
          <a:ext cx="0" cy="0"/>
          <a:chOff x="0" y="0"/>
          <a:chExt cx="0" cy="0"/>
        </a:xfrm>
      </p:grpSpPr>
      <p:pic>
        <p:nvPicPr>
          <p:cNvPr id="5" name="Picture 4" descr="A white and blue list with black text&#10;&#10;AI-generated content may be incorrect.">
            <a:extLst>
              <a:ext uri="{FF2B5EF4-FFF2-40B4-BE49-F238E27FC236}">
                <a16:creationId xmlns:a16="http://schemas.microsoft.com/office/drawing/2014/main" id="{C0AC2949-BD4D-7621-AFC1-E93F47FA41DD}"/>
              </a:ext>
            </a:extLst>
          </p:cNvPr>
          <p:cNvPicPr>
            <a:picLocks noChangeAspect="1"/>
          </p:cNvPicPr>
          <p:nvPr/>
        </p:nvPicPr>
        <p:blipFill>
          <a:blip r:embed="rId2"/>
          <a:stretch>
            <a:fillRect/>
          </a:stretch>
        </p:blipFill>
        <p:spPr>
          <a:xfrm>
            <a:off x="819148" y="630510"/>
            <a:ext cx="10045702" cy="5559113"/>
          </a:xfrm>
          <a:prstGeom prst="rect">
            <a:avLst/>
          </a:prstGeom>
        </p:spPr>
      </p:pic>
    </p:spTree>
    <p:extLst>
      <p:ext uri="{BB962C8B-B14F-4D97-AF65-F5344CB8AC3E}">
        <p14:creationId xmlns:p14="http://schemas.microsoft.com/office/powerpoint/2010/main" val="983867313"/>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C955C9B-7D57-D153-CDB8-ACF63EBDA4C8}"/>
              </a:ext>
            </a:extLst>
          </p:cNvPr>
          <p:cNvSpPr>
            <a:spLocks noGrp="1"/>
          </p:cNvSpPr>
          <p:nvPr>
            <p:ph type="title"/>
          </p:nvPr>
        </p:nvSpPr>
        <p:spPr>
          <a:xfrm>
            <a:off x="695400" y="404664"/>
            <a:ext cx="10582077" cy="1143000"/>
          </a:xfrm>
        </p:spPr>
        <p:txBody>
          <a:bodyPr/>
          <a:lstStyle/>
          <a:p>
            <a:r>
              <a:rPr lang="en-GB" sz="3200" b="1">
                <a:solidFill>
                  <a:schemeClr val="tx1"/>
                </a:solidFill>
              </a:rPr>
              <a:t>Teaching, Learning and Student Experience  Management Structure</a:t>
            </a:r>
            <a:endParaRPr lang="en-US"/>
          </a:p>
        </p:txBody>
      </p:sp>
      <p:graphicFrame>
        <p:nvGraphicFramePr>
          <p:cNvPr id="21" name="Diagram 20">
            <a:extLst>
              <a:ext uri="{FF2B5EF4-FFF2-40B4-BE49-F238E27FC236}">
                <a16:creationId xmlns:a16="http://schemas.microsoft.com/office/drawing/2014/main" id="{AB52A27A-DA6E-6B8C-81D2-8D5A51D6BD8A}"/>
              </a:ext>
            </a:extLst>
          </p:cNvPr>
          <p:cNvGraphicFramePr/>
          <p:nvPr>
            <p:extLst>
              <p:ext uri="{D42A27DB-BD31-4B8C-83A1-F6EECF244321}">
                <p14:modId xmlns:p14="http://schemas.microsoft.com/office/powerpoint/2010/main" val="1270085623"/>
              </p:ext>
            </p:extLst>
          </p:nvPr>
        </p:nvGraphicFramePr>
        <p:xfrm>
          <a:off x="2207568" y="1772816"/>
          <a:ext cx="8640960" cy="53570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
            <a:extLst>
              <a:ext uri="{FF2B5EF4-FFF2-40B4-BE49-F238E27FC236}">
                <a16:creationId xmlns:a16="http://schemas.microsoft.com/office/drawing/2014/main" id="{1AB19D53-7CF7-413F-F426-8CF682962FD1}"/>
              </a:ext>
            </a:extLst>
          </p:cNvPr>
          <p:cNvGrpSpPr/>
          <p:nvPr/>
        </p:nvGrpSpPr>
        <p:grpSpPr>
          <a:xfrm>
            <a:off x="714484" y="1772816"/>
            <a:ext cx="1746495" cy="615631"/>
            <a:chOff x="177311" y="381029"/>
            <a:chExt cx="2328659" cy="820841"/>
          </a:xfrm>
        </p:grpSpPr>
        <p:sp>
          <p:nvSpPr>
            <p:cNvPr id="3" name="Rounded Rectangle 6">
              <a:extLst>
                <a:ext uri="{FF2B5EF4-FFF2-40B4-BE49-F238E27FC236}">
                  <a16:creationId xmlns:a16="http://schemas.microsoft.com/office/drawing/2014/main" id="{52849532-2BC1-FD28-C0D1-7B920BD56582}"/>
                </a:ext>
              </a:extLst>
            </p:cNvPr>
            <p:cNvSpPr/>
            <p:nvPr/>
          </p:nvSpPr>
          <p:spPr>
            <a:xfrm>
              <a:off x="177311" y="381029"/>
              <a:ext cx="483946" cy="352459"/>
            </a:xfrm>
            <a:prstGeom prst="rect">
              <a:avLst/>
            </a:prstGeom>
            <a:solidFill>
              <a:schemeClr val="accent1">
                <a:lumMod val="20000"/>
                <a:lumOff val="80000"/>
              </a:schemeClr>
            </a:solidFill>
            <a:ln w="12700">
              <a:solidFill>
                <a:srgbClr val="5D2979"/>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sz="900" b="1">
                <a:cs typeface="Calibri"/>
              </a:endParaRPr>
            </a:p>
          </p:txBody>
        </p:sp>
        <p:sp>
          <p:nvSpPr>
            <p:cNvPr id="4" name="Rounded Rectangle 6">
              <a:extLst>
                <a:ext uri="{FF2B5EF4-FFF2-40B4-BE49-F238E27FC236}">
                  <a16:creationId xmlns:a16="http://schemas.microsoft.com/office/drawing/2014/main" id="{54C4BD5B-2C8B-7914-820E-78048E579DC6}"/>
                </a:ext>
              </a:extLst>
            </p:cNvPr>
            <p:cNvSpPr/>
            <p:nvPr/>
          </p:nvSpPr>
          <p:spPr>
            <a:xfrm>
              <a:off x="180096" y="851875"/>
              <a:ext cx="494832" cy="341573"/>
            </a:xfrm>
            <a:prstGeom prst="rect">
              <a:avLst/>
            </a:prstGeom>
            <a:solidFill>
              <a:schemeClr val="accent2">
                <a:lumMod val="20000"/>
                <a:lumOff val="80000"/>
              </a:schemeClr>
            </a:solidFill>
            <a:ln w="12700">
              <a:solidFill>
                <a:srgbClr val="5D2979"/>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sz="900" b="1">
                <a:cs typeface="Calibri"/>
              </a:endParaRPr>
            </a:p>
          </p:txBody>
        </p:sp>
        <p:sp>
          <p:nvSpPr>
            <p:cNvPr id="5" name="TextBox 4">
              <a:extLst>
                <a:ext uri="{FF2B5EF4-FFF2-40B4-BE49-F238E27FC236}">
                  <a16:creationId xmlns:a16="http://schemas.microsoft.com/office/drawing/2014/main" id="{F5F983C2-4BE1-AD2F-2D37-82A645196635}"/>
                </a:ext>
              </a:extLst>
            </p:cNvPr>
            <p:cNvSpPr txBox="1"/>
            <p:nvPr/>
          </p:nvSpPr>
          <p:spPr>
            <a:xfrm>
              <a:off x="674911" y="410927"/>
              <a:ext cx="1831059" cy="30777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1050">
                  <a:latin typeface="Open Sans" panose="020B0606030504020204" pitchFamily="34" charset="0"/>
                  <a:ea typeface="Open Sans" panose="020B0606030504020204" pitchFamily="34" charset="0"/>
                  <a:cs typeface="Open Sans" panose="020B0606030504020204" pitchFamily="34" charset="0"/>
                </a:rPr>
                <a:t>Standard Structure</a:t>
              </a:r>
            </a:p>
          </p:txBody>
        </p:sp>
        <p:sp>
          <p:nvSpPr>
            <p:cNvPr id="6" name="TextBox 5">
              <a:extLst>
                <a:ext uri="{FF2B5EF4-FFF2-40B4-BE49-F238E27FC236}">
                  <a16:creationId xmlns:a16="http://schemas.microsoft.com/office/drawing/2014/main" id="{10213A4E-6EA6-F820-9F1B-3FAE8808AC84}"/>
                </a:ext>
              </a:extLst>
            </p:cNvPr>
            <p:cNvSpPr txBox="1"/>
            <p:nvPr/>
          </p:nvSpPr>
          <p:spPr>
            <a:xfrm>
              <a:off x="674911" y="894094"/>
              <a:ext cx="1831059" cy="30777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1050">
                  <a:latin typeface="Open Sans" panose="020B0606030504020204" pitchFamily="34" charset="0"/>
                  <a:ea typeface="Open Sans" panose="020B0606030504020204" pitchFamily="34" charset="0"/>
                  <a:cs typeface="Open Sans" panose="020B0606030504020204" pitchFamily="34" charset="0"/>
                </a:rPr>
                <a:t>Bridging Structure</a:t>
              </a:r>
            </a:p>
          </p:txBody>
        </p:sp>
      </p:grpSp>
    </p:spTree>
    <p:extLst>
      <p:ext uri="{BB962C8B-B14F-4D97-AF65-F5344CB8AC3E}">
        <p14:creationId xmlns:p14="http://schemas.microsoft.com/office/powerpoint/2010/main" val="2507720752"/>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5AFBF-B527-9622-1F1D-391466F7CE93}"/>
              </a:ext>
            </a:extLst>
          </p:cNvPr>
          <p:cNvSpPr>
            <a:spLocks noGrp="1"/>
          </p:cNvSpPr>
          <p:nvPr>
            <p:ph type="title"/>
          </p:nvPr>
        </p:nvSpPr>
        <p:spPr/>
        <p:txBody>
          <a:bodyPr/>
          <a:lstStyle/>
          <a:p>
            <a:r>
              <a:rPr lang="en-GB">
                <a:latin typeface="Arial"/>
                <a:cs typeface="Arial"/>
              </a:rPr>
              <a:t>TLSE Academic Roles </a:t>
            </a:r>
            <a:endParaRPr lang="en-GB"/>
          </a:p>
        </p:txBody>
      </p:sp>
      <p:grpSp>
        <p:nvGrpSpPr>
          <p:cNvPr id="4" name="Group 3">
            <a:extLst>
              <a:ext uri="{FF2B5EF4-FFF2-40B4-BE49-F238E27FC236}">
                <a16:creationId xmlns:a16="http://schemas.microsoft.com/office/drawing/2014/main" id="{704DA16C-4975-9FF4-6F18-05DF82944A73}"/>
              </a:ext>
            </a:extLst>
          </p:cNvPr>
          <p:cNvGrpSpPr/>
          <p:nvPr/>
        </p:nvGrpSpPr>
        <p:grpSpPr>
          <a:xfrm>
            <a:off x="4585527" y="2080890"/>
            <a:ext cx="3020946" cy="997593"/>
            <a:chOff x="5298" y="167731"/>
            <a:chExt cx="2014400" cy="635548"/>
          </a:xfrm>
        </p:grpSpPr>
        <p:sp>
          <p:nvSpPr>
            <p:cNvPr id="23" name="Rectangle 22">
              <a:extLst>
                <a:ext uri="{FF2B5EF4-FFF2-40B4-BE49-F238E27FC236}">
                  <a16:creationId xmlns:a16="http://schemas.microsoft.com/office/drawing/2014/main" id="{4A1204CC-FFC9-CFC5-A160-63E60236895D}"/>
                </a:ext>
              </a:extLst>
            </p:cNvPr>
            <p:cNvSpPr/>
            <p:nvPr/>
          </p:nvSpPr>
          <p:spPr>
            <a:xfrm>
              <a:off x="5298" y="167731"/>
              <a:ext cx="2014400" cy="635548"/>
            </a:xfrm>
            <a:prstGeom prst="rect">
              <a:avLst/>
            </a:prstGeom>
            <a:solidFill>
              <a:schemeClr val="bg1"/>
            </a:solidFill>
            <a:ln w="12700">
              <a:solidFill>
                <a:srgbClr val="6A2382"/>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lstStyle/>
            <a:p>
              <a:endParaRPr lang="en-GB"/>
            </a:p>
          </p:txBody>
        </p:sp>
        <p:sp>
          <p:nvSpPr>
            <p:cNvPr id="24" name="TextBox 23">
              <a:extLst>
                <a:ext uri="{FF2B5EF4-FFF2-40B4-BE49-F238E27FC236}">
                  <a16:creationId xmlns:a16="http://schemas.microsoft.com/office/drawing/2014/main" id="{2DE57857-17D9-4955-749F-FCB056BD3004}"/>
                </a:ext>
              </a:extLst>
            </p:cNvPr>
            <p:cNvSpPr txBox="1"/>
            <p:nvPr/>
          </p:nvSpPr>
          <p:spPr>
            <a:xfrm>
              <a:off x="5298" y="167731"/>
              <a:ext cx="2014400" cy="6355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2700" rIns="19050" bIns="12700" numCol="1" spcCol="1270" anchor="ctr" anchorCtr="0">
              <a:noAutofit/>
            </a:bodyPr>
            <a:lstStyle/>
            <a:p>
              <a:pPr algn="ctr" defTabSz="444500">
                <a:lnSpc>
                  <a:spcPct val="90000"/>
                </a:lnSpc>
                <a:spcAft>
                  <a:spcPts val="600"/>
                </a:spcAft>
              </a:pPr>
              <a:r>
                <a:rPr lang="en-GB" sz="1000">
                  <a:solidFill>
                    <a:schemeClr val="tx1"/>
                  </a:solidFill>
                  <a:latin typeface="Open Sans"/>
                  <a:ea typeface="Open Sans"/>
                  <a:cs typeface="Open Sans"/>
                </a:rPr>
                <a:t>Rory Stanton</a:t>
              </a:r>
              <a:endParaRPr lang="en-GB" sz="1000" b="0" i="0" kern="120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lvl="0" indent="0" algn="ctr" defTabSz="444500">
                <a:lnSpc>
                  <a:spcPct val="90000"/>
                </a:lnSpc>
                <a:spcBef>
                  <a:spcPct val="0"/>
                </a:spcBef>
                <a:spcAft>
                  <a:spcPct val="35000"/>
                </a:spcAft>
                <a:buFont typeface="Arial" panose="020B0604020202020204" pitchFamily="34" charset="0"/>
                <a:buNone/>
              </a:pPr>
              <a:r>
                <a:rPr lang="en-GB" sz="1000" b="1" i="0" kern="1200">
                  <a:solidFill>
                    <a:schemeClr val="tx1"/>
                  </a:solidFill>
                  <a:latin typeface="Open Sans"/>
                  <a:ea typeface="Open Sans"/>
                  <a:cs typeface="Open Sans"/>
                </a:rPr>
                <a:t>Director Teaching, Learning </a:t>
              </a:r>
              <a:br>
                <a:rPr lang="en-GB" sz="1000" b="1" i="0" kern="1200">
                  <a:latin typeface="Open Sans" panose="020B0606030504020204" pitchFamily="34" charset="0"/>
                  <a:ea typeface="Open Sans" panose="020B0606030504020204" pitchFamily="34" charset="0"/>
                  <a:cs typeface="Open Sans" panose="020B0606030504020204" pitchFamily="34" charset="0"/>
                </a:rPr>
              </a:br>
              <a:r>
                <a:rPr lang="en-US" sz="1000" b="1" i="0" kern="1200">
                  <a:solidFill>
                    <a:schemeClr val="tx1"/>
                  </a:solidFill>
                  <a:latin typeface="Open Sans"/>
                  <a:ea typeface="Open Sans"/>
                  <a:cs typeface="Open Sans"/>
                </a:rPr>
                <a:t>and Student Experience</a:t>
              </a:r>
            </a:p>
          </p:txBody>
        </p:sp>
      </p:grpSp>
      <p:grpSp>
        <p:nvGrpSpPr>
          <p:cNvPr id="5" name="Group 4">
            <a:extLst>
              <a:ext uri="{FF2B5EF4-FFF2-40B4-BE49-F238E27FC236}">
                <a16:creationId xmlns:a16="http://schemas.microsoft.com/office/drawing/2014/main" id="{E1A66141-0BD3-7A6D-401C-0187C86EA86F}"/>
              </a:ext>
            </a:extLst>
          </p:cNvPr>
          <p:cNvGrpSpPr/>
          <p:nvPr/>
        </p:nvGrpSpPr>
        <p:grpSpPr>
          <a:xfrm>
            <a:off x="2431822" y="3434069"/>
            <a:ext cx="1611520" cy="1142999"/>
            <a:chOff x="408179" y="898739"/>
            <a:chExt cx="1611520" cy="635548"/>
          </a:xfrm>
        </p:grpSpPr>
        <p:sp>
          <p:nvSpPr>
            <p:cNvPr id="21" name="Rectangle 20">
              <a:extLst>
                <a:ext uri="{FF2B5EF4-FFF2-40B4-BE49-F238E27FC236}">
                  <a16:creationId xmlns:a16="http://schemas.microsoft.com/office/drawing/2014/main" id="{9D93C0AC-F2C1-5661-034F-7245B14F1F99}"/>
                </a:ext>
              </a:extLst>
            </p:cNvPr>
            <p:cNvSpPr/>
            <p:nvPr/>
          </p:nvSpPr>
          <p:spPr>
            <a:xfrm>
              <a:off x="408179" y="898739"/>
              <a:ext cx="1611520" cy="635548"/>
            </a:xfrm>
            <a:prstGeom prst="rect">
              <a:avLst/>
            </a:prstGeom>
            <a:solidFill>
              <a:schemeClr val="accent6">
                <a:lumMod val="20000"/>
                <a:lumOff val="80000"/>
                <a:alpha val="90000"/>
              </a:schemeClr>
            </a:solidFill>
            <a:ln w="12700">
              <a:solidFill>
                <a:srgbClr val="6A2382"/>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GB"/>
            </a:p>
          </p:txBody>
        </p:sp>
        <p:sp>
          <p:nvSpPr>
            <p:cNvPr id="22" name="TextBox 21">
              <a:extLst>
                <a:ext uri="{FF2B5EF4-FFF2-40B4-BE49-F238E27FC236}">
                  <a16:creationId xmlns:a16="http://schemas.microsoft.com/office/drawing/2014/main" id="{7FBE248D-E9B5-0147-03A1-AB9A31ADAE34}"/>
                </a:ext>
              </a:extLst>
            </p:cNvPr>
            <p:cNvSpPr txBox="1"/>
            <p:nvPr/>
          </p:nvSpPr>
          <p:spPr>
            <a:xfrm>
              <a:off x="408179" y="898739"/>
              <a:ext cx="1611520" cy="63554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Font typeface="Arial" panose="020B0604020202020204" pitchFamily="34" charset="0"/>
                <a:buNone/>
              </a:pPr>
              <a:r>
                <a:rPr lang="en-GB" sz="1000">
                  <a:latin typeface="Open Sans" panose="020B0606030504020204" pitchFamily="34" charset="0"/>
                  <a:ea typeface="Open Sans" panose="020B0606030504020204" pitchFamily="34" charset="0"/>
                  <a:cs typeface="Open Sans" panose="020B0606030504020204" pitchFamily="34" charset="0"/>
                </a:rPr>
                <a:t>Joe Blakley</a:t>
              </a:r>
              <a:r>
                <a:rPr lang="en-GB" sz="1000" b="0" i="0" kern="1200">
                  <a:latin typeface="Open Sans" panose="020B0606030504020204" pitchFamily="34" charset="0"/>
                  <a:ea typeface="Open Sans" panose="020B0606030504020204" pitchFamily="34" charset="0"/>
                  <a:cs typeface="Open Sans" panose="020B0606030504020204" pitchFamily="34" charset="0"/>
                </a:rPr>
                <a:t> </a:t>
              </a:r>
            </a:p>
            <a:p>
              <a:pPr marL="0" lvl="0" indent="0" algn="ctr" defTabSz="444500">
                <a:lnSpc>
                  <a:spcPct val="90000"/>
                </a:lnSpc>
                <a:spcBef>
                  <a:spcPct val="0"/>
                </a:spcBef>
                <a:spcAft>
                  <a:spcPct val="35000"/>
                </a:spcAft>
                <a:buFont typeface="Arial" panose="020B0604020202020204" pitchFamily="34" charset="0"/>
                <a:buNone/>
              </a:pPr>
              <a:r>
                <a:rPr lang="en-GB" sz="1000" b="1" i="0" kern="1200">
                  <a:latin typeface="Open Sans" panose="020B0606030504020204" pitchFamily="34" charset="0"/>
                  <a:ea typeface="Open Sans" panose="020B0606030504020204" pitchFamily="34" charset="0"/>
                  <a:cs typeface="Open Sans" panose="020B0606030504020204" pitchFamily="34" charset="0"/>
                </a:rPr>
                <a:t>Associate Director for Teaching Assistants</a:t>
              </a:r>
              <a:r>
                <a:rPr lang="en-US" sz="1000" b="1" i="0" kern="1200">
                  <a:latin typeface="Open Sans" panose="020B0606030504020204" pitchFamily="34" charset="0"/>
                  <a:ea typeface="Open Sans" panose="020B0606030504020204" pitchFamily="34" charset="0"/>
                  <a:cs typeface="Open Sans" panose="020B0606030504020204" pitchFamily="34" charset="0"/>
                </a:rPr>
                <a:t>​</a:t>
              </a:r>
            </a:p>
          </p:txBody>
        </p:sp>
      </p:grpSp>
      <p:grpSp>
        <p:nvGrpSpPr>
          <p:cNvPr id="6" name="Group 5">
            <a:extLst>
              <a:ext uri="{FF2B5EF4-FFF2-40B4-BE49-F238E27FC236}">
                <a16:creationId xmlns:a16="http://schemas.microsoft.com/office/drawing/2014/main" id="{06ABE7C4-7969-C54B-5ADD-B9AEFBD6610E}"/>
              </a:ext>
            </a:extLst>
          </p:cNvPr>
          <p:cNvGrpSpPr/>
          <p:nvPr/>
        </p:nvGrpSpPr>
        <p:grpSpPr>
          <a:xfrm>
            <a:off x="444127" y="3432412"/>
            <a:ext cx="1651222" cy="1143001"/>
            <a:chOff x="13077" y="1629745"/>
            <a:chExt cx="1651222" cy="635549"/>
          </a:xfrm>
        </p:grpSpPr>
        <p:sp>
          <p:nvSpPr>
            <p:cNvPr id="19" name="Rectangle 18">
              <a:extLst>
                <a:ext uri="{FF2B5EF4-FFF2-40B4-BE49-F238E27FC236}">
                  <a16:creationId xmlns:a16="http://schemas.microsoft.com/office/drawing/2014/main" id="{B5B5EA3C-D2D5-777D-18CE-8341532BF6AD}"/>
                </a:ext>
              </a:extLst>
            </p:cNvPr>
            <p:cNvSpPr/>
            <p:nvPr/>
          </p:nvSpPr>
          <p:spPr>
            <a:xfrm>
              <a:off x="13077" y="1629746"/>
              <a:ext cx="1611520" cy="635548"/>
            </a:xfrm>
            <a:prstGeom prst="rect">
              <a:avLst/>
            </a:prstGeom>
            <a:solidFill>
              <a:schemeClr val="accent6">
                <a:lumMod val="20000"/>
                <a:lumOff val="80000"/>
                <a:alpha val="90000"/>
              </a:schemeClr>
            </a:solidFill>
            <a:ln w="12700">
              <a:solidFill>
                <a:srgbClr val="6A2382"/>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GB"/>
            </a:p>
          </p:txBody>
        </p:sp>
        <p:sp>
          <p:nvSpPr>
            <p:cNvPr id="20" name="TextBox 19">
              <a:extLst>
                <a:ext uri="{FF2B5EF4-FFF2-40B4-BE49-F238E27FC236}">
                  <a16:creationId xmlns:a16="http://schemas.microsoft.com/office/drawing/2014/main" id="{ACB3F504-632A-16E1-EBF6-E86C04CD86D2}"/>
                </a:ext>
              </a:extLst>
            </p:cNvPr>
            <p:cNvSpPr txBox="1"/>
            <p:nvPr/>
          </p:nvSpPr>
          <p:spPr>
            <a:xfrm>
              <a:off x="52779" y="1629745"/>
              <a:ext cx="1611520" cy="63554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2700" rIns="19050" bIns="12700" numCol="1" spcCol="1270" anchor="ctr" anchorCtr="0">
              <a:noAutofit/>
            </a:bodyPr>
            <a:lstStyle/>
            <a:p>
              <a:pPr algn="ctr" defTabSz="444500">
                <a:lnSpc>
                  <a:spcPct val="90000"/>
                </a:lnSpc>
                <a:spcAft>
                  <a:spcPct val="35000"/>
                </a:spcAft>
              </a:pPr>
              <a:r>
                <a:rPr lang="en-GB" sz="1000">
                  <a:latin typeface="Open Sans"/>
                  <a:ea typeface="Open Sans"/>
                  <a:cs typeface="Open Sans"/>
                </a:rPr>
                <a:t>Claire </a:t>
              </a:r>
              <a:r>
                <a:rPr lang="en-GB" sz="1000" err="1">
                  <a:latin typeface="Open Sans"/>
                  <a:ea typeface="Open Sans"/>
                  <a:cs typeface="Open Sans"/>
                </a:rPr>
                <a:t>Goulsbra</a:t>
              </a:r>
              <a:endParaRPr lang="en-GB" sz="1000" b="0" i="0" kern="1200" err="1">
                <a:latin typeface="Open Sans" panose="020B0606030504020204" pitchFamily="34" charset="0"/>
                <a:ea typeface="Open Sans" panose="020B0606030504020204" pitchFamily="34" charset="0"/>
                <a:cs typeface="Open Sans" panose="020B0606030504020204" pitchFamily="34" charset="0"/>
              </a:endParaRPr>
            </a:p>
            <a:p>
              <a:pPr marL="0" lvl="0" indent="0" algn="ctr" defTabSz="444500">
                <a:lnSpc>
                  <a:spcPct val="90000"/>
                </a:lnSpc>
                <a:spcBef>
                  <a:spcPct val="0"/>
                </a:spcBef>
                <a:spcAft>
                  <a:spcPct val="35000"/>
                </a:spcAft>
                <a:buFont typeface="Arial" panose="020B0604020202020204" pitchFamily="34" charset="0"/>
                <a:buNone/>
              </a:pPr>
              <a:r>
                <a:rPr lang="en-GB" sz="1000" b="1" i="0" kern="1200">
                  <a:latin typeface="Open Sans"/>
                  <a:ea typeface="Open Sans"/>
                  <a:cs typeface="Open Sans"/>
                </a:rPr>
                <a:t>Associate Director for Assessment</a:t>
              </a:r>
              <a:endParaRPr lang="en-US" sz="1000" b="1" i="0" kern="1200">
                <a:latin typeface="Open Sans"/>
                <a:ea typeface="Open Sans"/>
                <a:cs typeface="Open Sans"/>
              </a:endParaRPr>
            </a:p>
          </p:txBody>
        </p:sp>
      </p:grpSp>
      <p:grpSp>
        <p:nvGrpSpPr>
          <p:cNvPr id="7" name="Group 6">
            <a:extLst>
              <a:ext uri="{FF2B5EF4-FFF2-40B4-BE49-F238E27FC236}">
                <a16:creationId xmlns:a16="http://schemas.microsoft.com/office/drawing/2014/main" id="{050F565B-A84B-B885-8282-E7178465BFCB}"/>
              </a:ext>
            </a:extLst>
          </p:cNvPr>
          <p:cNvGrpSpPr/>
          <p:nvPr/>
        </p:nvGrpSpPr>
        <p:grpSpPr>
          <a:xfrm>
            <a:off x="6386348" y="3432415"/>
            <a:ext cx="1611520" cy="1142999"/>
            <a:chOff x="408179" y="2360756"/>
            <a:chExt cx="1611520" cy="635548"/>
          </a:xfrm>
        </p:grpSpPr>
        <p:sp>
          <p:nvSpPr>
            <p:cNvPr id="17" name="Rectangle 16">
              <a:extLst>
                <a:ext uri="{FF2B5EF4-FFF2-40B4-BE49-F238E27FC236}">
                  <a16:creationId xmlns:a16="http://schemas.microsoft.com/office/drawing/2014/main" id="{3AF0A199-4BCF-41CA-1310-0BCCF2BDDC48}"/>
                </a:ext>
              </a:extLst>
            </p:cNvPr>
            <p:cNvSpPr/>
            <p:nvPr/>
          </p:nvSpPr>
          <p:spPr>
            <a:xfrm>
              <a:off x="408179" y="2360756"/>
              <a:ext cx="1611520" cy="635548"/>
            </a:xfrm>
            <a:prstGeom prst="rect">
              <a:avLst/>
            </a:prstGeom>
            <a:solidFill>
              <a:schemeClr val="accent6">
                <a:lumMod val="20000"/>
                <a:lumOff val="80000"/>
                <a:alpha val="90000"/>
              </a:schemeClr>
            </a:solidFill>
            <a:ln w="12700">
              <a:solidFill>
                <a:srgbClr val="6A2382"/>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GB"/>
            </a:p>
          </p:txBody>
        </p:sp>
        <p:sp>
          <p:nvSpPr>
            <p:cNvPr id="18" name="TextBox 17">
              <a:extLst>
                <a:ext uri="{FF2B5EF4-FFF2-40B4-BE49-F238E27FC236}">
                  <a16:creationId xmlns:a16="http://schemas.microsoft.com/office/drawing/2014/main" id="{084687BD-51A8-F3DE-D0A7-C076E8BA988A}"/>
                </a:ext>
              </a:extLst>
            </p:cNvPr>
            <p:cNvSpPr txBox="1"/>
            <p:nvPr/>
          </p:nvSpPr>
          <p:spPr>
            <a:xfrm>
              <a:off x="408179" y="2360756"/>
              <a:ext cx="1611520" cy="63554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2700" rIns="19050" bIns="12700" numCol="1" spcCol="1270" anchor="ctr" anchorCtr="0">
              <a:noAutofit/>
            </a:bodyPr>
            <a:lstStyle/>
            <a:p>
              <a:pPr algn="ctr" defTabSz="444500">
                <a:lnSpc>
                  <a:spcPct val="90000"/>
                </a:lnSpc>
                <a:spcAft>
                  <a:spcPct val="35000"/>
                </a:spcAft>
              </a:pPr>
              <a:r>
                <a:rPr lang="en-GB" sz="1000">
                  <a:latin typeface="Open Sans"/>
                  <a:ea typeface="Open Sans"/>
                  <a:cs typeface="Open Sans"/>
                </a:rPr>
                <a:t>Bertie Dockerill</a:t>
              </a:r>
              <a:endParaRPr lang="en-GB" sz="1000" b="0" i="0" kern="1200">
                <a:latin typeface="Open Sans" panose="020B0606030504020204" pitchFamily="34" charset="0"/>
                <a:ea typeface="Open Sans" panose="020B0606030504020204" pitchFamily="34" charset="0"/>
                <a:cs typeface="Open Sans" panose="020B0606030504020204" pitchFamily="34" charset="0"/>
              </a:endParaRPr>
            </a:p>
            <a:p>
              <a:pPr marL="0" lvl="0" indent="0" algn="ctr" defTabSz="444500">
                <a:lnSpc>
                  <a:spcPct val="90000"/>
                </a:lnSpc>
                <a:spcBef>
                  <a:spcPct val="0"/>
                </a:spcBef>
                <a:spcAft>
                  <a:spcPct val="35000"/>
                </a:spcAft>
                <a:buFont typeface="Arial" panose="020B0604020202020204" pitchFamily="34" charset="0"/>
                <a:buNone/>
              </a:pPr>
              <a:r>
                <a:rPr lang="en-GB" sz="1000" b="1" i="0" kern="1200">
                  <a:latin typeface="Open Sans"/>
                  <a:ea typeface="Open Sans"/>
                  <a:cs typeface="Open Sans"/>
                </a:rPr>
                <a:t>Associate Director for Employability &amp; Professional Learning</a:t>
              </a:r>
              <a:r>
                <a:rPr lang="en-US" sz="1000" b="1" i="0" kern="1200">
                  <a:latin typeface="Open Sans"/>
                  <a:ea typeface="Open Sans"/>
                  <a:cs typeface="Open Sans"/>
                </a:rPr>
                <a:t>​</a:t>
              </a:r>
            </a:p>
          </p:txBody>
        </p:sp>
      </p:grpSp>
      <p:grpSp>
        <p:nvGrpSpPr>
          <p:cNvPr id="9" name="Group 8">
            <a:extLst>
              <a:ext uri="{FF2B5EF4-FFF2-40B4-BE49-F238E27FC236}">
                <a16:creationId xmlns:a16="http://schemas.microsoft.com/office/drawing/2014/main" id="{E6AF5825-B7C0-3EB8-2257-C5CE0804E78A}"/>
              </a:ext>
            </a:extLst>
          </p:cNvPr>
          <p:cNvGrpSpPr/>
          <p:nvPr/>
        </p:nvGrpSpPr>
        <p:grpSpPr>
          <a:xfrm>
            <a:off x="4367982" y="3436162"/>
            <a:ext cx="1611520" cy="1142999"/>
            <a:chOff x="408179" y="3822773"/>
            <a:chExt cx="1611520" cy="635548"/>
          </a:xfrm>
        </p:grpSpPr>
        <p:sp>
          <p:nvSpPr>
            <p:cNvPr id="13" name="Rectangle 12">
              <a:extLst>
                <a:ext uri="{FF2B5EF4-FFF2-40B4-BE49-F238E27FC236}">
                  <a16:creationId xmlns:a16="http://schemas.microsoft.com/office/drawing/2014/main" id="{FC29D64D-106E-F6F5-80A3-0D2DB1E3D6B7}"/>
                </a:ext>
              </a:extLst>
            </p:cNvPr>
            <p:cNvSpPr/>
            <p:nvPr/>
          </p:nvSpPr>
          <p:spPr>
            <a:xfrm>
              <a:off x="408179" y="3822773"/>
              <a:ext cx="1611520" cy="635548"/>
            </a:xfrm>
            <a:prstGeom prst="rect">
              <a:avLst/>
            </a:prstGeom>
            <a:solidFill>
              <a:schemeClr val="accent6">
                <a:lumMod val="20000"/>
                <a:lumOff val="80000"/>
                <a:alpha val="90000"/>
              </a:schemeClr>
            </a:solidFill>
            <a:ln w="12700">
              <a:solidFill>
                <a:srgbClr val="6A2382"/>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GB"/>
            </a:p>
          </p:txBody>
        </p:sp>
        <p:sp>
          <p:nvSpPr>
            <p:cNvPr id="14" name="TextBox 13">
              <a:extLst>
                <a:ext uri="{FF2B5EF4-FFF2-40B4-BE49-F238E27FC236}">
                  <a16:creationId xmlns:a16="http://schemas.microsoft.com/office/drawing/2014/main" id="{34763EFB-0BF1-3ADC-0B6A-B440DEF628AA}"/>
                </a:ext>
              </a:extLst>
            </p:cNvPr>
            <p:cNvSpPr txBox="1"/>
            <p:nvPr/>
          </p:nvSpPr>
          <p:spPr>
            <a:xfrm>
              <a:off x="408179" y="3822773"/>
              <a:ext cx="1611520" cy="63554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Font typeface="Arial" panose="020B0604020202020204" pitchFamily="34" charset="0"/>
                <a:buNone/>
              </a:pPr>
              <a:r>
                <a:rPr lang="en-GB" sz="1000" b="0" i="0" kern="1200">
                  <a:latin typeface="Open Sans" panose="020B0606030504020204" pitchFamily="34" charset="0"/>
                  <a:ea typeface="Open Sans" panose="020B0606030504020204" pitchFamily="34" charset="0"/>
                  <a:cs typeface="Open Sans" panose="020B0606030504020204" pitchFamily="34" charset="0"/>
                </a:rPr>
                <a:t>Loretta Anthony-Okeke</a:t>
              </a:r>
              <a:endParaRPr lang="en-GB" sz="1000" b="0" i="0" kern="1200" dirty="0">
                <a:latin typeface="Open Sans" panose="020B0606030504020204" pitchFamily="34" charset="0"/>
                <a:ea typeface="Open Sans" panose="020B0606030504020204" pitchFamily="34" charset="0"/>
                <a:cs typeface="Open Sans" panose="020B0606030504020204" pitchFamily="34" charset="0"/>
              </a:endParaRPr>
            </a:p>
            <a:p>
              <a:pPr marL="0" lvl="0" indent="0" algn="ctr" defTabSz="444500">
                <a:lnSpc>
                  <a:spcPct val="90000"/>
                </a:lnSpc>
                <a:spcBef>
                  <a:spcPct val="0"/>
                </a:spcBef>
                <a:spcAft>
                  <a:spcPct val="35000"/>
                </a:spcAft>
                <a:buFont typeface="Arial" panose="020B0604020202020204" pitchFamily="34" charset="0"/>
                <a:buNone/>
              </a:pPr>
              <a:r>
                <a:rPr lang="en-GB" sz="1000" b="1" i="0" kern="1200" dirty="0">
                  <a:latin typeface="Open Sans" panose="020B0606030504020204" pitchFamily="34" charset="0"/>
                  <a:ea typeface="Open Sans" panose="020B0606030504020204" pitchFamily="34" charset="0"/>
                  <a:cs typeface="Open Sans" panose="020B0606030504020204" pitchFamily="34" charset="0"/>
                </a:rPr>
                <a:t>Associate Director for Widening Participation &amp; Schools</a:t>
              </a:r>
              <a:endParaRPr lang="en-US" sz="1000" b="1" i="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0" name="Group 9">
            <a:extLst>
              <a:ext uri="{FF2B5EF4-FFF2-40B4-BE49-F238E27FC236}">
                <a16:creationId xmlns:a16="http://schemas.microsoft.com/office/drawing/2014/main" id="{C4D6DB76-2551-2683-3871-1669F47173A4}"/>
              </a:ext>
            </a:extLst>
          </p:cNvPr>
          <p:cNvGrpSpPr/>
          <p:nvPr/>
        </p:nvGrpSpPr>
        <p:grpSpPr>
          <a:xfrm>
            <a:off x="8393657" y="3436162"/>
            <a:ext cx="1611520" cy="1142999"/>
            <a:chOff x="408179" y="4553781"/>
            <a:chExt cx="1611520" cy="635548"/>
          </a:xfrm>
        </p:grpSpPr>
        <p:sp>
          <p:nvSpPr>
            <p:cNvPr id="11" name="Rectangle 10">
              <a:extLst>
                <a:ext uri="{FF2B5EF4-FFF2-40B4-BE49-F238E27FC236}">
                  <a16:creationId xmlns:a16="http://schemas.microsoft.com/office/drawing/2014/main" id="{24C87DCB-B4D9-3A1E-4A27-D366D18EDADC}"/>
                </a:ext>
              </a:extLst>
            </p:cNvPr>
            <p:cNvSpPr/>
            <p:nvPr/>
          </p:nvSpPr>
          <p:spPr>
            <a:xfrm>
              <a:off x="408179" y="4553781"/>
              <a:ext cx="1611520" cy="635548"/>
            </a:xfrm>
            <a:prstGeom prst="rect">
              <a:avLst/>
            </a:prstGeom>
            <a:solidFill>
              <a:schemeClr val="accent6">
                <a:lumMod val="20000"/>
                <a:lumOff val="80000"/>
                <a:alpha val="90000"/>
              </a:schemeClr>
            </a:solidFill>
            <a:ln w="12700">
              <a:solidFill>
                <a:srgbClr val="6A2382"/>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GB"/>
            </a:p>
          </p:txBody>
        </p:sp>
        <p:sp>
          <p:nvSpPr>
            <p:cNvPr id="12" name="TextBox 11">
              <a:extLst>
                <a:ext uri="{FF2B5EF4-FFF2-40B4-BE49-F238E27FC236}">
                  <a16:creationId xmlns:a16="http://schemas.microsoft.com/office/drawing/2014/main" id="{A49EAEA6-8426-C0C3-21DA-BC0679A2D9F7}"/>
                </a:ext>
              </a:extLst>
            </p:cNvPr>
            <p:cNvSpPr txBox="1"/>
            <p:nvPr/>
          </p:nvSpPr>
          <p:spPr>
            <a:xfrm>
              <a:off x="408179" y="4553781"/>
              <a:ext cx="1611520" cy="63554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2700" rIns="19050" bIns="12700" numCol="1" spcCol="1270" anchor="ctr" anchorCtr="0">
              <a:noAutofit/>
            </a:bodyPr>
            <a:lstStyle/>
            <a:p>
              <a:pPr algn="ctr" defTabSz="444500">
                <a:lnSpc>
                  <a:spcPct val="90000"/>
                </a:lnSpc>
                <a:spcAft>
                  <a:spcPct val="35000"/>
                </a:spcAft>
              </a:pPr>
              <a:r>
                <a:rPr lang="en-GB" sz="1000">
                  <a:latin typeface="Open Sans"/>
                  <a:ea typeface="Open Sans"/>
                  <a:cs typeface="Open Sans"/>
                </a:rPr>
                <a:t>Kathryn Telling</a:t>
              </a:r>
              <a:endParaRPr lang="en-GB" sz="1000" b="0" i="0" kern="1200">
                <a:latin typeface="Open Sans" panose="020B0606030504020204" pitchFamily="34" charset="0"/>
                <a:ea typeface="Open Sans" panose="020B0606030504020204" pitchFamily="34" charset="0"/>
                <a:cs typeface="Open Sans" panose="020B0606030504020204" pitchFamily="34" charset="0"/>
              </a:endParaRPr>
            </a:p>
            <a:p>
              <a:pPr marL="0" lvl="0" indent="0" algn="ctr" defTabSz="444500">
                <a:lnSpc>
                  <a:spcPct val="90000"/>
                </a:lnSpc>
                <a:spcBef>
                  <a:spcPct val="0"/>
                </a:spcBef>
                <a:spcAft>
                  <a:spcPct val="35000"/>
                </a:spcAft>
                <a:buFont typeface="Arial" panose="020B0604020202020204" pitchFamily="34" charset="0"/>
                <a:buNone/>
              </a:pPr>
              <a:r>
                <a:rPr lang="en-GB" sz="1000" b="1" i="0" kern="1200">
                  <a:latin typeface="Open Sans"/>
                  <a:ea typeface="Open Sans"/>
                  <a:cs typeface="Open Sans"/>
                </a:rPr>
                <a:t>Associate Director for Academic Advising &amp; Student Wellbeing</a:t>
              </a:r>
              <a:endParaRPr lang="en-US" sz="1000" b="1" i="0" kern="1200">
                <a:latin typeface="Open Sans"/>
                <a:ea typeface="Open Sans"/>
                <a:cs typeface="Open Sans"/>
              </a:endParaRPr>
            </a:p>
          </p:txBody>
        </p:sp>
      </p:grpSp>
      <p:sp>
        <p:nvSpPr>
          <p:cNvPr id="27" name="Rectangle 26">
            <a:extLst>
              <a:ext uri="{FF2B5EF4-FFF2-40B4-BE49-F238E27FC236}">
                <a16:creationId xmlns:a16="http://schemas.microsoft.com/office/drawing/2014/main" id="{11424289-9A4B-A5EE-DED2-A7170A89886D}"/>
              </a:ext>
            </a:extLst>
          </p:cNvPr>
          <p:cNvSpPr/>
          <p:nvPr/>
        </p:nvSpPr>
        <p:spPr>
          <a:xfrm>
            <a:off x="10412197" y="3411820"/>
            <a:ext cx="1611520" cy="1142999"/>
          </a:xfrm>
          <a:prstGeom prst="rect">
            <a:avLst/>
          </a:prstGeom>
          <a:solidFill>
            <a:schemeClr val="accent6">
              <a:lumMod val="20000"/>
              <a:lumOff val="80000"/>
              <a:alpha val="90000"/>
            </a:schemeClr>
          </a:solidFill>
          <a:ln w="12700">
            <a:solidFill>
              <a:srgbClr val="6A2382"/>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GB"/>
          </a:p>
        </p:txBody>
      </p:sp>
      <p:sp>
        <p:nvSpPr>
          <p:cNvPr id="28" name="TextBox 27">
            <a:extLst>
              <a:ext uri="{FF2B5EF4-FFF2-40B4-BE49-F238E27FC236}">
                <a16:creationId xmlns:a16="http://schemas.microsoft.com/office/drawing/2014/main" id="{A7710F33-43FD-79C6-6406-A86E05D2D242}"/>
              </a:ext>
            </a:extLst>
          </p:cNvPr>
          <p:cNvSpPr txBox="1"/>
          <p:nvPr/>
        </p:nvSpPr>
        <p:spPr>
          <a:xfrm>
            <a:off x="10409616" y="3432411"/>
            <a:ext cx="1611520" cy="11429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Font typeface="Arial" panose="020B0604020202020204" pitchFamily="34" charset="0"/>
              <a:buNone/>
            </a:pPr>
            <a:r>
              <a:rPr lang="en-GB" sz="1000">
                <a:latin typeface="Open Sans" panose="020B0606030504020204" pitchFamily="34" charset="0"/>
                <a:ea typeface="Open Sans" panose="020B0606030504020204" pitchFamily="34" charset="0"/>
                <a:cs typeface="Open Sans" panose="020B0606030504020204" pitchFamily="34" charset="0"/>
              </a:rPr>
              <a:t>Christopher Darvill</a:t>
            </a:r>
            <a:endParaRPr lang="en-GB" sz="1000" b="0" i="0" kern="1200">
              <a:latin typeface="Open Sans" panose="020B0606030504020204" pitchFamily="34" charset="0"/>
              <a:ea typeface="Open Sans" panose="020B0606030504020204" pitchFamily="34" charset="0"/>
              <a:cs typeface="Open Sans" panose="020B0606030504020204" pitchFamily="34" charset="0"/>
            </a:endParaRPr>
          </a:p>
          <a:p>
            <a:pPr marL="0" lvl="0" indent="0" algn="ctr" defTabSz="444500">
              <a:lnSpc>
                <a:spcPct val="90000"/>
              </a:lnSpc>
              <a:spcBef>
                <a:spcPct val="0"/>
              </a:spcBef>
              <a:spcAft>
                <a:spcPct val="35000"/>
              </a:spcAft>
              <a:buFont typeface="Arial" panose="020B0604020202020204" pitchFamily="34" charset="0"/>
              <a:buNone/>
            </a:pPr>
            <a:r>
              <a:rPr lang="en-GB" sz="1000" b="1" i="0" kern="1200">
                <a:latin typeface="Open Sans" panose="020B0606030504020204" pitchFamily="34" charset="0"/>
                <a:ea typeface="Open Sans" panose="020B0606030504020204" pitchFamily="34" charset="0"/>
                <a:cs typeface="Open Sans" panose="020B0606030504020204" pitchFamily="34" charset="0"/>
              </a:rPr>
              <a:t>Associate Director for Field courses</a:t>
            </a:r>
            <a:endParaRPr lang="en-US" sz="1000" b="1" i="0" kern="1200">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4850C63B-69C4-0B0B-B2A2-B6C5991EC3A7}"/>
              </a:ext>
            </a:extLst>
          </p:cNvPr>
          <p:cNvSpPr txBox="1"/>
          <p:nvPr/>
        </p:nvSpPr>
        <p:spPr>
          <a:xfrm>
            <a:off x="643761" y="5706112"/>
            <a:ext cx="10691551" cy="369332"/>
          </a:xfrm>
          <a:prstGeom prst="rect">
            <a:avLst/>
          </a:prstGeom>
          <a:noFill/>
        </p:spPr>
        <p:txBody>
          <a:bodyPr wrap="square" rtlCol="0">
            <a:spAutoFit/>
          </a:bodyPr>
          <a:lstStyle/>
          <a:p>
            <a:pPr algn="ctr"/>
            <a:r>
              <a:rPr lang="en-GB"/>
              <a:t>Across the portfolio of TLSE activity we partner with AD roles for specialist areas of work</a:t>
            </a:r>
          </a:p>
        </p:txBody>
      </p:sp>
    </p:spTree>
    <p:extLst>
      <p:ext uri="{BB962C8B-B14F-4D97-AF65-F5344CB8AC3E}">
        <p14:creationId xmlns:p14="http://schemas.microsoft.com/office/powerpoint/2010/main" val="1234738854"/>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a:extLst>
              <a:ext uri="{FF2B5EF4-FFF2-40B4-BE49-F238E27FC236}">
                <a16:creationId xmlns:a16="http://schemas.microsoft.com/office/drawing/2014/main" id="{3CAA4C01-5373-C9E6-843F-8827AFBF7C22}"/>
              </a:ext>
            </a:extLst>
          </p:cNvPr>
          <p:cNvSpPr txBox="1">
            <a:spLocks/>
          </p:cNvSpPr>
          <p:nvPr/>
        </p:nvSpPr>
        <p:spPr bwMode="auto">
          <a:xfrm>
            <a:off x="545047" y="-88604"/>
            <a:ext cx="10942106"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a:t>Programme Management &amp; Curriculum Development</a:t>
            </a:r>
            <a:endParaRPr lang="en-US"/>
          </a:p>
        </p:txBody>
      </p:sp>
      <p:graphicFrame>
        <p:nvGraphicFramePr>
          <p:cNvPr id="8" name="Table 33">
            <a:extLst>
              <a:ext uri="{FF2B5EF4-FFF2-40B4-BE49-F238E27FC236}">
                <a16:creationId xmlns:a16="http://schemas.microsoft.com/office/drawing/2014/main" id="{DADAC31E-B16A-DC65-5471-A1990D19EC4A}"/>
              </a:ext>
            </a:extLst>
          </p:cNvPr>
          <p:cNvGraphicFramePr>
            <a:graphicFrameLocks noGrp="1"/>
          </p:cNvGraphicFramePr>
          <p:nvPr>
            <p:extLst>
              <p:ext uri="{D42A27DB-BD31-4B8C-83A1-F6EECF244321}">
                <p14:modId xmlns:p14="http://schemas.microsoft.com/office/powerpoint/2010/main" val="1572697498"/>
              </p:ext>
            </p:extLst>
          </p:nvPr>
        </p:nvGraphicFramePr>
        <p:xfrm>
          <a:off x="545047" y="835105"/>
          <a:ext cx="9097065" cy="5200837"/>
        </p:xfrm>
        <a:graphic>
          <a:graphicData uri="http://schemas.openxmlformats.org/drawingml/2006/table">
            <a:tbl>
              <a:tblPr firstRow="1" bandRow="1">
                <a:tableStyleId>{93296810-A885-4BE3-A3E7-6D5BEEA58F35}</a:tableStyleId>
              </a:tblPr>
              <a:tblGrid>
                <a:gridCol w="9097065">
                  <a:extLst>
                    <a:ext uri="{9D8B030D-6E8A-4147-A177-3AD203B41FA5}">
                      <a16:colId xmlns:a16="http://schemas.microsoft.com/office/drawing/2014/main" val="3047163899"/>
                    </a:ext>
                  </a:extLst>
                </a:gridCol>
              </a:tblGrid>
              <a:tr h="251460">
                <a:tc>
                  <a:txBody>
                    <a:bodyPr/>
                    <a:lstStyle/>
                    <a:p>
                      <a:endParaRPr lang="en-GB" sz="1200">
                        <a:latin typeface="Open Sans"/>
                        <a:ea typeface="Open Sans"/>
                        <a:cs typeface="Open Sans"/>
                      </a:endParaRPr>
                    </a:p>
                  </a:txBody>
                  <a:tcPr marL="68580" marR="68580" marT="34290" marB="34290"/>
                </a:tc>
                <a:extLst>
                  <a:ext uri="{0D108BD9-81ED-4DB2-BD59-A6C34878D82A}">
                    <a16:rowId xmlns:a16="http://schemas.microsoft.com/office/drawing/2014/main" val="560405022"/>
                  </a:ext>
                </a:extLst>
              </a:tr>
              <a:tr h="2108835">
                <a:tc>
                  <a:txBody>
                    <a:bodyPr/>
                    <a:lstStyle/>
                    <a:p>
                      <a:pPr marL="0" marR="0" lvl="0" indent="0" algn="l">
                        <a:spcBef>
                          <a:spcPts val="0"/>
                        </a:spcBef>
                        <a:spcAft>
                          <a:spcPts val="0"/>
                        </a:spcAft>
                        <a:buFont typeface="Arial"/>
                        <a:buNone/>
                      </a:pPr>
                      <a:r>
                        <a:rPr lang="en-GB" sz="1000" kern="1200">
                          <a:effectLst/>
                          <a:latin typeface="Open Sans"/>
                          <a:ea typeface="Open Sans"/>
                          <a:cs typeface="Open Sans"/>
                        </a:rPr>
                        <a:t>Curriculum and programme management administration including:-</a:t>
                      </a:r>
                      <a:endParaRPr lang="en-GB" sz="1000">
                        <a:effectLst/>
                        <a:latin typeface="Open Sans"/>
                        <a:ea typeface="Open Sans"/>
                        <a:cs typeface="Open Sans"/>
                      </a:endParaRPr>
                    </a:p>
                    <a:p>
                      <a:pPr marL="173355" marR="0" indent="-173355" algn="l" rtl="0" eaLnBrk="1" fontAlgn="auto" latinLnBrk="0" hangingPunct="1">
                        <a:spcBef>
                          <a:spcPts val="0"/>
                        </a:spcBef>
                        <a:spcAft>
                          <a:spcPts val="0"/>
                        </a:spcAft>
                        <a:buFont typeface="Arial" panose="020B0604020202020204" pitchFamily="34" charset="0"/>
                        <a:buChar char="•"/>
                      </a:pPr>
                      <a:r>
                        <a:rPr lang="en-GB" sz="1000" kern="1200">
                          <a:effectLst/>
                          <a:latin typeface="Open Sans"/>
                          <a:ea typeface="Open Sans"/>
                          <a:cs typeface="Open Sans"/>
                        </a:rPr>
                        <a:t>Creating and maintaining programme structures and course units in Campus Solutions​</a:t>
                      </a:r>
                      <a:endParaRPr lang="en-GB" sz="1000">
                        <a:effectLst/>
                        <a:latin typeface="Open Sans"/>
                        <a:ea typeface="Open Sans"/>
                        <a:cs typeface="Open Sans"/>
                      </a:endParaRPr>
                    </a:p>
                    <a:p>
                      <a:pPr marL="173355" marR="0" lvl="0" indent="-173355" algn="l">
                        <a:spcBef>
                          <a:spcPts val="0"/>
                        </a:spcBef>
                        <a:spcAft>
                          <a:spcPts val="0"/>
                        </a:spcAft>
                        <a:buFont typeface="Arial" panose="020B0604020202020204" pitchFamily="34" charset="0"/>
                        <a:buChar char="•"/>
                      </a:pPr>
                      <a:r>
                        <a:rPr lang="en-GB" sz="1000" kern="1200">
                          <a:effectLst/>
                          <a:latin typeface="Open Sans"/>
                          <a:ea typeface="Open Sans"/>
                          <a:cs typeface="Open Sans"/>
                        </a:rPr>
                        <a:t>Managing student registrations and December census activity​</a:t>
                      </a:r>
                      <a:endParaRPr lang="en-GB" sz="1000">
                        <a:effectLst/>
                        <a:latin typeface="Open Sans"/>
                        <a:ea typeface="Open Sans"/>
                        <a:cs typeface="Open Sans"/>
                      </a:endParaRPr>
                    </a:p>
                    <a:p>
                      <a:pPr marL="173355" marR="0" lvl="0" indent="-173355" algn="l">
                        <a:spcBef>
                          <a:spcPts val="0"/>
                        </a:spcBef>
                        <a:spcAft>
                          <a:spcPts val="0"/>
                        </a:spcAft>
                        <a:buFont typeface="Arial" panose="020B0604020202020204" pitchFamily="34" charset="0"/>
                        <a:buChar char="•"/>
                      </a:pPr>
                      <a:r>
                        <a:rPr lang="en-GB" sz="1000" kern="1200">
                          <a:effectLst/>
                          <a:latin typeface="Open Sans"/>
                          <a:ea typeface="Open Sans"/>
                          <a:cs typeface="Open Sans"/>
                        </a:rPr>
                        <a:t>Delivery</a:t>
                      </a:r>
                      <a:r>
                        <a:rPr lang="en-GB" sz="1000" kern="1200" baseline="0">
                          <a:effectLst/>
                          <a:latin typeface="Open Sans"/>
                          <a:ea typeface="Open Sans"/>
                          <a:cs typeface="Open Sans"/>
                        </a:rPr>
                        <a:t> of c</a:t>
                      </a:r>
                      <a:r>
                        <a:rPr lang="en-GB" sz="1000" kern="1200">
                          <a:effectLst/>
                          <a:latin typeface="Open Sans"/>
                          <a:ea typeface="Open Sans"/>
                          <a:cs typeface="Open Sans"/>
                        </a:rPr>
                        <a:t>ourse unit selection​</a:t>
                      </a:r>
                      <a:endParaRPr lang="en-GB" sz="1000">
                        <a:effectLst/>
                        <a:latin typeface="Open Sans"/>
                        <a:ea typeface="Open Sans"/>
                        <a:cs typeface="Open Sans"/>
                      </a:endParaRPr>
                    </a:p>
                    <a:p>
                      <a:pPr marL="173355" marR="0" lvl="0" indent="-173355" algn="l">
                        <a:spcBef>
                          <a:spcPts val="0"/>
                        </a:spcBef>
                        <a:spcAft>
                          <a:spcPts val="0"/>
                        </a:spcAft>
                        <a:buFont typeface="Arial" panose="020B0604020202020204" pitchFamily="34" charset="0"/>
                        <a:buChar char="•"/>
                      </a:pPr>
                      <a:r>
                        <a:rPr lang="en-GB" sz="1000" kern="1200">
                          <a:effectLst/>
                          <a:latin typeface="Open Sans"/>
                          <a:ea typeface="Open Sans"/>
                          <a:cs typeface="Open Sans"/>
                        </a:rPr>
                        <a:t>Coordinating Programme handbook</a:t>
                      </a:r>
                      <a:r>
                        <a:rPr lang="en-GB" sz="1000" kern="1200" baseline="0">
                          <a:effectLst/>
                          <a:latin typeface="Open Sans"/>
                          <a:ea typeface="Open Sans"/>
                          <a:cs typeface="Open Sans"/>
                        </a:rPr>
                        <a:t> updates</a:t>
                      </a:r>
                      <a:endParaRPr lang="en-GB" sz="1000">
                        <a:effectLst/>
                        <a:latin typeface="Open Sans"/>
                        <a:ea typeface="Open Sans"/>
                        <a:cs typeface="Open Sans"/>
                      </a:endParaRPr>
                    </a:p>
                    <a:p>
                      <a:pPr marL="173355" marR="0" lvl="0" indent="-173355" algn="l">
                        <a:spcBef>
                          <a:spcPts val="0"/>
                        </a:spcBef>
                        <a:spcAft>
                          <a:spcPts val="0"/>
                        </a:spcAft>
                        <a:buFont typeface="Arial" panose="020B0604020202020204" pitchFamily="34" charset="0"/>
                        <a:buChar char="•"/>
                      </a:pPr>
                      <a:r>
                        <a:rPr lang="en-GB" sz="1000" kern="1200">
                          <a:effectLst/>
                          <a:latin typeface="Open Sans"/>
                          <a:ea typeface="Open Sans"/>
                          <a:cs typeface="Open Sans"/>
                        </a:rPr>
                        <a:t>Delivering</a:t>
                      </a:r>
                      <a:r>
                        <a:rPr lang="en-GB" sz="1000" kern="1200" baseline="0">
                          <a:effectLst/>
                          <a:latin typeface="Open Sans"/>
                          <a:ea typeface="Open Sans"/>
                          <a:cs typeface="Open Sans"/>
                        </a:rPr>
                        <a:t> p</a:t>
                      </a:r>
                      <a:r>
                        <a:rPr lang="en-GB" sz="1000" kern="1200">
                          <a:effectLst/>
                          <a:latin typeface="Open Sans"/>
                          <a:ea typeface="Open Sans"/>
                          <a:cs typeface="Open Sans"/>
                        </a:rPr>
                        <a:t>rogramme approval, amendment, review and</a:t>
                      </a:r>
                      <a:r>
                        <a:rPr lang="en-GB" sz="1000" kern="1200" baseline="0">
                          <a:effectLst/>
                          <a:latin typeface="Open Sans"/>
                          <a:ea typeface="Open Sans"/>
                          <a:cs typeface="Open Sans"/>
                        </a:rPr>
                        <a:t> withdrawal</a:t>
                      </a:r>
                      <a:r>
                        <a:rPr lang="en-GB" sz="1000" kern="1200">
                          <a:effectLst/>
                          <a:latin typeface="Open Sans"/>
                          <a:ea typeface="Open Sans"/>
                          <a:cs typeface="Open Sans"/>
                        </a:rPr>
                        <a:t>​ processes</a:t>
                      </a:r>
                      <a:endParaRPr lang="en-GB" sz="1000">
                        <a:effectLst/>
                        <a:latin typeface="Open Sans"/>
                        <a:ea typeface="Open Sans"/>
                        <a:cs typeface="Open Sans"/>
                      </a:endParaRPr>
                    </a:p>
                    <a:p>
                      <a:pPr marL="173355" marR="0" lvl="0" indent="-173355" algn="l">
                        <a:spcBef>
                          <a:spcPts val="0"/>
                        </a:spcBef>
                        <a:spcAft>
                          <a:spcPts val="0"/>
                        </a:spcAft>
                        <a:buFont typeface="Arial" panose="020B0604020202020204" pitchFamily="34" charset="0"/>
                        <a:buChar char="•"/>
                      </a:pPr>
                      <a:r>
                        <a:rPr lang="en-GB" sz="1000" kern="1200">
                          <a:effectLst/>
                          <a:latin typeface="Open Sans"/>
                          <a:ea typeface="Open Sans"/>
                          <a:cs typeface="Open Sans"/>
                        </a:rPr>
                        <a:t>Delivering</a:t>
                      </a:r>
                      <a:r>
                        <a:rPr lang="en-GB" sz="1000" kern="1200" baseline="0">
                          <a:effectLst/>
                          <a:latin typeface="Open Sans"/>
                          <a:ea typeface="Open Sans"/>
                          <a:cs typeface="Open Sans"/>
                        </a:rPr>
                        <a:t> c</a:t>
                      </a:r>
                      <a:r>
                        <a:rPr lang="en-GB" sz="1000" kern="1200">
                          <a:effectLst/>
                          <a:latin typeface="Open Sans"/>
                          <a:ea typeface="Open Sans"/>
                          <a:cs typeface="Open Sans"/>
                        </a:rPr>
                        <a:t>ourse unit approval, amendment, review​ and withdrawal processes</a:t>
                      </a:r>
                      <a:endParaRPr lang="en-GB" sz="1000">
                        <a:effectLst/>
                        <a:latin typeface="Open Sans"/>
                        <a:ea typeface="Open Sans"/>
                        <a:cs typeface="Open Sans"/>
                      </a:endParaRPr>
                    </a:p>
                    <a:p>
                      <a:pPr marL="173355" marR="0" lvl="0" indent="-173355" algn="l">
                        <a:spcBef>
                          <a:spcPts val="0"/>
                        </a:spcBef>
                        <a:spcAft>
                          <a:spcPts val="0"/>
                        </a:spcAft>
                        <a:buFont typeface="Arial" panose="020B0604020202020204" pitchFamily="34" charset="0"/>
                        <a:buChar char="•"/>
                      </a:pPr>
                      <a:r>
                        <a:rPr lang="en-GB" sz="1000" kern="1200">
                          <a:effectLst/>
                          <a:latin typeface="Open Sans"/>
                          <a:ea typeface="Open Sans"/>
                          <a:cs typeface="Open Sans"/>
                        </a:rPr>
                        <a:t>Coordinating</a:t>
                      </a:r>
                      <a:r>
                        <a:rPr lang="en-GB" sz="1000" kern="1200" baseline="0">
                          <a:effectLst/>
                          <a:latin typeface="Open Sans"/>
                          <a:ea typeface="Open Sans"/>
                          <a:cs typeface="Open Sans"/>
                        </a:rPr>
                        <a:t> continuous monitoring of all programmes</a:t>
                      </a:r>
                      <a:endParaRPr lang="en-GB" sz="1000">
                        <a:effectLst/>
                        <a:latin typeface="Open Sans"/>
                        <a:ea typeface="Open Sans"/>
                        <a:cs typeface="Open Sans"/>
                      </a:endParaRPr>
                    </a:p>
                    <a:p>
                      <a:pPr marL="173355" marR="0" lvl="0" indent="-173355" algn="l">
                        <a:spcBef>
                          <a:spcPts val="0"/>
                        </a:spcBef>
                        <a:spcAft>
                          <a:spcPts val="0"/>
                        </a:spcAft>
                        <a:buFont typeface="Arial" panose="020B0604020202020204" pitchFamily="34" charset="0"/>
                        <a:buChar char="•"/>
                      </a:pPr>
                      <a:r>
                        <a:rPr lang="en-GB" sz="1000" kern="1200">
                          <a:effectLst/>
                          <a:latin typeface="Open Sans"/>
                          <a:ea typeface="Open Sans"/>
                          <a:cs typeface="Open Sans"/>
                        </a:rPr>
                        <a:t>Updates to Course Unit Information Publishing​ including overseeing data quality of published information and CMA compliance</a:t>
                      </a:r>
                      <a:endParaRPr lang="en-GB" sz="1000">
                        <a:effectLst/>
                        <a:latin typeface="Open Sans"/>
                        <a:ea typeface="Open Sans"/>
                        <a:cs typeface="Open Sans"/>
                      </a:endParaRPr>
                    </a:p>
                    <a:p>
                      <a:pPr marL="173355" marR="0" lvl="0" indent="-173355" algn="l">
                        <a:spcBef>
                          <a:spcPts val="0"/>
                        </a:spcBef>
                        <a:spcAft>
                          <a:spcPts val="0"/>
                        </a:spcAft>
                        <a:buFont typeface="Arial" panose="020B0604020202020204" pitchFamily="34" charset="0"/>
                        <a:buChar char="•"/>
                      </a:pPr>
                      <a:r>
                        <a:rPr lang="en-GB" sz="1000" kern="1200">
                          <a:effectLst/>
                          <a:latin typeface="Open Sans"/>
                          <a:ea typeface="Open Sans"/>
                          <a:cs typeface="Open Sans"/>
                        </a:rPr>
                        <a:t>Managing and supporting annual and periodic review processes​</a:t>
                      </a:r>
                      <a:endParaRPr lang="en-GB" sz="1000">
                        <a:effectLst/>
                        <a:latin typeface="Open Sans"/>
                        <a:ea typeface="Open Sans"/>
                        <a:cs typeface="Open Sans"/>
                      </a:endParaRPr>
                    </a:p>
                    <a:p>
                      <a:pPr marL="173355" marR="0" lvl="0" indent="-173355" algn="l">
                        <a:spcBef>
                          <a:spcPts val="0"/>
                        </a:spcBef>
                        <a:spcAft>
                          <a:spcPts val="0"/>
                        </a:spcAft>
                        <a:buFont typeface="Arial" panose="020B0604020202020204" pitchFamily="34" charset="0"/>
                        <a:buChar char="•"/>
                      </a:pPr>
                      <a:r>
                        <a:rPr lang="en-GB" sz="1000" kern="1200">
                          <a:effectLst/>
                          <a:latin typeface="Open Sans"/>
                          <a:ea typeface="Open Sans"/>
                          <a:cs typeface="Open Sans"/>
                        </a:rPr>
                        <a:t>Updating student records in campus solutions with change of circumstances​ (i.e. interruptions, withdrawals etc.)</a:t>
                      </a:r>
                      <a:endParaRPr lang="en-GB" sz="1000">
                        <a:effectLst/>
                        <a:latin typeface="Open Sans"/>
                        <a:ea typeface="Open Sans"/>
                        <a:cs typeface="Open Sans"/>
                      </a:endParaRPr>
                    </a:p>
                    <a:p>
                      <a:pPr marL="173355" marR="0" lvl="0" indent="-173355" algn="l">
                        <a:spcBef>
                          <a:spcPts val="0"/>
                        </a:spcBef>
                        <a:spcAft>
                          <a:spcPts val="0"/>
                        </a:spcAft>
                        <a:buFont typeface="Arial" panose="020B0604020202020204" pitchFamily="34" charset="0"/>
                        <a:buChar char="•"/>
                      </a:pPr>
                      <a:r>
                        <a:rPr lang="en-GB" sz="1000" kern="1200">
                          <a:effectLst/>
                          <a:latin typeface="Open Sans"/>
                          <a:ea typeface="Open Sans"/>
                          <a:cs typeface="Open Sans"/>
                        </a:rPr>
                        <a:t>Maintaining course unit information on online learning environments e.g. Blackboard including maintenance and monitoring of mandatory training units</a:t>
                      </a:r>
                      <a:endParaRPr lang="en-GB" sz="1000">
                        <a:effectLst/>
                        <a:latin typeface="Open Sans"/>
                        <a:ea typeface="Open Sans"/>
                        <a:cs typeface="Open Sans"/>
                      </a:endParaRPr>
                    </a:p>
                    <a:p>
                      <a:pPr marL="173355" marR="0" lvl="0" indent="-173355" algn="l">
                        <a:spcBef>
                          <a:spcPts val="0"/>
                        </a:spcBef>
                        <a:spcAft>
                          <a:spcPts val="0"/>
                        </a:spcAft>
                        <a:buFont typeface="Arial" panose="020B0604020202020204" pitchFamily="34" charset="0"/>
                        <a:buChar char="•"/>
                      </a:pPr>
                      <a:r>
                        <a:rPr lang="en-GB" sz="1000" kern="1200">
                          <a:effectLst/>
                          <a:latin typeface="Open Sans"/>
                          <a:ea typeface="Open Sans"/>
                          <a:cs typeface="Open Sans"/>
                        </a:rPr>
                        <a:t>Scheduling classes in campus solutions​ / maintaining instructor records for attachment to classes in Campus Solutions​</a:t>
                      </a:r>
                      <a:endParaRPr lang="en-GB" sz="1000">
                        <a:effectLst/>
                        <a:latin typeface="Open Sans"/>
                        <a:ea typeface="Open Sans"/>
                        <a:cs typeface="Open Sans"/>
                      </a:endParaRPr>
                    </a:p>
                    <a:p>
                      <a:pPr marL="173355" marR="0" lvl="0" indent="-173355" algn="l">
                        <a:spcBef>
                          <a:spcPts val="0"/>
                        </a:spcBef>
                        <a:spcAft>
                          <a:spcPts val="0"/>
                        </a:spcAft>
                        <a:buFont typeface="Arial" panose="020B0604020202020204" pitchFamily="34" charset="0"/>
                        <a:buChar char="•"/>
                      </a:pPr>
                      <a:r>
                        <a:rPr lang="en-GB" sz="1000" kern="1200">
                          <a:effectLst/>
                          <a:latin typeface="Open Sans"/>
                          <a:ea typeface="Open Sans"/>
                          <a:cs typeface="Open Sans"/>
                        </a:rPr>
                        <a:t>Supporting input of student financial awards</a:t>
                      </a:r>
                      <a:endParaRPr lang="en-GB" sz="1000">
                        <a:effectLst/>
                        <a:latin typeface="Open Sans"/>
                        <a:ea typeface="Open Sans"/>
                        <a:cs typeface="Open Sans"/>
                      </a:endParaRPr>
                    </a:p>
                    <a:p>
                      <a:pPr marL="173355" marR="0" lvl="0" indent="-173355" algn="l">
                        <a:spcBef>
                          <a:spcPts val="0"/>
                        </a:spcBef>
                        <a:spcAft>
                          <a:spcPts val="0"/>
                        </a:spcAft>
                        <a:buFont typeface="Arial" panose="020B0604020202020204" pitchFamily="34" charset="0"/>
                        <a:buChar char="•"/>
                      </a:pPr>
                      <a:r>
                        <a:rPr lang="en-GB" sz="1000" kern="1200">
                          <a:effectLst/>
                          <a:latin typeface="Open Sans"/>
                          <a:ea typeface="Open Sans"/>
                          <a:cs typeface="Open Sans"/>
                        </a:rPr>
                        <a:t>Continuer CAS</a:t>
                      </a:r>
                      <a:endParaRPr lang="en-GB" sz="1000">
                        <a:effectLst/>
                        <a:latin typeface="Open Sans"/>
                        <a:ea typeface="Open Sans"/>
                        <a:cs typeface="Open Sans"/>
                      </a:endParaRPr>
                    </a:p>
                  </a:txBody>
                  <a:tcPr marL="68580" marR="68580" marT="34290" marB="34290"/>
                </a:tc>
                <a:extLst>
                  <a:ext uri="{0D108BD9-81ED-4DB2-BD59-A6C34878D82A}">
                    <a16:rowId xmlns:a16="http://schemas.microsoft.com/office/drawing/2014/main" val="2854053274"/>
                  </a:ext>
                </a:extLst>
              </a:tr>
              <a:tr h="2278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baseline="0">
                          <a:effectLst/>
                          <a:latin typeface="Open Sans"/>
                          <a:ea typeface="Open Sans"/>
                          <a:cs typeface="Open Sans"/>
                        </a:rPr>
                        <a:t>Expert user of Campus Solutions – specifically PEAM functionality (</a:t>
                      </a:r>
                      <a:r>
                        <a:rPr lang="en-GB" sz="1000" kern="1200">
                          <a:effectLst/>
                          <a:latin typeface="Open Sans"/>
                          <a:ea typeface="Open Sans"/>
                          <a:cs typeface="Open Sans"/>
                        </a:rPr>
                        <a:t>Programme Enrolment and Activity Management).</a:t>
                      </a:r>
                      <a:endParaRPr lang="en-GB" sz="1000">
                        <a:effectLst/>
                        <a:latin typeface="Open Sans"/>
                        <a:ea typeface="Open Sans"/>
                        <a:cs typeface="Open Sans"/>
                      </a:endParaRPr>
                    </a:p>
                  </a:txBody>
                  <a:tcPr marL="68580" marR="68580" marT="34290" marB="34290"/>
                </a:tc>
                <a:extLst>
                  <a:ext uri="{0D108BD9-81ED-4DB2-BD59-A6C34878D82A}">
                    <a16:rowId xmlns:a16="http://schemas.microsoft.com/office/drawing/2014/main" val="71616056"/>
                  </a:ext>
                </a:extLst>
              </a:tr>
              <a:tr h="4963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a:effectLst/>
                          <a:latin typeface="Open Sans"/>
                          <a:ea typeface="Open Sans"/>
                          <a:cs typeface="Open Sans"/>
                        </a:rPr>
                        <a:t>Providing support to required School activities in the delivery of student timetables, including annual requirements gathering, start of year/semester checks, student number adjustments, assigning student groups, dealing with change requests etc. liaising with the Faculty scheduling team and academic colleagues as appropriate.</a:t>
                      </a:r>
                      <a:endParaRPr lang="en-GB" sz="1000">
                        <a:effectLst/>
                        <a:latin typeface="Open Sans"/>
                        <a:ea typeface="Open Sans"/>
                        <a:cs typeface="Open Sans"/>
                      </a:endParaRPr>
                    </a:p>
                  </a:txBody>
                  <a:tcPr marL="68580" marR="68580" marT="34290" marB="34290"/>
                </a:tc>
                <a:extLst>
                  <a:ext uri="{0D108BD9-81ED-4DB2-BD59-A6C34878D82A}">
                    <a16:rowId xmlns:a16="http://schemas.microsoft.com/office/drawing/2014/main" val="2287102999"/>
                  </a:ext>
                </a:extLst>
              </a:tr>
              <a:tr h="2355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a:effectLst/>
                          <a:latin typeface="Open Sans"/>
                          <a:ea typeface="Open Sans"/>
                          <a:cs typeface="Open Sans"/>
                        </a:rPr>
                        <a:t>Providing</a:t>
                      </a:r>
                      <a:r>
                        <a:rPr lang="en-GB" sz="1000" kern="1200" baseline="0">
                          <a:effectLst/>
                          <a:latin typeface="Open Sans"/>
                          <a:ea typeface="Open Sans"/>
                          <a:cs typeface="Open Sans"/>
                        </a:rPr>
                        <a:t> support to a</a:t>
                      </a:r>
                      <a:r>
                        <a:rPr lang="en-GB" sz="1000" kern="1200">
                          <a:effectLst/>
                          <a:latin typeface="Open Sans"/>
                          <a:ea typeface="Open Sans"/>
                          <a:cs typeface="Open Sans"/>
                        </a:rPr>
                        <a:t>cademic related complaints – including OIA complaints.</a:t>
                      </a:r>
                      <a:endParaRPr lang="en-GB" sz="1000">
                        <a:effectLst/>
                        <a:latin typeface="Open Sans"/>
                        <a:ea typeface="Open Sans"/>
                        <a:cs typeface="Open Sans"/>
                      </a:endParaRPr>
                    </a:p>
                  </a:txBody>
                  <a:tcPr marL="68580" marR="68580" marT="34290" marB="34290"/>
                </a:tc>
                <a:extLst>
                  <a:ext uri="{0D108BD9-81ED-4DB2-BD59-A6C34878D82A}">
                    <a16:rowId xmlns:a16="http://schemas.microsoft.com/office/drawing/2014/main" val="4249255151"/>
                  </a:ext>
                </a:extLst>
              </a:tr>
              <a:tr h="2355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a:effectLst/>
                          <a:latin typeface="Open Sans"/>
                          <a:ea typeface="Open Sans"/>
                          <a:cs typeface="Open Sans"/>
                        </a:rPr>
                        <a:t>Managing data quality – including HESA and UNISTATS​.</a:t>
                      </a:r>
                      <a:endParaRPr lang="en-GB" sz="1000">
                        <a:effectLst/>
                        <a:latin typeface="Open Sans"/>
                        <a:ea typeface="Open Sans"/>
                        <a:cs typeface="Open Sans"/>
                      </a:endParaRPr>
                    </a:p>
                  </a:txBody>
                  <a:tcPr marL="68580" marR="68580" marT="34290" marB="34290"/>
                </a:tc>
                <a:extLst>
                  <a:ext uri="{0D108BD9-81ED-4DB2-BD59-A6C34878D82A}">
                    <a16:rowId xmlns:a16="http://schemas.microsoft.com/office/drawing/2014/main" val="3698866152"/>
                  </a:ext>
                </a:extLst>
              </a:tr>
              <a:tr h="2355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a:effectLst/>
                          <a:latin typeface="Open Sans"/>
                          <a:ea typeface="Open Sans"/>
                          <a:cs typeface="Open Sans"/>
                        </a:rPr>
                        <a:t>Committee servicing and support. ​</a:t>
                      </a:r>
                      <a:endParaRPr lang="en-GB" sz="1000">
                        <a:effectLst/>
                        <a:latin typeface="Open Sans"/>
                        <a:ea typeface="Open Sans"/>
                        <a:cs typeface="Open Sans"/>
                      </a:endParaRPr>
                    </a:p>
                  </a:txBody>
                  <a:tcPr marL="68580" marR="68580" marT="34290" marB="34290"/>
                </a:tc>
                <a:extLst>
                  <a:ext uri="{0D108BD9-81ED-4DB2-BD59-A6C34878D82A}">
                    <a16:rowId xmlns:a16="http://schemas.microsoft.com/office/drawing/2014/main" val="4032972741"/>
                  </a:ext>
                </a:extLst>
              </a:tr>
              <a:tr h="2355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a:effectLst/>
                          <a:latin typeface="Open Sans"/>
                          <a:ea typeface="Open Sans"/>
                          <a:cs typeface="Open Sans"/>
                        </a:rPr>
                        <a:t>Provide support to key academic stakeholders​.</a:t>
                      </a:r>
                      <a:endParaRPr lang="en-GB" sz="1000">
                        <a:effectLst/>
                        <a:latin typeface="Open Sans"/>
                        <a:ea typeface="Open Sans"/>
                        <a:cs typeface="Open Sans"/>
                      </a:endParaRPr>
                    </a:p>
                  </a:txBody>
                  <a:tcPr marL="68580" marR="68580" marT="34290" marB="34290"/>
                </a:tc>
                <a:extLst>
                  <a:ext uri="{0D108BD9-81ED-4DB2-BD59-A6C34878D82A}">
                    <a16:rowId xmlns:a16="http://schemas.microsoft.com/office/drawing/2014/main" val="1112536098"/>
                  </a:ext>
                </a:extLst>
              </a:tr>
              <a:tr h="4286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a:effectLst/>
                          <a:latin typeface="Open Sans"/>
                          <a:ea typeface="Open Sans"/>
                          <a:cs typeface="Open Sans"/>
                        </a:rPr>
                        <a:t>Supporting any specialist activity relating to the School, including</a:t>
                      </a:r>
                      <a:r>
                        <a:rPr lang="en-GB" sz="1000" kern="1200" baseline="0">
                          <a:effectLst/>
                          <a:latin typeface="Open Sans"/>
                          <a:ea typeface="Open Sans"/>
                          <a:cs typeface="Open Sans"/>
                        </a:rPr>
                        <a:t> (but not limited to) </a:t>
                      </a:r>
                      <a:r>
                        <a:rPr lang="en-GB" sz="1000" kern="1200">
                          <a:effectLst/>
                          <a:latin typeface="Open Sans"/>
                          <a:ea typeface="Open Sans"/>
                          <a:cs typeface="Open Sans"/>
                        </a:rPr>
                        <a:t> accreditation / PSRB</a:t>
                      </a:r>
                      <a:r>
                        <a:rPr lang="en-GB" sz="1000" kern="1200" baseline="0">
                          <a:effectLst/>
                          <a:latin typeface="Open Sans"/>
                          <a:ea typeface="Open Sans"/>
                          <a:cs typeface="Open Sans"/>
                        </a:rPr>
                        <a:t>s</a:t>
                      </a:r>
                      <a:r>
                        <a:rPr lang="en-GB" sz="1000" kern="1200">
                          <a:effectLst/>
                          <a:latin typeface="Open Sans"/>
                          <a:ea typeface="Open Sans"/>
                          <a:cs typeface="Open Sans"/>
                        </a:rPr>
                        <a:t>, online and blended learning provision (OBL), continuing professional development (CPD)</a:t>
                      </a:r>
                      <a:r>
                        <a:rPr lang="en-GB" sz="1000" kern="1200" baseline="0">
                          <a:effectLst/>
                          <a:latin typeface="Open Sans"/>
                          <a:ea typeface="Open Sans"/>
                          <a:cs typeface="Open Sans"/>
                        </a:rPr>
                        <a:t> placements (including clinical), fieldwork, clinical delivery, teacher training, validation, </a:t>
                      </a:r>
                      <a:r>
                        <a:rPr lang="en-GB" sz="1000" kern="1200" baseline="0" err="1">
                          <a:effectLst/>
                          <a:latin typeface="Open Sans"/>
                          <a:ea typeface="Open Sans"/>
                          <a:cs typeface="Open Sans"/>
                        </a:rPr>
                        <a:t>OneMed</a:t>
                      </a:r>
                      <a:r>
                        <a:rPr lang="en-GB" sz="1000" kern="1200" baseline="0">
                          <a:effectLst/>
                          <a:latin typeface="Open Sans"/>
                          <a:ea typeface="Open Sans"/>
                          <a:cs typeface="Open Sans"/>
                        </a:rPr>
                        <a:t>, LEAP, </a:t>
                      </a:r>
                      <a:r>
                        <a:rPr lang="en-GB" sz="1000" kern="1200" baseline="0" err="1">
                          <a:effectLst/>
                          <a:latin typeface="Open Sans"/>
                          <a:ea typeface="Open Sans"/>
                          <a:cs typeface="Open Sans"/>
                        </a:rPr>
                        <a:t>BMaP</a:t>
                      </a:r>
                      <a:r>
                        <a:rPr lang="en-GB" sz="1000" kern="1200" baseline="0">
                          <a:effectLst/>
                          <a:latin typeface="Open Sans"/>
                          <a:ea typeface="Open Sans"/>
                          <a:cs typeface="Open Sans"/>
                        </a:rPr>
                        <a:t>/MEC etc.</a:t>
                      </a:r>
                      <a:endParaRPr lang="en-GB" sz="1000">
                        <a:latin typeface="Open Sans"/>
                        <a:ea typeface="Open Sans"/>
                        <a:cs typeface="Open Sans"/>
                      </a:endParaRPr>
                    </a:p>
                  </a:txBody>
                  <a:tcPr marL="68580" marR="68580" marT="34290" marB="34290"/>
                </a:tc>
                <a:extLst>
                  <a:ext uri="{0D108BD9-81ED-4DB2-BD59-A6C34878D82A}">
                    <a16:rowId xmlns:a16="http://schemas.microsoft.com/office/drawing/2014/main" val="1038910384"/>
                  </a:ext>
                </a:extLst>
              </a:tr>
              <a:tr h="188595">
                <a:tc>
                  <a:txBody>
                    <a:bodyPr/>
                    <a:lstStyle/>
                    <a:p>
                      <a:r>
                        <a:rPr lang="en-GB" sz="1000" kern="1200">
                          <a:effectLst/>
                          <a:latin typeface="Open Sans"/>
                          <a:ea typeface="Open Sans"/>
                          <a:cs typeface="Open Sans"/>
                        </a:rPr>
                        <a:t>Supporting activities within the School hub regarding specific curriculum/programme related enquiries</a:t>
                      </a:r>
                      <a:endParaRPr lang="en-GB" sz="1000">
                        <a:latin typeface="Open Sans"/>
                        <a:ea typeface="Open Sans"/>
                        <a:cs typeface="Open Sans"/>
                      </a:endParaRPr>
                    </a:p>
                  </a:txBody>
                  <a:tcPr marL="68580" marR="68580" marT="34290" marB="34290"/>
                </a:tc>
                <a:extLst>
                  <a:ext uri="{0D108BD9-81ED-4DB2-BD59-A6C34878D82A}">
                    <a16:rowId xmlns:a16="http://schemas.microsoft.com/office/drawing/2014/main" val="353140717"/>
                  </a:ext>
                </a:extLst>
              </a:tr>
            </a:tbl>
          </a:graphicData>
        </a:graphic>
      </p:graphicFrame>
    </p:spTree>
    <p:extLst>
      <p:ext uri="{BB962C8B-B14F-4D97-AF65-F5344CB8AC3E}">
        <p14:creationId xmlns:p14="http://schemas.microsoft.com/office/powerpoint/2010/main" val="3747407985"/>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 </a:t>
            </a:r>
          </a:p>
        </p:txBody>
      </p:sp>
      <p:graphicFrame>
        <p:nvGraphicFramePr>
          <p:cNvPr id="17" name="Table 33">
            <a:extLst>
              <a:ext uri="{FF2B5EF4-FFF2-40B4-BE49-F238E27FC236}">
                <a16:creationId xmlns:a16="http://schemas.microsoft.com/office/drawing/2014/main" id="{FCD855B3-2626-4A85-8315-EBB67A78C852}"/>
              </a:ext>
            </a:extLst>
          </p:cNvPr>
          <p:cNvGraphicFramePr>
            <a:graphicFrameLocks noGrp="1"/>
          </p:cNvGraphicFramePr>
          <p:nvPr>
            <p:extLst>
              <p:ext uri="{D42A27DB-BD31-4B8C-83A1-F6EECF244321}">
                <p14:modId xmlns:p14="http://schemas.microsoft.com/office/powerpoint/2010/main" val="3617918097"/>
              </p:ext>
            </p:extLst>
          </p:nvPr>
        </p:nvGraphicFramePr>
        <p:xfrm>
          <a:off x="442783" y="864972"/>
          <a:ext cx="9110869" cy="4981389"/>
        </p:xfrm>
        <a:graphic>
          <a:graphicData uri="http://schemas.openxmlformats.org/drawingml/2006/table">
            <a:tbl>
              <a:tblPr firstRow="1" bandRow="1">
                <a:tableStyleId>{93296810-A885-4BE3-A3E7-6D5BEEA58F35}</a:tableStyleId>
              </a:tblPr>
              <a:tblGrid>
                <a:gridCol w="9110869">
                  <a:extLst>
                    <a:ext uri="{9D8B030D-6E8A-4147-A177-3AD203B41FA5}">
                      <a16:colId xmlns:a16="http://schemas.microsoft.com/office/drawing/2014/main" val="3047163899"/>
                    </a:ext>
                  </a:extLst>
                </a:gridCol>
              </a:tblGrid>
              <a:tr h="253019">
                <a:tc>
                  <a:txBody>
                    <a:bodyPr/>
                    <a:lstStyle/>
                    <a:p>
                      <a:endParaRPr lang="en-GB" sz="1200"/>
                    </a:p>
                  </a:txBody>
                  <a:tcPr marL="68580" marR="68580" marT="34290" marB="34290"/>
                </a:tc>
                <a:extLst>
                  <a:ext uri="{0D108BD9-81ED-4DB2-BD59-A6C34878D82A}">
                    <a16:rowId xmlns:a16="http://schemas.microsoft.com/office/drawing/2014/main" val="560405022"/>
                  </a:ext>
                </a:extLst>
              </a:tr>
              <a:tr h="2725707">
                <a:tc>
                  <a:txBody>
                    <a:bodyPr/>
                    <a:lstStyle/>
                    <a:p>
                      <a:pPr marL="0" marR="0" indent="0" algn="l" rtl="0" eaLnBrk="1" fontAlgn="auto" latinLnBrk="0" hangingPunct="1">
                        <a:spcBef>
                          <a:spcPts val="0"/>
                        </a:spcBef>
                        <a:spcAft>
                          <a:spcPts val="0"/>
                        </a:spcAft>
                        <a:buFont typeface="Arial"/>
                        <a:buNone/>
                      </a:pPr>
                      <a:r>
                        <a:rPr lang="en-GB" sz="1000"/>
                        <a:t>Assessment administration including:- </a:t>
                      </a:r>
                    </a:p>
                    <a:p>
                      <a:pPr marL="173355" marR="0" indent="-173355" algn="l" rtl="0" eaLnBrk="1" fontAlgn="auto" latinLnBrk="0" hangingPunct="1">
                        <a:spcBef>
                          <a:spcPts val="0"/>
                        </a:spcBef>
                        <a:spcAft>
                          <a:spcPts val="0"/>
                        </a:spcAft>
                        <a:buFont typeface="Arial" panose="020B0604020202020204" pitchFamily="34" charset="0"/>
                        <a:buChar char="•"/>
                      </a:pPr>
                      <a:r>
                        <a:rPr lang="en-GB" sz="1000"/>
                        <a:t>Quality assurance processes (moderation, marking, External Examiners)</a:t>
                      </a:r>
                    </a:p>
                    <a:p>
                      <a:pPr marL="173355" marR="0" lvl="0" indent="-173355" algn="l">
                        <a:spcBef>
                          <a:spcPts val="0"/>
                        </a:spcBef>
                        <a:spcAft>
                          <a:spcPts val="0"/>
                        </a:spcAft>
                        <a:buFont typeface="Arial" panose="020B0604020202020204" pitchFamily="34" charset="0"/>
                        <a:buChar char="•"/>
                      </a:pPr>
                      <a:r>
                        <a:rPr lang="en-GB" sz="1000"/>
                        <a:t>Exam paper preparations (including OMR)</a:t>
                      </a:r>
                    </a:p>
                    <a:p>
                      <a:pPr marL="173355" marR="0" lvl="0" indent="-173355" algn="l">
                        <a:spcBef>
                          <a:spcPts val="0"/>
                        </a:spcBef>
                        <a:spcAft>
                          <a:spcPts val="0"/>
                        </a:spcAft>
                        <a:buFont typeface="Arial" panose="020B0604020202020204" pitchFamily="34" charset="0"/>
                        <a:buChar char="•"/>
                      </a:pPr>
                      <a:r>
                        <a:rPr lang="en-GB" sz="1000"/>
                        <a:t>Coursework/dissertation/project submission</a:t>
                      </a:r>
                    </a:p>
                    <a:p>
                      <a:pPr marL="173355" marR="0" lvl="0" indent="-173355" algn="l">
                        <a:spcBef>
                          <a:spcPts val="0"/>
                        </a:spcBef>
                        <a:spcAft>
                          <a:spcPts val="0"/>
                        </a:spcAft>
                        <a:buFont typeface="Arial" panose="020B0604020202020204" pitchFamily="34" charset="0"/>
                        <a:buChar char="•"/>
                      </a:pPr>
                      <a:r>
                        <a:rPr lang="en-GB" sz="1000"/>
                        <a:t>Supporting in-house assessments</a:t>
                      </a:r>
                    </a:p>
                    <a:p>
                      <a:pPr marL="173355" marR="0" lvl="0" indent="-173355" algn="l">
                        <a:spcBef>
                          <a:spcPts val="0"/>
                        </a:spcBef>
                        <a:spcAft>
                          <a:spcPts val="0"/>
                        </a:spcAft>
                        <a:buFont typeface="Arial" panose="020B0604020202020204" pitchFamily="34" charset="0"/>
                        <a:buChar char="•"/>
                      </a:pPr>
                      <a:r>
                        <a:rPr lang="en-GB" sz="1000"/>
                        <a:t>Online exams / on-campus exams support</a:t>
                      </a:r>
                    </a:p>
                    <a:p>
                      <a:pPr marL="173355" marR="0" lvl="0" indent="-173355" algn="l">
                        <a:spcBef>
                          <a:spcPts val="0"/>
                        </a:spcBef>
                        <a:spcAft>
                          <a:spcPts val="0"/>
                        </a:spcAft>
                        <a:buFont typeface="Arial" panose="020B0604020202020204" pitchFamily="34" charset="0"/>
                        <a:buChar char="•"/>
                      </a:pPr>
                      <a:r>
                        <a:rPr lang="en-GB" sz="1000"/>
                        <a:t>Alternative assessment requirements for DASS related adjustments</a:t>
                      </a:r>
                    </a:p>
                    <a:p>
                      <a:pPr marL="173355" marR="0" lvl="0" indent="-173355" algn="l">
                        <a:spcBef>
                          <a:spcPts val="0"/>
                        </a:spcBef>
                        <a:spcAft>
                          <a:spcPts val="0"/>
                        </a:spcAft>
                        <a:buFont typeface="Arial" panose="020B0604020202020204" pitchFamily="34" charset="0"/>
                        <a:buChar char="•"/>
                      </a:pPr>
                      <a:r>
                        <a:rPr lang="en-GB" sz="1000"/>
                        <a:t>Extensions and late penalties</a:t>
                      </a:r>
                    </a:p>
                    <a:p>
                      <a:pPr marL="173355" marR="0" lvl="0" indent="-173355" algn="l">
                        <a:spcBef>
                          <a:spcPts val="0"/>
                        </a:spcBef>
                        <a:spcAft>
                          <a:spcPts val="0"/>
                        </a:spcAft>
                        <a:buFont typeface="Arial" panose="020B0604020202020204" pitchFamily="34" charset="0"/>
                        <a:buChar char="•"/>
                      </a:pPr>
                      <a:r>
                        <a:rPr lang="en-GB" sz="1000"/>
                        <a:t>Following up missed assessments (in liaison with SS&amp;W team)</a:t>
                      </a:r>
                    </a:p>
                    <a:p>
                      <a:pPr marL="173355" marR="0" lvl="0" indent="-173355" algn="l">
                        <a:spcBef>
                          <a:spcPts val="0"/>
                        </a:spcBef>
                        <a:spcAft>
                          <a:spcPts val="0"/>
                        </a:spcAft>
                        <a:buFont typeface="Arial" panose="020B0604020202020204" pitchFamily="34" charset="0"/>
                        <a:buChar char="•"/>
                      </a:pPr>
                      <a:r>
                        <a:rPr lang="en-GB" sz="1000"/>
                        <a:t>Creating exam grids</a:t>
                      </a:r>
                    </a:p>
                    <a:p>
                      <a:pPr marL="173355" marR="0" lvl="0" indent="-173355" algn="l">
                        <a:spcBef>
                          <a:spcPts val="0"/>
                        </a:spcBef>
                        <a:spcAft>
                          <a:spcPts val="0"/>
                        </a:spcAft>
                        <a:buFont typeface="Arial" panose="020B0604020202020204" pitchFamily="34" charset="0"/>
                        <a:buChar char="•"/>
                      </a:pPr>
                      <a:r>
                        <a:rPr lang="en-GB" sz="1000"/>
                        <a:t>Systems processing of mitigating circumstances outcomes</a:t>
                      </a:r>
                    </a:p>
                    <a:p>
                      <a:pPr marL="173355" marR="0" lvl="0" indent="-173355" algn="l">
                        <a:spcBef>
                          <a:spcPts val="0"/>
                        </a:spcBef>
                        <a:spcAft>
                          <a:spcPts val="0"/>
                        </a:spcAft>
                        <a:buFont typeface="Arial" panose="020B0604020202020204" pitchFamily="34" charset="0"/>
                        <a:buChar char="•"/>
                      </a:pPr>
                      <a:r>
                        <a:rPr lang="en-GB" sz="1000"/>
                        <a:t>Exam Board organisation, preparations and servicing</a:t>
                      </a:r>
                    </a:p>
                    <a:p>
                      <a:pPr marL="173355" marR="0" lvl="0" indent="-173355" algn="l">
                        <a:spcBef>
                          <a:spcPts val="0"/>
                        </a:spcBef>
                        <a:spcAft>
                          <a:spcPts val="0"/>
                        </a:spcAft>
                        <a:buFont typeface="Arial" panose="020B0604020202020204" pitchFamily="34" charset="0"/>
                        <a:buChar char="•"/>
                      </a:pPr>
                      <a:r>
                        <a:rPr lang="en-GB" sz="1000"/>
                        <a:t>Processing Exam Board decisions (including progression, compensation, resits, carry forward credits)</a:t>
                      </a:r>
                    </a:p>
                    <a:p>
                      <a:pPr marL="173355" marR="0" lvl="0" indent="-173355" algn="l">
                        <a:spcBef>
                          <a:spcPts val="0"/>
                        </a:spcBef>
                        <a:spcAft>
                          <a:spcPts val="0"/>
                        </a:spcAft>
                        <a:buFont typeface="Arial" panose="020B0604020202020204" pitchFamily="34" charset="0"/>
                        <a:buChar char="•"/>
                      </a:pPr>
                      <a:r>
                        <a:rPr lang="en-GB" sz="1000"/>
                        <a:t>Checking and publication of student results</a:t>
                      </a:r>
                    </a:p>
                    <a:p>
                      <a:pPr marL="173355" marR="0" lvl="0" indent="-173355" algn="l">
                        <a:spcBef>
                          <a:spcPts val="0"/>
                        </a:spcBef>
                        <a:spcAft>
                          <a:spcPts val="0"/>
                        </a:spcAft>
                        <a:buFont typeface="Arial" panose="020B0604020202020204" pitchFamily="34" charset="0"/>
                        <a:buChar char="•"/>
                      </a:pPr>
                      <a:r>
                        <a:rPr lang="en-GB" sz="1000"/>
                        <a:t>Uploading results to relevant professional bodies for completed students (SMS/SHS).</a:t>
                      </a:r>
                    </a:p>
                    <a:p>
                      <a:pPr marL="173355" marR="0" lvl="0" indent="-173355" algn="l">
                        <a:spcBef>
                          <a:spcPts val="0"/>
                        </a:spcBef>
                        <a:spcAft>
                          <a:spcPts val="0"/>
                        </a:spcAft>
                        <a:buFont typeface="Arial" panose="020B0604020202020204" pitchFamily="34" charset="0"/>
                        <a:buChar char="•"/>
                      </a:pPr>
                      <a:r>
                        <a:rPr lang="en-GB" sz="1000"/>
                        <a:t>Running progression award rules</a:t>
                      </a:r>
                    </a:p>
                    <a:p>
                      <a:pPr marL="173355" marR="0" lvl="0" indent="-173355" algn="l">
                        <a:spcBef>
                          <a:spcPts val="0"/>
                        </a:spcBef>
                        <a:spcAft>
                          <a:spcPts val="0"/>
                        </a:spcAft>
                        <a:buFont typeface="Arial" panose="020B0604020202020204" pitchFamily="34" charset="0"/>
                        <a:buChar char="•"/>
                      </a:pPr>
                      <a:r>
                        <a:rPr lang="en-GB" sz="1000"/>
                        <a:t>Systems processing of exit awards </a:t>
                      </a:r>
                    </a:p>
                    <a:p>
                      <a:pPr marL="173355" marR="0" lvl="0" indent="-173355" algn="l">
                        <a:spcBef>
                          <a:spcPts val="0"/>
                        </a:spcBef>
                        <a:spcAft>
                          <a:spcPts val="0"/>
                        </a:spcAft>
                        <a:buFont typeface="Arial" panose="020B0604020202020204" pitchFamily="34" charset="0"/>
                        <a:buChar char="•"/>
                      </a:pPr>
                      <a:r>
                        <a:rPr lang="en-GB" sz="1000"/>
                        <a:t>Plagiarism detection</a:t>
                      </a:r>
                    </a:p>
                    <a:p>
                      <a:pPr marL="173355" marR="0" lvl="0" indent="-173355" algn="l">
                        <a:spcBef>
                          <a:spcPts val="0"/>
                        </a:spcBef>
                        <a:spcAft>
                          <a:spcPts val="0"/>
                        </a:spcAft>
                        <a:buFont typeface="Arial" panose="020B0604020202020204" pitchFamily="34" charset="0"/>
                        <a:buChar char="•"/>
                      </a:pPr>
                      <a:r>
                        <a:rPr lang="en-GB" sz="1000"/>
                        <a:t>Supporting online learning environments e.g. Blackboard  </a:t>
                      </a:r>
                    </a:p>
                    <a:p>
                      <a:pPr marL="173355" marR="0" lvl="0" indent="-173355" algn="l">
                        <a:spcBef>
                          <a:spcPts val="0"/>
                        </a:spcBef>
                        <a:spcAft>
                          <a:spcPts val="0"/>
                        </a:spcAft>
                        <a:buFont typeface="Arial" panose="020B0604020202020204" pitchFamily="34" charset="0"/>
                        <a:buChar char="•"/>
                      </a:pPr>
                      <a:r>
                        <a:rPr lang="en-GB" sz="1000"/>
                        <a:t>Prizes / SMS &amp; SHS reward and recognition (student)</a:t>
                      </a:r>
                    </a:p>
                    <a:p>
                      <a:pPr marL="173355" marR="0" lvl="0" indent="-173355" algn="l">
                        <a:spcBef>
                          <a:spcPts val="0"/>
                        </a:spcBef>
                        <a:spcAft>
                          <a:spcPts val="0"/>
                        </a:spcAft>
                        <a:buFont typeface="Arial" panose="020B0604020202020204" pitchFamily="34" charset="0"/>
                        <a:buChar char="•"/>
                      </a:pPr>
                      <a:r>
                        <a:rPr lang="en-GB" sz="1000"/>
                        <a:t>Aegrotat/Posthumous Awards</a:t>
                      </a:r>
                      <a:endParaRPr lang="en-GB" sz="100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extLst>
                  <a:ext uri="{0D108BD9-81ED-4DB2-BD59-A6C34878D82A}">
                    <a16:rowId xmlns:a16="http://schemas.microsoft.com/office/drawing/2014/main" val="2854053274"/>
                  </a:ext>
                </a:extLst>
              </a:tr>
              <a:tr h="3220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baseline="0">
                          <a:effectLst/>
                        </a:rPr>
                        <a:t>Expert user of Campus Solutions – specifically PEAM functionality (</a:t>
                      </a:r>
                      <a:r>
                        <a:rPr lang="en-GB" sz="1000" kern="1200">
                          <a:effectLst/>
                        </a:rPr>
                        <a:t>Programme Enrolment and Activity Management).</a:t>
                      </a:r>
                      <a:endParaRPr lang="en-GB" sz="10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extLst>
                  <a:ext uri="{0D108BD9-81ED-4DB2-BD59-A6C34878D82A}">
                    <a16:rowId xmlns:a16="http://schemas.microsoft.com/office/drawing/2014/main" val="71616056"/>
                  </a:ext>
                </a:extLst>
              </a:tr>
              <a:tr h="3220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baseline="0">
                          <a:effectLst/>
                        </a:rPr>
                        <a:t>Support academic malpractice (centrally administered exams and School based assessment) procedures including organisation and involvement in summary discipline panels.</a:t>
                      </a:r>
                      <a:endParaRPr lang="en-GB" sz="10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extLst>
                  <a:ext uri="{0D108BD9-81ED-4DB2-BD59-A6C34878D82A}">
                    <a16:rowId xmlns:a16="http://schemas.microsoft.com/office/drawing/2014/main" val="2287102999"/>
                  </a:ext>
                </a:extLst>
              </a:tr>
              <a:tr h="3220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a:effectLst/>
                        </a:rPr>
                        <a:t>Fitness to Practice</a:t>
                      </a:r>
                      <a:r>
                        <a:rPr lang="en-GB" sz="1000" kern="1200" baseline="0">
                          <a:effectLst/>
                        </a:rPr>
                        <a:t> administration including working with Concern Review Panel to progress all cases referred to them from initial concern to final decision; and liaison with relevant professional regulatory bodies.</a:t>
                      </a:r>
                      <a:endParaRPr lang="en-GB" sz="10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extLst>
                  <a:ext uri="{0D108BD9-81ED-4DB2-BD59-A6C34878D82A}">
                    <a16:rowId xmlns:a16="http://schemas.microsoft.com/office/drawing/2014/main" val="4249255151"/>
                  </a:ext>
                </a:extLst>
              </a:tr>
              <a:tr h="2151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baseline="0">
                          <a:effectLst/>
                        </a:rPr>
                        <a:t>Supporting and delivering School based appeals procedures. </a:t>
                      </a:r>
                      <a:endParaRPr lang="en-GB" sz="100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extLst>
                  <a:ext uri="{0D108BD9-81ED-4DB2-BD59-A6C34878D82A}">
                    <a16:rowId xmlns:a16="http://schemas.microsoft.com/office/drawing/2014/main" val="3698866152"/>
                  </a:ext>
                </a:extLst>
              </a:tr>
              <a:tr h="2151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a:effectLst/>
                        </a:rPr>
                        <a:t>Supporting activities within the School hub regarding specific assessment related enquiries.</a:t>
                      </a:r>
                      <a:endParaRPr lang="en-GB" sz="10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extLst>
                  <a:ext uri="{0D108BD9-81ED-4DB2-BD59-A6C34878D82A}">
                    <a16:rowId xmlns:a16="http://schemas.microsoft.com/office/drawing/2014/main" val="4032972741"/>
                  </a:ext>
                </a:extLst>
              </a:tr>
            </a:tbl>
          </a:graphicData>
        </a:graphic>
      </p:graphicFrame>
      <p:sp>
        <p:nvSpPr>
          <p:cNvPr id="31" name="Title 8">
            <a:extLst>
              <a:ext uri="{FF2B5EF4-FFF2-40B4-BE49-F238E27FC236}">
                <a16:creationId xmlns:a16="http://schemas.microsoft.com/office/drawing/2014/main" id="{4D8BB261-61E0-8DD1-C903-BD9914C1AD5A}"/>
              </a:ext>
            </a:extLst>
          </p:cNvPr>
          <p:cNvSpPr txBox="1">
            <a:spLocks/>
          </p:cNvSpPr>
          <p:nvPr/>
        </p:nvSpPr>
        <p:spPr bwMode="auto">
          <a:xfrm>
            <a:off x="624947" y="-137407"/>
            <a:ext cx="10942106"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a:t>Assessment and Progression</a:t>
            </a:r>
            <a:endParaRPr lang="en-US"/>
          </a:p>
        </p:txBody>
      </p:sp>
    </p:spTree>
    <p:extLst>
      <p:ext uri="{BB962C8B-B14F-4D97-AF65-F5344CB8AC3E}">
        <p14:creationId xmlns:p14="http://schemas.microsoft.com/office/powerpoint/2010/main" val="1971381344"/>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able 33">
            <a:extLst>
              <a:ext uri="{FF2B5EF4-FFF2-40B4-BE49-F238E27FC236}">
                <a16:creationId xmlns:a16="http://schemas.microsoft.com/office/drawing/2014/main" id="{B02A8877-BCBA-4591-BE33-5B0328F6F9B1}"/>
              </a:ext>
            </a:extLst>
          </p:cNvPr>
          <p:cNvGraphicFramePr>
            <a:graphicFrameLocks noGrp="1"/>
          </p:cNvGraphicFramePr>
          <p:nvPr>
            <p:extLst>
              <p:ext uri="{D42A27DB-BD31-4B8C-83A1-F6EECF244321}">
                <p14:modId xmlns:p14="http://schemas.microsoft.com/office/powerpoint/2010/main" val="1559483166"/>
              </p:ext>
            </p:extLst>
          </p:nvPr>
        </p:nvGraphicFramePr>
        <p:xfrm>
          <a:off x="578186" y="1709507"/>
          <a:ext cx="9361603" cy="3605491"/>
        </p:xfrm>
        <a:graphic>
          <a:graphicData uri="http://schemas.openxmlformats.org/drawingml/2006/table">
            <a:tbl>
              <a:tblPr firstRow="1" bandRow="1">
                <a:tableStyleId>{93296810-A885-4BE3-A3E7-6D5BEEA58F35}</a:tableStyleId>
              </a:tblPr>
              <a:tblGrid>
                <a:gridCol w="9361603">
                  <a:extLst>
                    <a:ext uri="{9D8B030D-6E8A-4147-A177-3AD203B41FA5}">
                      <a16:colId xmlns:a16="http://schemas.microsoft.com/office/drawing/2014/main" val="3047163899"/>
                    </a:ext>
                  </a:extLst>
                </a:gridCol>
              </a:tblGrid>
              <a:tr h="302221">
                <a:tc>
                  <a:txBody>
                    <a:bodyPr/>
                    <a:lstStyle/>
                    <a:p>
                      <a:endParaRPr lang="en-GB" sz="1100">
                        <a:latin typeface="Open Sans"/>
                        <a:ea typeface="Open Sans"/>
                        <a:cs typeface="Open Sans"/>
                      </a:endParaRPr>
                    </a:p>
                  </a:txBody>
                  <a:tcPr marL="68580" marR="68580" marT="34290" marB="34290"/>
                </a:tc>
                <a:extLst>
                  <a:ext uri="{0D108BD9-81ED-4DB2-BD59-A6C34878D82A}">
                    <a16:rowId xmlns:a16="http://schemas.microsoft.com/office/drawing/2014/main" val="560405022"/>
                  </a:ext>
                </a:extLst>
              </a:tr>
              <a:tr h="278130">
                <a:tc>
                  <a:txBody>
                    <a:bodyPr/>
                    <a:lstStyle/>
                    <a:p>
                      <a:pPr marL="0" marR="0" indent="0" algn="l" rtl="0" eaLnBrk="1" fontAlgn="auto" latinLnBrk="0" hangingPunct="1">
                        <a:spcBef>
                          <a:spcPts val="0"/>
                        </a:spcBef>
                        <a:spcAft>
                          <a:spcPts val="0"/>
                        </a:spcAft>
                        <a:buClrTx/>
                        <a:buSzPts val="1100"/>
                        <a:buFont typeface="Symbol" panose="05050102010706020507" pitchFamily="18" charset="2"/>
                        <a:buNone/>
                      </a:pPr>
                      <a:r>
                        <a:rPr lang="en-GB" sz="1100" kern="1200">
                          <a:effectLst/>
                          <a:latin typeface="Open Sans"/>
                          <a:ea typeface="Open Sans"/>
                          <a:cs typeface="Open Sans"/>
                        </a:rPr>
                        <a:t>Maintenance and analysis of teaching and learning data sets including the student record.</a:t>
                      </a:r>
                      <a:endParaRPr lang="en-GB" sz="1100">
                        <a:effectLst/>
                        <a:latin typeface="Open Sans"/>
                        <a:ea typeface="Open Sans"/>
                        <a:cs typeface="Open Sans"/>
                      </a:endParaRPr>
                    </a:p>
                  </a:txBody>
                  <a:tcPr marL="68580" marR="68580" marT="34290" marB="34290"/>
                </a:tc>
                <a:extLst>
                  <a:ext uri="{0D108BD9-81ED-4DB2-BD59-A6C34878D82A}">
                    <a16:rowId xmlns:a16="http://schemas.microsoft.com/office/drawing/2014/main" val="2854053274"/>
                  </a:ext>
                </a:extLst>
              </a:tr>
              <a:tr h="342900">
                <a:tc>
                  <a:txBody>
                    <a:bodyPr/>
                    <a:lstStyle/>
                    <a:p>
                      <a:pPr marL="0" marR="0" lvl="0" indent="0" algn="l">
                        <a:spcBef>
                          <a:spcPts val="0"/>
                        </a:spcBef>
                        <a:spcAft>
                          <a:spcPts val="0"/>
                        </a:spcAft>
                        <a:buClrTx/>
                        <a:buSzPts val="1100"/>
                        <a:buFont typeface="Symbol" panose="05050102010706020507" pitchFamily="18" charset="2"/>
                        <a:buNone/>
                      </a:pPr>
                      <a:r>
                        <a:rPr lang="en-GB" sz="1100" kern="1200">
                          <a:effectLst/>
                          <a:latin typeface="Open Sans"/>
                          <a:ea typeface="Open Sans"/>
                          <a:cs typeface="Open Sans"/>
                        </a:rPr>
                        <a:t>Supporting colleagues to deliver and maintain accurate data to improve and enhance the student experience.</a:t>
                      </a:r>
                      <a:endParaRPr lang="en-GB" sz="1100">
                        <a:effectLst/>
                        <a:latin typeface="Open Sans"/>
                        <a:ea typeface="Open Sans"/>
                        <a:cs typeface="Open Sans"/>
                      </a:endParaRPr>
                    </a:p>
                  </a:txBody>
                  <a:tcPr marL="68580" marR="68580" marT="34290" marB="34290"/>
                </a:tc>
                <a:extLst>
                  <a:ext uri="{0D108BD9-81ED-4DB2-BD59-A6C34878D82A}">
                    <a16:rowId xmlns:a16="http://schemas.microsoft.com/office/drawing/2014/main" val="71616056"/>
                  </a:ext>
                </a:extLst>
              </a:tr>
              <a:tr h="4800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200">
                          <a:effectLst/>
                          <a:latin typeface="Open Sans"/>
                          <a:ea typeface="Open Sans"/>
                          <a:cs typeface="Open Sans"/>
                        </a:rPr>
                        <a:t>Expert user of Campus Solutions, specifically the PEAM functionality (Programme Enrolment and Activity Management), and have responsibility for assuring data quality, including making recommendations to improve future data quality.</a:t>
                      </a:r>
                      <a:endParaRPr lang="en-GB" sz="1100">
                        <a:effectLst/>
                        <a:latin typeface="Open Sans"/>
                        <a:ea typeface="Open Sans"/>
                        <a:cs typeface="Open Sans"/>
                      </a:endParaRPr>
                    </a:p>
                  </a:txBody>
                  <a:tcPr marL="68580" marR="68580" marT="34290" marB="34290"/>
                </a:tc>
                <a:extLst>
                  <a:ext uri="{0D108BD9-81ED-4DB2-BD59-A6C34878D82A}">
                    <a16:rowId xmlns:a16="http://schemas.microsoft.com/office/drawing/2014/main" val="2287102999"/>
                  </a:ext>
                </a:extLst>
              </a:tr>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200">
                          <a:effectLst/>
                          <a:latin typeface="Open Sans"/>
                          <a:ea typeface="Open Sans"/>
                          <a:cs typeface="Open Sans"/>
                        </a:rPr>
                        <a:t>Key stakeholder interface regarding specialist aspects of the student system.</a:t>
                      </a:r>
                      <a:endParaRPr lang="en-GB" sz="1100">
                        <a:effectLst/>
                        <a:latin typeface="Open Sans"/>
                        <a:ea typeface="Open Sans"/>
                        <a:cs typeface="Open Sans"/>
                      </a:endParaRPr>
                    </a:p>
                  </a:txBody>
                  <a:tcPr marL="68580" marR="68580" marT="34290" marB="34290"/>
                </a:tc>
                <a:extLst>
                  <a:ext uri="{0D108BD9-81ED-4DB2-BD59-A6C34878D82A}">
                    <a16:rowId xmlns:a16="http://schemas.microsoft.com/office/drawing/2014/main" val="4249255151"/>
                  </a:ext>
                </a:extLst>
              </a:tr>
              <a:tr h="4800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200">
                          <a:effectLst/>
                          <a:latin typeface="Open Sans"/>
                          <a:ea typeface="Open Sans"/>
                          <a:cs typeface="Open Sans"/>
                        </a:rPr>
                        <a:t>Identifying and delivering continuous improvements to student systems </a:t>
                      </a:r>
                      <a:r>
                        <a:rPr lang="en-GB" sz="1100" kern="1200" baseline="0">
                          <a:effectLst/>
                          <a:latin typeface="Open Sans"/>
                          <a:ea typeface="Open Sans"/>
                          <a:cs typeface="Open Sans"/>
                        </a:rPr>
                        <a:t>within a community of practise with SAS </a:t>
                      </a:r>
                      <a:r>
                        <a:rPr lang="en-GB" sz="1100" kern="1200">
                          <a:effectLst/>
                          <a:latin typeface="Open Sans"/>
                          <a:ea typeface="Open Sans"/>
                          <a:cs typeface="Open Sans"/>
                        </a:rPr>
                        <a:t>Business Improvement Support and Delivery colleagues;</a:t>
                      </a:r>
                      <a:r>
                        <a:rPr lang="en-GB" sz="1100" kern="1200" baseline="0">
                          <a:effectLst/>
                          <a:latin typeface="Open Sans"/>
                          <a:ea typeface="Open Sans"/>
                          <a:cs typeface="Open Sans"/>
                        </a:rPr>
                        <a:t> and </a:t>
                      </a:r>
                      <a:r>
                        <a:rPr lang="en-GB" sz="1100" kern="1200">
                          <a:effectLst/>
                          <a:latin typeface="Open Sans"/>
                          <a:ea typeface="Open Sans"/>
                          <a:cs typeface="Open Sans"/>
                        </a:rPr>
                        <a:t>with SAS T&amp;L Delivery colleagues to support the delivery of School level training.</a:t>
                      </a:r>
                      <a:endParaRPr lang="en-GB" sz="1100" kern="1200">
                        <a:solidFill>
                          <a:schemeClr val="dk1"/>
                        </a:solidFill>
                        <a:latin typeface="Open Sans"/>
                        <a:ea typeface="Open Sans"/>
                        <a:cs typeface="Open Sans"/>
                      </a:endParaRPr>
                    </a:p>
                  </a:txBody>
                  <a:tcPr marL="68580" marR="68580" marT="34290" marB="34290"/>
                </a:tc>
                <a:extLst>
                  <a:ext uri="{0D108BD9-81ED-4DB2-BD59-A6C34878D82A}">
                    <a16:rowId xmlns:a16="http://schemas.microsoft.com/office/drawing/2014/main" val="3698866152"/>
                  </a:ext>
                </a:extLst>
              </a:tr>
              <a:tr h="3429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200">
                          <a:effectLst/>
                          <a:latin typeface="Open Sans"/>
                          <a:ea typeface="Open Sans"/>
                          <a:cs typeface="Open Sans"/>
                        </a:rPr>
                        <a:t>Ensuring cohesion across School teams in support of fostering a student-centred culture in relation to student record and PEAM.</a:t>
                      </a:r>
                      <a:endParaRPr lang="en-GB" sz="1100" kern="1200">
                        <a:solidFill>
                          <a:schemeClr val="dk1"/>
                        </a:solidFill>
                        <a:latin typeface="Open Sans"/>
                        <a:ea typeface="Open Sans"/>
                        <a:cs typeface="Open Sans"/>
                      </a:endParaRPr>
                    </a:p>
                  </a:txBody>
                  <a:tcPr marL="68580" marR="68580" marT="34290" marB="34290"/>
                </a:tc>
                <a:extLst>
                  <a:ext uri="{0D108BD9-81ED-4DB2-BD59-A6C34878D82A}">
                    <a16:rowId xmlns:a16="http://schemas.microsoft.com/office/drawing/2014/main" val="4032972741"/>
                  </a:ext>
                </a:extLst>
              </a:tr>
              <a:tr h="4800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200">
                          <a:effectLst/>
                          <a:latin typeface="Open Sans"/>
                          <a:ea typeface="Open Sans"/>
                          <a:cs typeface="Open Sans"/>
                        </a:rPr>
                        <a:t>Providing support at each stage of implementation, delivery and systems update releases working collectively across the organisation to ensure School level maintenance of the student record.</a:t>
                      </a:r>
                      <a:endParaRPr lang="en-GB" sz="1100">
                        <a:latin typeface="Open Sans"/>
                        <a:ea typeface="Open Sans"/>
                        <a:cs typeface="Open Sans"/>
                      </a:endParaRPr>
                    </a:p>
                  </a:txBody>
                  <a:tcPr marL="68580" marR="68580" marT="34290" marB="34290"/>
                </a:tc>
                <a:extLst>
                  <a:ext uri="{0D108BD9-81ED-4DB2-BD59-A6C34878D82A}">
                    <a16:rowId xmlns:a16="http://schemas.microsoft.com/office/drawing/2014/main" val="1112536098"/>
                  </a:ext>
                </a:extLst>
              </a:tr>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200">
                          <a:effectLst/>
                          <a:latin typeface="Open Sans"/>
                          <a:ea typeface="Open Sans"/>
                          <a:cs typeface="Open Sans"/>
                        </a:rPr>
                        <a:t>Ensure standardisation in the use of campus solutions across the organisation.</a:t>
                      </a:r>
                      <a:endParaRPr lang="en-GB" sz="1100">
                        <a:effectLst/>
                        <a:latin typeface="Open Sans"/>
                        <a:ea typeface="Open Sans"/>
                        <a:cs typeface="Open Sans"/>
                      </a:endParaRPr>
                    </a:p>
                  </a:txBody>
                  <a:tcPr marL="68580" marR="68580" marT="34290" marB="34290"/>
                </a:tc>
                <a:extLst>
                  <a:ext uri="{0D108BD9-81ED-4DB2-BD59-A6C34878D82A}">
                    <a16:rowId xmlns:a16="http://schemas.microsoft.com/office/drawing/2014/main" val="1038910384"/>
                  </a:ext>
                </a:extLst>
              </a:tr>
              <a:tr h="3429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200">
                          <a:effectLst/>
                          <a:latin typeface="Open Sans"/>
                          <a:ea typeface="Open Sans"/>
                          <a:cs typeface="Open Sans"/>
                        </a:rPr>
                        <a:t>As appropriate, provide support to TLSE specific School level data returns (e.g. accreditation requirements).</a:t>
                      </a:r>
                      <a:endParaRPr lang="en-GB" sz="1100">
                        <a:latin typeface="Open Sans"/>
                        <a:ea typeface="Open Sans"/>
                        <a:cs typeface="Open Sans"/>
                      </a:endParaRPr>
                    </a:p>
                  </a:txBody>
                  <a:tcPr marL="68580" marR="68580" marT="34290" marB="34290"/>
                </a:tc>
                <a:extLst>
                  <a:ext uri="{0D108BD9-81ED-4DB2-BD59-A6C34878D82A}">
                    <a16:rowId xmlns:a16="http://schemas.microsoft.com/office/drawing/2014/main" val="353140717"/>
                  </a:ext>
                </a:extLst>
              </a:tr>
            </a:tbl>
          </a:graphicData>
        </a:graphic>
      </p:graphicFrame>
      <p:sp>
        <p:nvSpPr>
          <p:cNvPr id="2" name="Title 1">
            <a:extLst>
              <a:ext uri="{FF2B5EF4-FFF2-40B4-BE49-F238E27FC236}">
                <a16:creationId xmlns:a16="http://schemas.microsoft.com/office/drawing/2014/main" id="{70B721D7-A1D7-F69B-F69B-909E5F9A5634}"/>
              </a:ext>
            </a:extLst>
          </p:cNvPr>
          <p:cNvSpPr>
            <a:spLocks noGrp="1"/>
          </p:cNvSpPr>
          <p:nvPr>
            <p:ph type="title"/>
          </p:nvPr>
        </p:nvSpPr>
        <p:spPr>
          <a:xfrm>
            <a:off x="698500" y="293688"/>
            <a:ext cx="10582076" cy="1143000"/>
          </a:xfrm>
        </p:spPr>
        <p:txBody>
          <a:bodyPr/>
          <a:lstStyle/>
          <a:p>
            <a:r>
              <a:rPr lang="en-US">
                <a:latin typeface="Open Sans"/>
                <a:ea typeface="Open Sans"/>
                <a:cs typeface="Open Sans"/>
              </a:rPr>
              <a:t>Student Record and Data Quality</a:t>
            </a:r>
          </a:p>
        </p:txBody>
      </p:sp>
    </p:spTree>
    <p:extLst>
      <p:ext uri="{BB962C8B-B14F-4D97-AF65-F5344CB8AC3E}">
        <p14:creationId xmlns:p14="http://schemas.microsoft.com/office/powerpoint/2010/main" val="1663963375"/>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Table 33">
            <a:extLst>
              <a:ext uri="{FF2B5EF4-FFF2-40B4-BE49-F238E27FC236}">
                <a16:creationId xmlns:a16="http://schemas.microsoft.com/office/drawing/2014/main" id="{755BEA43-9C0E-4316-BA19-4DCC697109DD}"/>
              </a:ext>
            </a:extLst>
          </p:cNvPr>
          <p:cNvGraphicFramePr>
            <a:graphicFrameLocks noGrp="1"/>
          </p:cNvGraphicFramePr>
          <p:nvPr>
            <p:extLst>
              <p:ext uri="{D42A27DB-BD31-4B8C-83A1-F6EECF244321}">
                <p14:modId xmlns:p14="http://schemas.microsoft.com/office/powerpoint/2010/main" val="3108838493"/>
              </p:ext>
            </p:extLst>
          </p:nvPr>
        </p:nvGraphicFramePr>
        <p:xfrm>
          <a:off x="652728" y="1576779"/>
          <a:ext cx="7108602" cy="4434840"/>
        </p:xfrm>
        <a:graphic>
          <a:graphicData uri="http://schemas.openxmlformats.org/drawingml/2006/table">
            <a:tbl>
              <a:tblPr firstRow="1" bandRow="1">
                <a:tableStyleId>{93296810-A885-4BE3-A3E7-6D5BEEA58F35}</a:tableStyleId>
              </a:tblPr>
              <a:tblGrid>
                <a:gridCol w="7108602">
                  <a:extLst>
                    <a:ext uri="{9D8B030D-6E8A-4147-A177-3AD203B41FA5}">
                      <a16:colId xmlns:a16="http://schemas.microsoft.com/office/drawing/2014/main" val="3047163899"/>
                    </a:ext>
                  </a:extLst>
                </a:gridCol>
              </a:tblGrid>
              <a:tr h="251460">
                <a:tc>
                  <a:txBody>
                    <a:bodyPr/>
                    <a:lstStyle/>
                    <a:p>
                      <a:endParaRPr lang="en-GB" sz="1100">
                        <a:latin typeface="Open Sans"/>
                        <a:ea typeface="Open Sans"/>
                        <a:cs typeface="Open Sans"/>
                      </a:endParaRPr>
                    </a:p>
                  </a:txBody>
                  <a:tcPr marL="68580" marR="68580" marT="34290" marB="34290"/>
                </a:tc>
                <a:extLst>
                  <a:ext uri="{0D108BD9-81ED-4DB2-BD59-A6C34878D82A}">
                    <a16:rowId xmlns:a16="http://schemas.microsoft.com/office/drawing/2014/main" val="560405022"/>
                  </a:ext>
                </a:extLst>
              </a:tr>
              <a:tr h="213795">
                <a:tc>
                  <a:txBody>
                    <a:bodyPr/>
                    <a:lstStyle/>
                    <a:p>
                      <a:r>
                        <a:rPr lang="en-GB" sz="1100" kern="1200">
                          <a:solidFill>
                            <a:schemeClr val="dk1"/>
                          </a:solidFill>
                          <a:latin typeface="Open Sans"/>
                          <a:ea typeface="Open Sans"/>
                          <a:cs typeface="Open Sans"/>
                        </a:rPr>
                        <a:t>Employability, including FSE/FBMH school-based summer internships </a:t>
                      </a:r>
                    </a:p>
                  </a:txBody>
                  <a:tcPr marL="68580" marR="68580" marT="34290" marB="34290"/>
                </a:tc>
                <a:extLst>
                  <a:ext uri="{0D108BD9-81ED-4DB2-BD59-A6C34878D82A}">
                    <a16:rowId xmlns:a16="http://schemas.microsoft.com/office/drawing/2014/main" val="2854053274"/>
                  </a:ext>
                </a:extLst>
              </a:tr>
              <a:tr h="213795">
                <a:tc>
                  <a:txBody>
                    <a:bodyPr/>
                    <a:lstStyle/>
                    <a:p>
                      <a:r>
                        <a:rPr lang="en-GB" sz="1100">
                          <a:latin typeface="Open Sans"/>
                          <a:ea typeface="Open Sans"/>
                          <a:cs typeface="Open Sans"/>
                        </a:rPr>
                        <a:t>Communications; social media; Blackboard </a:t>
                      </a:r>
                    </a:p>
                  </a:txBody>
                  <a:tcPr marL="68580" marR="68580" marT="34290" marB="34290"/>
                </a:tc>
                <a:extLst>
                  <a:ext uri="{0D108BD9-81ED-4DB2-BD59-A6C34878D82A}">
                    <a16:rowId xmlns:a16="http://schemas.microsoft.com/office/drawing/2014/main" val="71616056"/>
                  </a:ext>
                </a:extLst>
              </a:tr>
              <a:tr h="213795">
                <a:tc>
                  <a:txBody>
                    <a:bodyPr/>
                    <a:lstStyle/>
                    <a:p>
                      <a:r>
                        <a:rPr lang="en-GB" sz="1100">
                          <a:latin typeface="Open Sans"/>
                          <a:ea typeface="Open Sans"/>
                          <a:cs typeface="Open Sans"/>
                        </a:rPr>
                        <a:t>Student Engagement: student voice; reps; PASS; peer support, societies</a:t>
                      </a:r>
                    </a:p>
                  </a:txBody>
                  <a:tcPr marL="68580" marR="68580" marT="34290" marB="34290"/>
                </a:tc>
                <a:extLst>
                  <a:ext uri="{0D108BD9-81ED-4DB2-BD59-A6C34878D82A}">
                    <a16:rowId xmlns:a16="http://schemas.microsoft.com/office/drawing/2014/main" val="2287102999"/>
                  </a:ext>
                </a:extLst>
              </a:tr>
              <a:tr h="320040">
                <a:tc>
                  <a:txBody>
                    <a:bodyPr/>
                    <a:lstStyle/>
                    <a:p>
                      <a:pPr lvl="0">
                        <a:buNone/>
                      </a:pPr>
                      <a:r>
                        <a:rPr lang="en-GB" sz="1100" b="0" u="none" strike="noStrike" noProof="0">
                          <a:latin typeface="Open Sans"/>
                          <a:ea typeface="Open Sans"/>
                          <a:cs typeface="Open Sans"/>
                        </a:rPr>
                        <a:t>Identify &amp; deliver activities relating to student development, particularly for students/groups where progression or attainment gaps exist.</a:t>
                      </a:r>
                      <a:endParaRPr lang="en-GB" sz="1100" b="0" i="0" u="none" strike="noStrike" noProof="0">
                        <a:latin typeface="Open Sans"/>
                        <a:ea typeface="Open Sans"/>
                        <a:cs typeface="Open Sans"/>
                      </a:endParaRPr>
                    </a:p>
                  </a:txBody>
                  <a:tcPr marL="68580" marR="68580" marT="34290" marB="34290"/>
                </a:tc>
                <a:extLst>
                  <a:ext uri="{0D108BD9-81ED-4DB2-BD59-A6C34878D82A}">
                    <a16:rowId xmlns:a16="http://schemas.microsoft.com/office/drawing/2014/main" val="4249255151"/>
                  </a:ext>
                </a:extLst>
              </a:tr>
              <a:tr h="213795">
                <a:tc>
                  <a:txBody>
                    <a:bodyPr/>
                    <a:lstStyle/>
                    <a:p>
                      <a:r>
                        <a:rPr lang="en-GB" sz="1100">
                          <a:latin typeface="Open Sans"/>
                          <a:ea typeface="Open Sans"/>
                          <a:cs typeface="Open Sans"/>
                        </a:rPr>
                        <a:t>Welcome and graduation</a:t>
                      </a:r>
                    </a:p>
                  </a:txBody>
                  <a:tcPr marL="68580" marR="68580" marT="34290" marB="34290"/>
                </a:tc>
                <a:extLst>
                  <a:ext uri="{0D108BD9-81ED-4DB2-BD59-A6C34878D82A}">
                    <a16:rowId xmlns:a16="http://schemas.microsoft.com/office/drawing/2014/main" val="3698866152"/>
                  </a:ext>
                </a:extLst>
              </a:tr>
              <a:tr h="213795">
                <a:tc>
                  <a:txBody>
                    <a:bodyPr/>
                    <a:lstStyle/>
                    <a:p>
                      <a:r>
                        <a:rPr lang="en-GB" sz="1100">
                          <a:latin typeface="Open Sans"/>
                          <a:ea typeface="Open Sans"/>
                          <a:cs typeface="Open Sans"/>
                        </a:rPr>
                        <a:t>General enquiries </a:t>
                      </a:r>
                    </a:p>
                  </a:txBody>
                  <a:tcPr marL="68580" marR="68580" marT="34290" marB="34290"/>
                </a:tc>
                <a:extLst>
                  <a:ext uri="{0D108BD9-81ED-4DB2-BD59-A6C34878D82A}">
                    <a16:rowId xmlns:a16="http://schemas.microsoft.com/office/drawing/2014/main" val="4032972741"/>
                  </a:ext>
                </a:extLst>
              </a:tr>
              <a:tr h="213795">
                <a:tc>
                  <a:txBody>
                    <a:bodyPr/>
                    <a:lstStyle/>
                    <a:p>
                      <a:r>
                        <a:rPr lang="en-GB" sz="1100">
                          <a:latin typeface="Open Sans"/>
                          <a:ea typeface="Open Sans"/>
                          <a:cs typeface="Open Sans"/>
                        </a:rPr>
                        <a:t>Academic Advising </a:t>
                      </a:r>
                    </a:p>
                  </a:txBody>
                  <a:tcPr marL="68580" marR="68580" marT="34290" marB="34290"/>
                </a:tc>
                <a:extLst>
                  <a:ext uri="{0D108BD9-81ED-4DB2-BD59-A6C34878D82A}">
                    <a16:rowId xmlns:a16="http://schemas.microsoft.com/office/drawing/2014/main" val="1112536098"/>
                  </a:ext>
                </a:extLst>
              </a:tr>
              <a:tr h="213795">
                <a:tc>
                  <a:txBody>
                    <a:bodyPr/>
                    <a:lstStyle/>
                    <a:p>
                      <a:r>
                        <a:rPr lang="en-GB" sz="1100">
                          <a:latin typeface="Open Sans"/>
                          <a:ea typeface="Open Sans"/>
                          <a:cs typeface="Open Sans"/>
                        </a:rPr>
                        <a:t>Skills development </a:t>
                      </a:r>
                    </a:p>
                  </a:txBody>
                  <a:tcPr marL="68580" marR="68580" marT="34290" marB="34290"/>
                </a:tc>
                <a:extLst>
                  <a:ext uri="{0D108BD9-81ED-4DB2-BD59-A6C34878D82A}">
                    <a16:rowId xmlns:a16="http://schemas.microsoft.com/office/drawing/2014/main" val="1038910384"/>
                  </a:ext>
                </a:extLst>
              </a:tr>
              <a:tr h="213795">
                <a:tc>
                  <a:txBody>
                    <a:bodyPr/>
                    <a:lstStyle/>
                    <a:p>
                      <a:r>
                        <a:rPr lang="en-GB" sz="1100">
                          <a:latin typeface="Open Sans"/>
                          <a:ea typeface="Open Sans"/>
                          <a:cs typeface="Open Sans"/>
                        </a:rPr>
                        <a:t>Advice and Guidance: Appeals and Complaints (non-academic)</a:t>
                      </a:r>
                    </a:p>
                  </a:txBody>
                  <a:tcPr marL="68580" marR="68580" marT="34290" marB="34290"/>
                </a:tc>
                <a:extLst>
                  <a:ext uri="{0D108BD9-81ED-4DB2-BD59-A6C34878D82A}">
                    <a16:rowId xmlns:a16="http://schemas.microsoft.com/office/drawing/2014/main" val="353140717"/>
                  </a:ext>
                </a:extLst>
              </a:tr>
              <a:tr h="213795">
                <a:tc>
                  <a:txBody>
                    <a:bodyPr/>
                    <a:lstStyle/>
                    <a:p>
                      <a:r>
                        <a:rPr lang="en-GB" sz="1100">
                          <a:latin typeface="Open Sans"/>
                          <a:ea typeface="Open Sans"/>
                          <a:cs typeface="Open Sans"/>
                        </a:rPr>
                        <a:t>Informal transcripts, sponsorship letters; transcripts for external bodies </a:t>
                      </a:r>
                    </a:p>
                  </a:txBody>
                  <a:tcPr marL="68580" marR="68580" marT="34290" marB="34290"/>
                </a:tc>
                <a:extLst>
                  <a:ext uri="{0D108BD9-81ED-4DB2-BD59-A6C34878D82A}">
                    <a16:rowId xmlns:a16="http://schemas.microsoft.com/office/drawing/2014/main" val="16833459"/>
                  </a:ext>
                </a:extLst>
              </a:tr>
              <a:tr h="213795">
                <a:tc>
                  <a:txBody>
                    <a:bodyPr/>
                    <a:lstStyle/>
                    <a:p>
                      <a:r>
                        <a:rPr lang="en-GB" sz="1100">
                          <a:latin typeface="Open Sans"/>
                          <a:ea typeface="Open Sans"/>
                          <a:cs typeface="Open Sans"/>
                        </a:rPr>
                        <a:t>Advice: Interruptions / withdrawals / change of programme </a:t>
                      </a:r>
                    </a:p>
                  </a:txBody>
                  <a:tcPr marL="68580" marR="68580" marT="34290" marB="34290"/>
                </a:tc>
                <a:extLst>
                  <a:ext uri="{0D108BD9-81ED-4DB2-BD59-A6C34878D82A}">
                    <a16:rowId xmlns:a16="http://schemas.microsoft.com/office/drawing/2014/main" val="224294912"/>
                  </a:ext>
                </a:extLst>
              </a:tr>
              <a:tr h="213795">
                <a:tc>
                  <a:txBody>
                    <a:bodyPr/>
                    <a:lstStyle/>
                    <a:p>
                      <a:r>
                        <a:rPr lang="en-GB" sz="1100">
                          <a:latin typeface="Open Sans"/>
                          <a:ea typeface="Open Sans"/>
                          <a:cs typeface="Open Sans"/>
                        </a:rPr>
                        <a:t>Advice: Change of programme/mode of assessment</a:t>
                      </a:r>
                    </a:p>
                  </a:txBody>
                  <a:tcPr marL="68580" marR="68580" marT="34290" marB="34290"/>
                </a:tc>
                <a:extLst>
                  <a:ext uri="{0D108BD9-81ED-4DB2-BD59-A6C34878D82A}">
                    <a16:rowId xmlns:a16="http://schemas.microsoft.com/office/drawing/2014/main" val="1939270627"/>
                  </a:ext>
                </a:extLst>
              </a:tr>
              <a:tr h="213795">
                <a:tc>
                  <a:txBody>
                    <a:bodyPr/>
                    <a:lstStyle/>
                    <a:p>
                      <a:r>
                        <a:rPr lang="en-GB" sz="1100">
                          <a:latin typeface="Open Sans"/>
                          <a:ea typeface="Open Sans"/>
                          <a:cs typeface="Open Sans"/>
                        </a:rPr>
                        <a:t>Tier Census checks </a:t>
                      </a:r>
                    </a:p>
                  </a:txBody>
                  <a:tcPr marL="68580" marR="68580" marT="34290" marB="34290"/>
                </a:tc>
                <a:extLst>
                  <a:ext uri="{0D108BD9-81ED-4DB2-BD59-A6C34878D82A}">
                    <a16:rowId xmlns:a16="http://schemas.microsoft.com/office/drawing/2014/main" val="2452803678"/>
                  </a:ext>
                </a:extLst>
              </a:tr>
              <a:tr h="213795">
                <a:tc>
                  <a:txBody>
                    <a:bodyPr/>
                    <a:lstStyle/>
                    <a:p>
                      <a:pPr lvl="0" algn="l">
                        <a:lnSpc>
                          <a:spcPct val="100000"/>
                        </a:lnSpc>
                        <a:spcBef>
                          <a:spcPts val="0"/>
                        </a:spcBef>
                        <a:spcAft>
                          <a:spcPts val="0"/>
                        </a:spcAft>
                        <a:buNone/>
                      </a:pPr>
                      <a:r>
                        <a:rPr lang="en-GB" sz="1100" b="0" u="none" strike="noStrike" noProof="0">
                          <a:solidFill>
                            <a:schemeClr val="dk1"/>
                          </a:solidFill>
                          <a:latin typeface="Open Sans"/>
                          <a:ea typeface="Open Sans"/>
                          <a:cs typeface="Open Sans"/>
                        </a:rPr>
                        <a:t>Maintaining Blackboard spaces – community spaces. </a:t>
                      </a:r>
                      <a:endParaRPr lang="en-GB" sz="1100" b="0" i="0" u="none" strike="noStrike" noProof="0">
                        <a:latin typeface="Open Sans"/>
                        <a:ea typeface="Open Sans"/>
                        <a:cs typeface="Open Sans"/>
                      </a:endParaRPr>
                    </a:p>
                  </a:txBody>
                  <a:tcPr marL="68580" marR="68580" marT="34290" marB="34290"/>
                </a:tc>
                <a:extLst>
                  <a:ext uri="{0D108BD9-81ED-4DB2-BD59-A6C34878D82A}">
                    <a16:rowId xmlns:a16="http://schemas.microsoft.com/office/drawing/2014/main" val="1800752419"/>
                  </a:ext>
                </a:extLst>
              </a:tr>
              <a:tr h="2137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a:latin typeface="Open Sans"/>
                          <a:ea typeface="Open Sans"/>
                          <a:cs typeface="Open Sans"/>
                        </a:rPr>
                        <a:t>Unit surveys/NSS/PTES – promotion</a:t>
                      </a:r>
                      <a:r>
                        <a:rPr lang="en-GB" sz="1100" kern="1200">
                          <a:solidFill>
                            <a:schemeClr val="dk1"/>
                          </a:solidFill>
                          <a:latin typeface="Open Sans"/>
                          <a:ea typeface="Open Sans"/>
                          <a:cs typeface="Open Sans"/>
                        </a:rPr>
                        <a:t>,</a:t>
                      </a:r>
                      <a:r>
                        <a:rPr lang="en-GB" sz="1100" b="1" baseline="0">
                          <a:solidFill>
                            <a:schemeClr val="accent2"/>
                          </a:solidFill>
                          <a:latin typeface="Open Sans"/>
                          <a:ea typeface="Open Sans"/>
                          <a:cs typeface="Open Sans"/>
                        </a:rPr>
                        <a:t> </a:t>
                      </a:r>
                      <a:r>
                        <a:rPr lang="en-GB" sz="1100">
                          <a:latin typeface="Open Sans"/>
                          <a:ea typeface="Open Sans"/>
                          <a:cs typeface="Open Sans"/>
                        </a:rPr>
                        <a:t>build</a:t>
                      </a:r>
                      <a:r>
                        <a:rPr lang="en-GB" sz="1100" b="1">
                          <a:solidFill>
                            <a:schemeClr val="accent6"/>
                          </a:solidFill>
                          <a:latin typeface="Open Sans"/>
                          <a:ea typeface="Open Sans"/>
                          <a:cs typeface="Open Sans"/>
                        </a:rPr>
                        <a:t>,</a:t>
                      </a:r>
                      <a:r>
                        <a:rPr lang="en-GB" sz="1100" b="1">
                          <a:solidFill>
                            <a:srgbClr val="FF0000"/>
                          </a:solidFill>
                          <a:latin typeface="Open Sans"/>
                          <a:ea typeface="Open Sans"/>
                          <a:cs typeface="Open Sans"/>
                        </a:rPr>
                        <a:t> </a:t>
                      </a:r>
                      <a:r>
                        <a:rPr lang="en-GB" sz="1100">
                          <a:latin typeface="Open Sans"/>
                          <a:ea typeface="Open Sans"/>
                          <a:cs typeface="Open Sans"/>
                        </a:rPr>
                        <a:t>data circulation (e.g. reports)</a:t>
                      </a:r>
                    </a:p>
                  </a:txBody>
                  <a:tcPr marL="68580" marR="68580" marT="34290" marB="34290"/>
                </a:tc>
                <a:extLst>
                  <a:ext uri="{0D108BD9-81ED-4DB2-BD59-A6C34878D82A}">
                    <a16:rowId xmlns:a16="http://schemas.microsoft.com/office/drawing/2014/main" val="3588248015"/>
                  </a:ext>
                </a:extLst>
              </a:tr>
              <a:tr h="2137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200">
                          <a:solidFill>
                            <a:schemeClr val="dk1"/>
                          </a:solidFill>
                          <a:latin typeface="Open Sans"/>
                          <a:ea typeface="Open Sans"/>
                          <a:cs typeface="Open Sans"/>
                        </a:rPr>
                        <a:t>Student hubs enquiries – across IAG and SS&amp;W on a rota (G2-5)</a:t>
                      </a:r>
                    </a:p>
                  </a:txBody>
                  <a:tcPr marL="68580" marR="68580" marT="34290" marB="34290"/>
                </a:tc>
                <a:extLst>
                  <a:ext uri="{0D108BD9-81ED-4DB2-BD59-A6C34878D82A}">
                    <a16:rowId xmlns:a16="http://schemas.microsoft.com/office/drawing/2014/main" val="3975984254"/>
                  </a:ext>
                </a:extLst>
              </a:tr>
              <a:tr h="2137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200">
                          <a:solidFill>
                            <a:schemeClr val="dk1"/>
                          </a:solidFill>
                          <a:latin typeface="Open Sans"/>
                          <a:ea typeface="Open Sans"/>
                          <a:cs typeface="Open Sans"/>
                        </a:rPr>
                        <a:t>Admin support for the Student Experience Fund</a:t>
                      </a:r>
                    </a:p>
                  </a:txBody>
                  <a:tcPr marL="68580" marR="68580" marT="34290" marB="34290"/>
                </a:tc>
                <a:extLst>
                  <a:ext uri="{0D108BD9-81ED-4DB2-BD59-A6C34878D82A}">
                    <a16:rowId xmlns:a16="http://schemas.microsoft.com/office/drawing/2014/main" val="3027967074"/>
                  </a:ext>
                </a:extLst>
              </a:tr>
            </a:tbl>
          </a:graphicData>
        </a:graphic>
      </p:graphicFrame>
      <p:sp>
        <p:nvSpPr>
          <p:cNvPr id="31" name="Title 25">
            <a:extLst>
              <a:ext uri="{FF2B5EF4-FFF2-40B4-BE49-F238E27FC236}">
                <a16:creationId xmlns:a16="http://schemas.microsoft.com/office/drawing/2014/main" id="{47E66529-2E38-D388-DB13-5F0E9FD49C1B}"/>
              </a:ext>
            </a:extLst>
          </p:cNvPr>
          <p:cNvSpPr>
            <a:spLocks noGrp="1"/>
          </p:cNvSpPr>
          <p:nvPr>
            <p:ph type="title"/>
          </p:nvPr>
        </p:nvSpPr>
        <p:spPr>
          <a:xfrm>
            <a:off x="515381" y="309993"/>
            <a:ext cx="11161238" cy="1143000"/>
          </a:xfrm>
        </p:spPr>
        <p:txBody>
          <a:bodyPr/>
          <a:lstStyle/>
          <a:p>
            <a:r>
              <a:rPr lang="en-GB" sz="3200" b="1">
                <a:solidFill>
                  <a:schemeClr val="tx1"/>
                </a:solidFill>
              </a:rPr>
              <a:t>Student Information, Advice, Guidance &amp; Development</a:t>
            </a:r>
          </a:p>
        </p:txBody>
      </p:sp>
    </p:spTree>
    <p:extLst>
      <p:ext uri="{BB962C8B-B14F-4D97-AF65-F5344CB8AC3E}">
        <p14:creationId xmlns:p14="http://schemas.microsoft.com/office/powerpoint/2010/main" val="3724136319"/>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25">
            <a:extLst>
              <a:ext uri="{FF2B5EF4-FFF2-40B4-BE49-F238E27FC236}">
                <a16:creationId xmlns:a16="http://schemas.microsoft.com/office/drawing/2014/main" id="{FF724765-0AF1-7D70-92FE-385F44D18108}"/>
              </a:ext>
            </a:extLst>
          </p:cNvPr>
          <p:cNvSpPr txBox="1">
            <a:spLocks/>
          </p:cNvSpPr>
          <p:nvPr/>
        </p:nvSpPr>
        <p:spPr bwMode="auto">
          <a:xfrm>
            <a:off x="515381" y="309993"/>
            <a:ext cx="11161238"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a:t>Student Support and Wellbeing</a:t>
            </a:r>
          </a:p>
        </p:txBody>
      </p:sp>
      <p:graphicFrame>
        <p:nvGraphicFramePr>
          <p:cNvPr id="32" name="Table 33">
            <a:extLst>
              <a:ext uri="{FF2B5EF4-FFF2-40B4-BE49-F238E27FC236}">
                <a16:creationId xmlns:a16="http://schemas.microsoft.com/office/drawing/2014/main" id="{B02A8877-BCBA-4591-BE33-5B0328F6F9B1}"/>
              </a:ext>
            </a:extLst>
          </p:cNvPr>
          <p:cNvGraphicFramePr>
            <a:graphicFrameLocks noGrp="1"/>
          </p:cNvGraphicFramePr>
          <p:nvPr>
            <p:extLst>
              <p:ext uri="{D42A27DB-BD31-4B8C-83A1-F6EECF244321}">
                <p14:modId xmlns:p14="http://schemas.microsoft.com/office/powerpoint/2010/main" val="2097037417"/>
              </p:ext>
            </p:extLst>
          </p:nvPr>
        </p:nvGraphicFramePr>
        <p:xfrm>
          <a:off x="511393" y="1718682"/>
          <a:ext cx="8827386" cy="3106381"/>
        </p:xfrm>
        <a:graphic>
          <a:graphicData uri="http://schemas.openxmlformats.org/drawingml/2006/table">
            <a:tbl>
              <a:tblPr firstRow="1" bandRow="1">
                <a:tableStyleId>{93296810-A885-4BE3-A3E7-6D5BEEA58F35}</a:tableStyleId>
              </a:tblPr>
              <a:tblGrid>
                <a:gridCol w="8827386">
                  <a:extLst>
                    <a:ext uri="{9D8B030D-6E8A-4147-A177-3AD203B41FA5}">
                      <a16:colId xmlns:a16="http://schemas.microsoft.com/office/drawing/2014/main" val="3047163899"/>
                    </a:ext>
                  </a:extLst>
                </a:gridCol>
              </a:tblGrid>
              <a:tr h="302221">
                <a:tc>
                  <a:txBody>
                    <a:bodyPr/>
                    <a:lstStyle/>
                    <a:p>
                      <a:endParaRPr lang="en-GB" sz="1100"/>
                    </a:p>
                  </a:txBody>
                  <a:tcPr marL="68580" marR="68580" marT="34290" marB="34290"/>
                </a:tc>
                <a:extLst>
                  <a:ext uri="{0D108BD9-81ED-4DB2-BD59-A6C34878D82A}">
                    <a16:rowId xmlns:a16="http://schemas.microsoft.com/office/drawing/2014/main" val="560405022"/>
                  </a:ext>
                </a:extLst>
              </a:tr>
              <a:tr h="278130">
                <a:tc>
                  <a:txBody>
                    <a:bodyPr/>
                    <a:lstStyle/>
                    <a:p>
                      <a:r>
                        <a:rPr lang="en-GB" sz="1100" kern="1200">
                          <a:solidFill>
                            <a:schemeClr val="dk1"/>
                          </a:solidFill>
                        </a:rPr>
                        <a:t>Fitness to Study</a:t>
                      </a:r>
                      <a:endParaRPr lang="en-GB" sz="1100" kern="1200">
                        <a:solidFill>
                          <a:schemeClr val="dk1"/>
                        </a:solidFill>
                        <a:latin typeface="+mn-lt"/>
                        <a:ea typeface="+mn-ea"/>
                        <a:cs typeface="Calibri" panose="020F0502020204030204" pitchFamily="34" charset="0"/>
                      </a:endParaRPr>
                    </a:p>
                  </a:txBody>
                  <a:tcPr marL="68580" marR="68580" marT="34290" marB="34290"/>
                </a:tc>
                <a:extLst>
                  <a:ext uri="{0D108BD9-81ED-4DB2-BD59-A6C34878D82A}">
                    <a16:rowId xmlns:a16="http://schemas.microsoft.com/office/drawing/2014/main" val="2854053274"/>
                  </a:ext>
                </a:extLst>
              </a:tr>
              <a:tr h="278130">
                <a:tc>
                  <a:txBody>
                    <a:bodyPr/>
                    <a:lstStyle/>
                    <a:p>
                      <a:r>
                        <a:rPr lang="en-GB" sz="1100" kern="1200">
                          <a:solidFill>
                            <a:schemeClr val="dk1"/>
                          </a:solidFill>
                        </a:rPr>
                        <a:t>DASS Coordinator</a:t>
                      </a:r>
                      <a:endParaRPr lang="en-GB" sz="1100" kern="1200">
                        <a:solidFill>
                          <a:schemeClr val="dk1"/>
                        </a:solidFill>
                        <a:latin typeface="+mn-lt"/>
                        <a:ea typeface="+mn-ea"/>
                        <a:cs typeface="Calibri" panose="020F0502020204030204" pitchFamily="34" charset="0"/>
                      </a:endParaRPr>
                    </a:p>
                  </a:txBody>
                  <a:tcPr marL="68580" marR="68580" marT="34290" marB="34290"/>
                </a:tc>
                <a:extLst>
                  <a:ext uri="{0D108BD9-81ED-4DB2-BD59-A6C34878D82A}">
                    <a16:rowId xmlns:a16="http://schemas.microsoft.com/office/drawing/2014/main" val="71616056"/>
                  </a:ext>
                </a:extLst>
              </a:tr>
              <a:tr h="211206">
                <a:tc>
                  <a:txBody>
                    <a:bodyPr/>
                    <a:lstStyle/>
                    <a:p>
                      <a:r>
                        <a:rPr lang="en-GB" sz="1100" kern="1200">
                          <a:solidFill>
                            <a:schemeClr val="dk1"/>
                          </a:solidFill>
                        </a:rPr>
                        <a:t>Coordinate and implement mitigating circumstances processes</a:t>
                      </a:r>
                      <a:endParaRPr lang="en-GB" sz="1100" kern="1200">
                        <a:solidFill>
                          <a:schemeClr val="dk1"/>
                        </a:solidFill>
                        <a:latin typeface="+mn-lt"/>
                        <a:ea typeface="+mn-ea"/>
                        <a:cs typeface="Calibri"/>
                      </a:endParaRPr>
                    </a:p>
                  </a:txBody>
                  <a:tcPr marL="68580" marR="68580" marT="34290" marB="34290"/>
                </a:tc>
                <a:extLst>
                  <a:ext uri="{0D108BD9-81ED-4DB2-BD59-A6C34878D82A}">
                    <a16:rowId xmlns:a16="http://schemas.microsoft.com/office/drawing/2014/main" val="2287102999"/>
                  </a:ext>
                </a:extLst>
              </a:tr>
              <a:tr h="278130">
                <a:tc>
                  <a:txBody>
                    <a:bodyPr/>
                    <a:lstStyle/>
                    <a:p>
                      <a:r>
                        <a:rPr lang="en-GB" sz="1100" kern="1200">
                          <a:solidFill>
                            <a:schemeClr val="dk1"/>
                          </a:solidFill>
                        </a:rPr>
                        <a:t>Pastoral care (Stepped Care Model)</a:t>
                      </a:r>
                      <a:endParaRPr lang="en-GB" sz="1100" kern="1200">
                        <a:solidFill>
                          <a:schemeClr val="dk1"/>
                        </a:solidFill>
                        <a:latin typeface="+mn-lt"/>
                        <a:ea typeface="+mn-ea"/>
                        <a:cs typeface="Calibri" panose="020F0502020204030204" pitchFamily="34" charset="0"/>
                      </a:endParaRPr>
                    </a:p>
                  </a:txBody>
                  <a:tcPr marL="68580" marR="68580" marT="34290" marB="34290"/>
                </a:tc>
                <a:extLst>
                  <a:ext uri="{0D108BD9-81ED-4DB2-BD59-A6C34878D82A}">
                    <a16:rowId xmlns:a16="http://schemas.microsoft.com/office/drawing/2014/main" val="4249255151"/>
                  </a:ext>
                </a:extLst>
              </a:tr>
              <a:tr h="278130">
                <a:tc>
                  <a:txBody>
                    <a:bodyPr/>
                    <a:lstStyle/>
                    <a:p>
                      <a:r>
                        <a:rPr lang="en-GB" sz="1100" kern="1200">
                          <a:solidFill>
                            <a:schemeClr val="dk1"/>
                          </a:solidFill>
                        </a:rPr>
                        <a:t>Student support and wellbeing (Stepped Care Model)</a:t>
                      </a:r>
                      <a:endParaRPr lang="en-GB" sz="1100" kern="1200">
                        <a:solidFill>
                          <a:schemeClr val="dk1"/>
                        </a:solidFill>
                        <a:latin typeface="+mn-lt"/>
                        <a:ea typeface="+mn-ea"/>
                        <a:cs typeface="Calibri" panose="020F0502020204030204" pitchFamily="34" charset="0"/>
                      </a:endParaRPr>
                    </a:p>
                  </a:txBody>
                  <a:tcPr marL="68580" marR="68580" marT="34290" marB="34290"/>
                </a:tc>
                <a:extLst>
                  <a:ext uri="{0D108BD9-81ED-4DB2-BD59-A6C34878D82A}">
                    <a16:rowId xmlns:a16="http://schemas.microsoft.com/office/drawing/2014/main" val="3698866152"/>
                  </a:ext>
                </a:extLst>
              </a:tr>
              <a:tr h="342900">
                <a:tc>
                  <a:txBody>
                    <a:bodyPr/>
                    <a:lstStyle/>
                    <a:p>
                      <a:r>
                        <a:rPr lang="en-GB" sz="1100" kern="1200">
                          <a:solidFill>
                            <a:schemeClr val="dk1"/>
                          </a:solidFill>
                        </a:rPr>
                        <a:t>Engagement monitoring (Student360) – covers a wide range of activities (Attendance Monitoring, VLE engagement, links to academic advising) </a:t>
                      </a:r>
                      <a:endParaRPr lang="en-GB" sz="1100" kern="1200">
                        <a:solidFill>
                          <a:schemeClr val="dk1"/>
                        </a:solidFill>
                        <a:latin typeface="+mn-lt"/>
                        <a:ea typeface="+mn-ea"/>
                        <a:cs typeface="Calibri" panose="020F0502020204030204" pitchFamily="34" charset="0"/>
                      </a:endParaRPr>
                    </a:p>
                  </a:txBody>
                  <a:tcPr marL="68580" marR="68580" marT="34290" marB="34290"/>
                </a:tc>
                <a:extLst>
                  <a:ext uri="{0D108BD9-81ED-4DB2-BD59-A6C34878D82A}">
                    <a16:rowId xmlns:a16="http://schemas.microsoft.com/office/drawing/2014/main" val="4032972741"/>
                  </a:ext>
                </a:extLst>
              </a:tr>
              <a:tr h="278130">
                <a:tc>
                  <a:txBody>
                    <a:bodyPr/>
                    <a:lstStyle/>
                    <a:p>
                      <a:r>
                        <a:rPr lang="en-GB" sz="1100"/>
                        <a:t>Assess: Interruptions / withdrawals</a:t>
                      </a:r>
                      <a:endParaRPr lang="en-GB" sz="1100">
                        <a:latin typeface="+mn-lt"/>
                      </a:endParaRPr>
                    </a:p>
                  </a:txBody>
                  <a:tcPr marL="68580" marR="68580" marT="34290" marB="34290"/>
                </a:tc>
                <a:extLst>
                  <a:ext uri="{0D108BD9-81ED-4DB2-BD59-A6C34878D82A}">
                    <a16:rowId xmlns:a16="http://schemas.microsoft.com/office/drawing/2014/main" val="1112536098"/>
                  </a:ext>
                </a:extLst>
              </a:tr>
              <a:tr h="278130">
                <a:tc>
                  <a:txBody>
                    <a:bodyPr/>
                    <a:lstStyle/>
                    <a:p>
                      <a:r>
                        <a:rPr lang="en-GB" sz="1100"/>
                        <a:t>Assess: Change of programme / change of mode of assessment</a:t>
                      </a:r>
                      <a:endParaRPr lang="en-GB" sz="1100">
                        <a:latin typeface="+mn-lt"/>
                      </a:endParaRPr>
                    </a:p>
                  </a:txBody>
                  <a:tcPr marL="68580" marR="68580" marT="34290" marB="34290"/>
                </a:tc>
                <a:extLst>
                  <a:ext uri="{0D108BD9-81ED-4DB2-BD59-A6C34878D82A}">
                    <a16:rowId xmlns:a16="http://schemas.microsoft.com/office/drawing/2014/main" val="1038910384"/>
                  </a:ext>
                </a:extLst>
              </a:tr>
              <a:tr h="278130">
                <a:tc>
                  <a:txBody>
                    <a:bodyPr/>
                    <a:lstStyle/>
                    <a:p>
                      <a:r>
                        <a:rPr lang="en-GB" sz="1100"/>
                        <a:t>DBS &amp; Occupational Health checks </a:t>
                      </a:r>
                      <a:endParaRPr lang="en-GB" sz="1100">
                        <a:latin typeface="+mn-lt"/>
                      </a:endParaRPr>
                    </a:p>
                  </a:txBody>
                  <a:tcPr marL="68580" marR="68580" marT="34290" marB="34290"/>
                </a:tc>
                <a:extLst>
                  <a:ext uri="{0D108BD9-81ED-4DB2-BD59-A6C34878D82A}">
                    <a16:rowId xmlns:a16="http://schemas.microsoft.com/office/drawing/2014/main" val="353140717"/>
                  </a:ext>
                </a:extLst>
              </a:tr>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200">
                          <a:solidFill>
                            <a:schemeClr val="dk1"/>
                          </a:solidFill>
                        </a:rPr>
                        <a:t>Student hubs enquiries – across IAG and SS&amp;W on a rota (G2-5)</a:t>
                      </a:r>
                      <a:endParaRPr lang="en-GB" sz="1100" kern="1200">
                        <a:solidFill>
                          <a:schemeClr val="dk1"/>
                        </a:solidFill>
                        <a:latin typeface="+mn-lt"/>
                        <a:ea typeface="+mn-ea"/>
                        <a:cs typeface="Calibri"/>
                      </a:endParaRPr>
                    </a:p>
                  </a:txBody>
                  <a:tcPr marL="68580" marR="68580" marT="34290" marB="34290"/>
                </a:tc>
                <a:extLst>
                  <a:ext uri="{0D108BD9-81ED-4DB2-BD59-A6C34878D82A}">
                    <a16:rowId xmlns:a16="http://schemas.microsoft.com/office/drawing/2014/main" val="16833459"/>
                  </a:ext>
                </a:extLst>
              </a:tr>
            </a:tbl>
          </a:graphicData>
        </a:graphic>
      </p:graphicFrame>
    </p:spTree>
    <p:extLst>
      <p:ext uri="{BB962C8B-B14F-4D97-AF65-F5344CB8AC3E}">
        <p14:creationId xmlns:p14="http://schemas.microsoft.com/office/powerpoint/2010/main" val="690947855"/>
      </p:ext>
    </p:extLst>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5CD4A-C97F-6927-A407-426747DE5B2C}"/>
              </a:ext>
            </a:extLst>
          </p:cNvPr>
          <p:cNvSpPr>
            <a:spLocks noGrp="1"/>
          </p:cNvSpPr>
          <p:nvPr>
            <p:ph type="ctrTitle"/>
          </p:nvPr>
        </p:nvSpPr>
        <p:spPr/>
        <p:txBody>
          <a:bodyPr/>
          <a:lstStyle/>
          <a:p>
            <a:r>
              <a:rPr lang="en-US"/>
              <a:t>Research Services</a:t>
            </a:r>
            <a:br>
              <a:rPr lang="en-US"/>
            </a:br>
            <a:endParaRPr lang="en-US"/>
          </a:p>
        </p:txBody>
      </p:sp>
      <p:sp>
        <p:nvSpPr>
          <p:cNvPr id="3" name="Subtitle 2">
            <a:extLst>
              <a:ext uri="{FF2B5EF4-FFF2-40B4-BE49-F238E27FC236}">
                <a16:creationId xmlns:a16="http://schemas.microsoft.com/office/drawing/2014/main" id="{1DA25134-187C-C193-63D0-BDE411A9C63E}"/>
              </a:ext>
            </a:extLst>
          </p:cNvPr>
          <p:cNvSpPr>
            <a:spLocks noGrp="1"/>
          </p:cNvSpPr>
          <p:nvPr>
            <p:ph type="subTitle" idx="1"/>
          </p:nvPr>
        </p:nvSpPr>
        <p:spPr/>
        <p:txBody>
          <a:bodyPr/>
          <a:lstStyle/>
          <a:p>
            <a:r>
              <a:rPr lang="en-US"/>
              <a:t>Louise Gorton </a:t>
            </a:r>
          </a:p>
          <a:p>
            <a:r>
              <a:rPr lang="en-US"/>
              <a:t>Research Support Manager</a:t>
            </a:r>
          </a:p>
          <a:p>
            <a:endParaRPr lang="en-US"/>
          </a:p>
        </p:txBody>
      </p:sp>
    </p:spTree>
    <p:extLst>
      <p:ext uri="{BB962C8B-B14F-4D97-AF65-F5344CB8AC3E}">
        <p14:creationId xmlns:p14="http://schemas.microsoft.com/office/powerpoint/2010/main" val="2221487742"/>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Text Placeholder 2">
            <a:extLst>
              <a:ext uri="{FF2B5EF4-FFF2-40B4-BE49-F238E27FC236}">
                <a16:creationId xmlns:a16="http://schemas.microsoft.com/office/drawing/2014/main" id="{1E9A5940-4919-F934-2FAC-C6890E8CFFB7}"/>
              </a:ext>
            </a:extLst>
          </p:cNvPr>
          <p:cNvGraphicFramePr/>
          <p:nvPr>
            <p:extLst>
              <p:ext uri="{D42A27DB-BD31-4B8C-83A1-F6EECF244321}">
                <p14:modId xmlns:p14="http://schemas.microsoft.com/office/powerpoint/2010/main" val="1347751509"/>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82635A7E-E82B-B653-DFC3-7AD883E87972}"/>
              </a:ext>
            </a:extLst>
          </p:cNvPr>
          <p:cNvSpPr/>
          <p:nvPr/>
        </p:nvSpPr>
        <p:spPr>
          <a:xfrm>
            <a:off x="-1" y="0"/>
            <a:ext cx="5093209" cy="6858000"/>
          </a:xfrm>
          <a:prstGeom prst="rect">
            <a:avLst/>
          </a:prstGeom>
          <a:solidFill>
            <a:srgbClr val="5D2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E480A5-75CF-E37D-D300-360F5C731D8E}"/>
              </a:ext>
            </a:extLst>
          </p:cNvPr>
          <p:cNvSpPr>
            <a:spLocks noGrp="1"/>
          </p:cNvSpPr>
          <p:nvPr>
            <p:ph type="title"/>
          </p:nvPr>
        </p:nvSpPr>
        <p:spPr>
          <a:xfrm>
            <a:off x="524741" y="620392"/>
            <a:ext cx="3808268" cy="5504400"/>
          </a:xfrm>
        </p:spPr>
        <p:txBody>
          <a:bodyPr vert="horz" lIns="91440" tIns="45720" rIns="91440" bIns="45720" rtlCol="0" anchor="ctr">
            <a:normAutofit/>
          </a:bodyPr>
          <a:lstStyle/>
          <a:p>
            <a:pPr>
              <a:lnSpc>
                <a:spcPct val="90000"/>
              </a:lnSpc>
            </a:pPr>
            <a:r>
              <a:rPr lang="en-US" sz="4000" kern="1200">
                <a:solidFill>
                  <a:schemeClr val="bg1"/>
                </a:solidFill>
              </a:rPr>
              <a:t>Introduction</a:t>
            </a:r>
          </a:p>
        </p:txBody>
      </p:sp>
    </p:spTree>
    <p:extLst>
      <p:ext uri="{BB962C8B-B14F-4D97-AF65-F5344CB8AC3E}">
        <p14:creationId xmlns:p14="http://schemas.microsoft.com/office/powerpoint/2010/main" val="3452702247"/>
      </p:ext>
    </p:extLst>
  </p:cSld>
  <p:clrMapOvr>
    <a:masterClrMapping/>
  </p:clrMapOvr>
  <p:transition spd="slow">
    <p:push/>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75A1A-814D-4DE4-8320-E25481255B7E}"/>
              </a:ext>
            </a:extLst>
          </p:cNvPr>
          <p:cNvSpPr>
            <a:spLocks noGrp="1"/>
          </p:cNvSpPr>
          <p:nvPr>
            <p:ph type="title"/>
          </p:nvPr>
        </p:nvSpPr>
        <p:spPr/>
        <p:txBody>
          <a:bodyPr/>
          <a:lstStyle/>
          <a:p>
            <a:r>
              <a:rPr lang="en-US"/>
              <a:t>Who/Where we are</a:t>
            </a:r>
          </a:p>
        </p:txBody>
      </p:sp>
      <p:sp>
        <p:nvSpPr>
          <p:cNvPr id="3" name="Content Placeholder 2"/>
          <p:cNvSpPr>
            <a:spLocks noGrp="1"/>
          </p:cNvSpPr>
          <p:nvPr>
            <p:ph type="body" sz="quarter" idx="10"/>
          </p:nvPr>
        </p:nvSpPr>
        <p:spPr/>
        <p:txBody>
          <a:bodyPr/>
          <a:lstStyle/>
          <a:p>
            <a:pPr marL="0" indent="0">
              <a:spcBef>
                <a:spcPts val="1400"/>
              </a:spcBef>
              <a:spcAft>
                <a:spcPts val="600"/>
              </a:spcAft>
              <a:buNone/>
            </a:pPr>
            <a:r>
              <a:rPr lang="en-US" sz="2000" b="1">
                <a:latin typeface="Open Sans"/>
                <a:ea typeface="Open Sans"/>
                <a:cs typeface="Open Sans"/>
              </a:rPr>
              <a:t>Research Team:</a:t>
            </a:r>
            <a:endParaRPr lang="en-US"/>
          </a:p>
          <a:p>
            <a:pPr marL="685800">
              <a:spcBef>
                <a:spcPts val="1400"/>
              </a:spcBef>
              <a:spcAft>
                <a:spcPts val="600"/>
              </a:spcAft>
            </a:pPr>
            <a:r>
              <a:rPr lang="en-US" sz="2000">
                <a:latin typeface="Open Sans"/>
                <a:ea typeface="Open Sans"/>
                <a:cs typeface="Open Sans"/>
              </a:rPr>
              <a:t>3.4 Research Support Officers</a:t>
            </a:r>
          </a:p>
          <a:p>
            <a:pPr marL="685800">
              <a:spcBef>
                <a:spcPts val="1400"/>
              </a:spcBef>
              <a:spcAft>
                <a:spcPts val="600"/>
              </a:spcAft>
            </a:pPr>
            <a:r>
              <a:rPr lang="en-US" sz="2000">
                <a:latin typeface="Open Sans"/>
                <a:ea typeface="Open Sans"/>
                <a:cs typeface="Open Sans"/>
              </a:rPr>
              <a:t>1 Post-Award Officer</a:t>
            </a:r>
          </a:p>
          <a:p>
            <a:pPr marL="0" indent="0">
              <a:spcBef>
                <a:spcPts val="1400"/>
              </a:spcBef>
              <a:spcAft>
                <a:spcPts val="600"/>
              </a:spcAft>
              <a:buNone/>
            </a:pPr>
            <a:r>
              <a:rPr lang="en-US" sz="2000" b="1">
                <a:latin typeface="Open Sans"/>
                <a:ea typeface="Open Sans"/>
                <a:cs typeface="Open Sans"/>
              </a:rPr>
              <a:t>Faculty Teams:</a:t>
            </a:r>
          </a:p>
          <a:p>
            <a:pPr marL="685800">
              <a:spcBef>
                <a:spcPts val="1400"/>
              </a:spcBef>
              <a:spcAft>
                <a:spcPts val="600"/>
              </a:spcAft>
            </a:pPr>
            <a:r>
              <a:rPr lang="en-US" sz="2000">
                <a:latin typeface="Open Sans"/>
                <a:ea typeface="Open Sans"/>
                <a:cs typeface="Open Sans"/>
              </a:rPr>
              <a:t>Award Management Team &amp; Project Management Team</a:t>
            </a:r>
          </a:p>
          <a:p>
            <a:pPr marL="685800">
              <a:spcBef>
                <a:spcPts val="1400"/>
              </a:spcBef>
              <a:spcAft>
                <a:spcPts val="600"/>
              </a:spcAft>
            </a:pPr>
            <a:r>
              <a:rPr lang="en-US" sz="2000">
                <a:latin typeface="Open Sans"/>
                <a:ea typeface="Open Sans"/>
                <a:cs typeface="Open Sans"/>
              </a:rPr>
              <a:t>Research Impact Facilitator</a:t>
            </a:r>
          </a:p>
          <a:p>
            <a:pPr marL="685800">
              <a:spcBef>
                <a:spcPts val="1400"/>
              </a:spcBef>
              <a:spcAft>
                <a:spcPts val="600"/>
              </a:spcAft>
            </a:pPr>
            <a:r>
              <a:rPr lang="en-US" sz="2000">
                <a:latin typeface="Open Sans"/>
                <a:ea typeface="Open Sans"/>
                <a:cs typeface="Open Sans"/>
              </a:rPr>
              <a:t>Research Facilitator</a:t>
            </a:r>
          </a:p>
          <a:p>
            <a:pPr marL="0" indent="0">
              <a:spcBef>
                <a:spcPts val="1400"/>
              </a:spcBef>
              <a:spcAft>
                <a:spcPts val="600"/>
              </a:spcAft>
              <a:buNone/>
            </a:pPr>
            <a:r>
              <a:rPr lang="en-US" sz="2000" b="1">
                <a:latin typeface="Open Sans"/>
                <a:ea typeface="Open Sans"/>
                <a:cs typeface="Open Sans"/>
              </a:rPr>
              <a:t>Location: </a:t>
            </a:r>
            <a:r>
              <a:rPr lang="en-US" sz="2000">
                <a:latin typeface="Open Sans"/>
                <a:ea typeface="Open Sans"/>
                <a:cs typeface="Open Sans"/>
              </a:rPr>
              <a:t>2nd Floor, Quad C, ALB</a:t>
            </a:r>
          </a:p>
        </p:txBody>
      </p:sp>
    </p:spTree>
    <p:extLst>
      <p:ext uri="{BB962C8B-B14F-4D97-AF65-F5344CB8AC3E}">
        <p14:creationId xmlns:p14="http://schemas.microsoft.com/office/powerpoint/2010/main" val="1927346079"/>
      </p:ext>
    </p:extLst>
  </p:cSld>
  <p:clrMapOvr>
    <a:masterClrMapping/>
  </p:clrMapOvr>
  <p:transition spd="slow">
    <p:push/>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55BBA-1E4E-9DD5-1090-6E22FB7A5269}"/>
              </a:ext>
            </a:extLst>
          </p:cNvPr>
          <p:cNvSpPr>
            <a:spLocks noGrp="1"/>
          </p:cNvSpPr>
          <p:nvPr>
            <p:ph type="title"/>
          </p:nvPr>
        </p:nvSpPr>
        <p:spPr/>
        <p:txBody>
          <a:bodyPr/>
          <a:lstStyle/>
          <a:p>
            <a:r>
              <a:rPr lang="en-US"/>
              <a:t>What support we offer</a:t>
            </a:r>
          </a:p>
        </p:txBody>
      </p:sp>
      <p:sp>
        <p:nvSpPr>
          <p:cNvPr id="3" name="Content Placeholder 2"/>
          <p:cNvSpPr>
            <a:spLocks noGrp="1"/>
          </p:cNvSpPr>
          <p:nvPr>
            <p:ph type="body" sz="quarter" idx="10"/>
          </p:nvPr>
        </p:nvSpPr>
        <p:spPr/>
        <p:txBody>
          <a:bodyPr/>
          <a:lstStyle/>
          <a:p>
            <a:pPr>
              <a:spcAft>
                <a:spcPts val="600"/>
              </a:spcAft>
            </a:pPr>
            <a:r>
              <a:rPr lang="en-US" sz="2000">
                <a:latin typeface="Open Sans"/>
                <a:ea typeface="Open Sans"/>
                <a:cs typeface="Open Sans"/>
              </a:rPr>
              <a:t>Circulate Funding Opportunities</a:t>
            </a:r>
          </a:p>
          <a:p>
            <a:pPr>
              <a:spcAft>
                <a:spcPts val="600"/>
              </a:spcAft>
            </a:pPr>
            <a:r>
              <a:rPr lang="en-US" sz="2000">
                <a:latin typeface="Open Sans"/>
                <a:ea typeface="Open Sans"/>
                <a:cs typeface="Open Sans"/>
              </a:rPr>
              <a:t>Assist with the preparation and submission of research applications</a:t>
            </a:r>
          </a:p>
          <a:p>
            <a:pPr>
              <a:spcAft>
                <a:spcPts val="600"/>
              </a:spcAft>
            </a:pPr>
            <a:r>
              <a:rPr lang="en-US" sz="2000">
                <a:latin typeface="Open Sans"/>
                <a:ea typeface="Open Sans"/>
                <a:cs typeface="Open Sans"/>
              </a:rPr>
              <a:t>Ensure all projects comply with University &amp; Trusted Research Regulations</a:t>
            </a:r>
          </a:p>
          <a:p>
            <a:pPr>
              <a:spcAft>
                <a:spcPts val="600"/>
              </a:spcAft>
            </a:pPr>
            <a:r>
              <a:rPr lang="en-US" sz="2000">
                <a:latin typeface="Open Sans"/>
                <a:ea typeface="Open Sans"/>
                <a:cs typeface="Open Sans"/>
              </a:rPr>
              <a:t>Assist with peer review and School / Faculty / University approvals</a:t>
            </a:r>
          </a:p>
          <a:p>
            <a:pPr>
              <a:spcAft>
                <a:spcPts val="600"/>
              </a:spcAft>
            </a:pPr>
            <a:r>
              <a:rPr lang="en-US" sz="2000">
                <a:latin typeface="Open Sans"/>
                <a:ea typeface="Open Sans"/>
                <a:cs typeface="Open Sans"/>
              </a:rPr>
              <a:t>Help set up awards and contracts, including RA recruitment</a:t>
            </a:r>
          </a:p>
          <a:p>
            <a:pPr>
              <a:spcAft>
                <a:spcPts val="600"/>
              </a:spcAft>
            </a:pPr>
            <a:r>
              <a:rPr lang="en-US" sz="2000">
                <a:latin typeface="Open Sans"/>
                <a:ea typeface="Open Sans"/>
                <a:cs typeface="Open Sans"/>
              </a:rPr>
              <a:t>Post award support</a:t>
            </a:r>
          </a:p>
          <a:p>
            <a:pPr>
              <a:spcAft>
                <a:spcPts val="600"/>
              </a:spcAft>
            </a:pPr>
            <a:r>
              <a:rPr lang="en-US" sz="2000">
                <a:latin typeface="Open Sans"/>
                <a:ea typeface="Open Sans"/>
                <a:cs typeface="Open Sans"/>
              </a:rPr>
              <a:t>Support the School Research Director - Research Committee/Academic Leave Process/Management Information on awards and applications</a:t>
            </a:r>
          </a:p>
        </p:txBody>
      </p:sp>
    </p:spTree>
    <p:extLst>
      <p:ext uri="{BB962C8B-B14F-4D97-AF65-F5344CB8AC3E}">
        <p14:creationId xmlns:p14="http://schemas.microsoft.com/office/powerpoint/2010/main" val="2124633452"/>
      </p:ext>
    </p:extLst>
  </p:cSld>
  <p:clrMapOvr>
    <a:masterClrMapping/>
  </p:clrMapOvr>
  <p:transition spd="slow">
    <p:push/>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1EFDB22-E8A5-0B4B-8413-E15C55BC4A70}"/>
              </a:ext>
            </a:extLst>
          </p:cNvPr>
          <p:cNvSpPr>
            <a:spLocks noGrp="1"/>
          </p:cNvSpPr>
          <p:nvPr>
            <p:ph type="title"/>
          </p:nvPr>
        </p:nvSpPr>
        <p:spPr/>
        <p:txBody>
          <a:bodyPr/>
          <a:lstStyle/>
          <a:p>
            <a:r>
              <a:rPr lang="en-US"/>
              <a:t>Who/Where we are</a:t>
            </a:r>
          </a:p>
        </p:txBody>
      </p:sp>
      <p:sp>
        <p:nvSpPr>
          <p:cNvPr id="3" name="Content Placeholder 2"/>
          <p:cNvSpPr>
            <a:spLocks noGrp="1"/>
          </p:cNvSpPr>
          <p:nvPr>
            <p:ph type="body" sz="quarter" idx="10"/>
          </p:nvPr>
        </p:nvSpPr>
        <p:spPr/>
        <p:txBody>
          <a:bodyPr/>
          <a:lstStyle/>
          <a:p>
            <a:pPr marL="0" indent="0">
              <a:spcBef>
                <a:spcPts val="1400"/>
              </a:spcBef>
              <a:spcAft>
                <a:spcPts val="600"/>
              </a:spcAft>
              <a:buNone/>
            </a:pPr>
            <a:r>
              <a:rPr lang="en-US" sz="2000" b="1">
                <a:latin typeface="Open Sans"/>
                <a:ea typeface="Open Sans"/>
                <a:cs typeface="Open Sans"/>
              </a:rPr>
              <a:t>Links to other Teams</a:t>
            </a:r>
            <a:endParaRPr lang="en-US" sz="2000">
              <a:latin typeface="Open Sans"/>
              <a:ea typeface="Open Sans"/>
              <a:cs typeface="Open Sans"/>
            </a:endParaRPr>
          </a:p>
          <a:p>
            <a:pPr marL="685800">
              <a:spcBef>
                <a:spcPts val="1400"/>
              </a:spcBef>
              <a:spcAft>
                <a:spcPts val="600"/>
              </a:spcAft>
            </a:pPr>
            <a:r>
              <a:rPr lang="en-US" sz="2000">
                <a:latin typeface="Open Sans"/>
                <a:ea typeface="Open Sans"/>
                <a:cs typeface="Open Sans"/>
              </a:rPr>
              <a:t>Research Finance Team</a:t>
            </a:r>
          </a:p>
          <a:p>
            <a:pPr marL="685800">
              <a:spcBef>
                <a:spcPts val="1400"/>
              </a:spcBef>
              <a:spcAft>
                <a:spcPts val="600"/>
              </a:spcAft>
            </a:pPr>
            <a:r>
              <a:rPr lang="en-US" sz="2000">
                <a:latin typeface="Open Sans"/>
                <a:ea typeface="Open Sans"/>
                <a:cs typeface="Open Sans"/>
              </a:rPr>
              <a:t>Contracts Team</a:t>
            </a:r>
          </a:p>
          <a:p>
            <a:pPr marL="685800">
              <a:spcBef>
                <a:spcPts val="1400"/>
              </a:spcBef>
              <a:spcAft>
                <a:spcPts val="600"/>
              </a:spcAft>
            </a:pPr>
            <a:r>
              <a:rPr lang="en-US" sz="2000">
                <a:latin typeface="Open Sans"/>
                <a:ea typeface="Open Sans"/>
                <a:cs typeface="Open Sans"/>
              </a:rPr>
              <a:t>School Office</a:t>
            </a:r>
          </a:p>
          <a:p>
            <a:pPr marL="685800">
              <a:spcBef>
                <a:spcPts val="1400"/>
              </a:spcBef>
              <a:spcAft>
                <a:spcPts val="600"/>
              </a:spcAft>
            </a:pPr>
            <a:r>
              <a:rPr lang="en-US" sz="2000">
                <a:latin typeface="Open Sans"/>
                <a:ea typeface="Open Sans"/>
                <a:cs typeface="Open Sans"/>
              </a:rPr>
              <a:t>People &amp; Organisational Development</a:t>
            </a:r>
          </a:p>
          <a:p>
            <a:pPr marL="685800">
              <a:spcBef>
                <a:spcPts val="1400"/>
              </a:spcBef>
              <a:spcAft>
                <a:spcPts val="600"/>
              </a:spcAft>
            </a:pPr>
            <a:r>
              <a:rPr lang="en-US" sz="2000" err="1">
                <a:latin typeface="Open Sans"/>
                <a:ea typeface="Open Sans"/>
                <a:cs typeface="Open Sans"/>
              </a:rPr>
              <a:t>SoSS</a:t>
            </a:r>
            <a:r>
              <a:rPr lang="en-US" sz="2000">
                <a:latin typeface="Open Sans"/>
                <a:ea typeface="Open Sans"/>
                <a:cs typeface="Open Sans"/>
              </a:rPr>
              <a:t> and SEED Finance Team</a:t>
            </a:r>
          </a:p>
          <a:p>
            <a:pPr marL="685800">
              <a:spcBef>
                <a:spcPts val="1400"/>
              </a:spcBef>
              <a:spcAft>
                <a:spcPts val="600"/>
              </a:spcAft>
            </a:pPr>
            <a:r>
              <a:rPr lang="en-US" sz="2000">
                <a:latin typeface="Open Sans"/>
                <a:ea typeface="Open Sans"/>
                <a:cs typeface="Open Sans"/>
              </a:rPr>
              <a:t>Business Engagement Team &amp; Consultancy Team</a:t>
            </a:r>
          </a:p>
        </p:txBody>
      </p:sp>
    </p:spTree>
    <p:extLst>
      <p:ext uri="{BB962C8B-B14F-4D97-AF65-F5344CB8AC3E}">
        <p14:creationId xmlns:p14="http://schemas.microsoft.com/office/powerpoint/2010/main" val="152018397"/>
      </p:ext>
    </p:extLst>
  </p:cSld>
  <p:clrMapOvr>
    <a:masterClrMapping/>
  </p:clrMapOvr>
  <p:transition spd="slow">
    <p:push/>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FC3ED-29AD-8718-A876-90BE516AE2E8}"/>
              </a:ext>
            </a:extLst>
          </p:cNvPr>
          <p:cNvSpPr>
            <a:spLocks noGrp="1"/>
          </p:cNvSpPr>
          <p:nvPr>
            <p:ph type="title"/>
          </p:nvPr>
        </p:nvSpPr>
        <p:spPr/>
        <p:txBody>
          <a:bodyPr/>
          <a:lstStyle/>
          <a:p>
            <a:r>
              <a:rPr lang="en-US"/>
              <a:t>Other support</a:t>
            </a:r>
          </a:p>
        </p:txBody>
      </p:sp>
      <p:sp>
        <p:nvSpPr>
          <p:cNvPr id="3" name="Content Placeholder 2"/>
          <p:cNvSpPr>
            <a:spLocks noGrp="1"/>
          </p:cNvSpPr>
          <p:nvPr>
            <p:ph type="body" sz="quarter" idx="10"/>
          </p:nvPr>
        </p:nvSpPr>
        <p:spPr/>
        <p:txBody>
          <a:bodyPr/>
          <a:lstStyle/>
          <a:p>
            <a:pPr marL="0" indent="0">
              <a:spcBef>
                <a:spcPts val="1400"/>
              </a:spcBef>
              <a:spcAft>
                <a:spcPts val="600"/>
              </a:spcAft>
              <a:buNone/>
            </a:pPr>
            <a:r>
              <a:rPr lang="en-US" sz="2000" b="1">
                <a:latin typeface="Open Sans"/>
                <a:ea typeface="Open Sans"/>
                <a:cs typeface="Open Sans"/>
              </a:rPr>
              <a:t>Funding Opportunities – External</a:t>
            </a:r>
            <a:endParaRPr lang="en-US"/>
          </a:p>
          <a:p>
            <a:pPr marL="800100">
              <a:spcBef>
                <a:spcPts val="1400"/>
              </a:spcBef>
              <a:spcAft>
                <a:spcPts val="600"/>
              </a:spcAft>
            </a:pPr>
            <a:r>
              <a:rPr lang="en-US" sz="2000">
                <a:latin typeface="Open Sans"/>
                <a:ea typeface="Open Sans"/>
                <a:cs typeface="Open Sans"/>
                <a:hlinkClick r:id="rId3"/>
              </a:rPr>
              <a:t>Humanities webpages</a:t>
            </a:r>
            <a:endParaRPr lang="en-US" sz="2000">
              <a:latin typeface="Open Sans"/>
              <a:ea typeface="Open Sans"/>
              <a:cs typeface="Open Sans"/>
            </a:endParaRPr>
          </a:p>
          <a:p>
            <a:pPr marL="800100">
              <a:spcBef>
                <a:spcPts val="1400"/>
              </a:spcBef>
              <a:spcAft>
                <a:spcPts val="600"/>
              </a:spcAft>
            </a:pPr>
            <a:r>
              <a:rPr lang="en-US" sz="2000">
                <a:latin typeface="Open Sans"/>
                <a:ea typeface="Open Sans"/>
                <a:cs typeface="Open Sans"/>
                <a:hlinkClick r:id="rId4"/>
              </a:rPr>
              <a:t>Research Professional</a:t>
            </a:r>
            <a:endParaRPr lang="en-US" sz="2000">
              <a:latin typeface="Open Sans"/>
              <a:ea typeface="Open Sans"/>
              <a:cs typeface="Open Sans"/>
            </a:endParaRPr>
          </a:p>
          <a:p>
            <a:pPr marL="0" indent="0">
              <a:spcBef>
                <a:spcPts val="1400"/>
              </a:spcBef>
              <a:spcAft>
                <a:spcPts val="600"/>
              </a:spcAft>
              <a:buNone/>
            </a:pPr>
            <a:r>
              <a:rPr lang="en-US" sz="2000" b="1">
                <a:latin typeface="Open Sans"/>
                <a:ea typeface="Open Sans"/>
                <a:cs typeface="Open Sans"/>
              </a:rPr>
              <a:t>Internal Funding:</a:t>
            </a:r>
          </a:p>
          <a:p>
            <a:pPr marL="0" indent="0">
              <a:spcBef>
                <a:spcPts val="1400"/>
              </a:spcBef>
              <a:spcAft>
                <a:spcPts val="600"/>
              </a:spcAft>
              <a:buNone/>
            </a:pPr>
            <a:r>
              <a:rPr lang="en-US" sz="2000">
                <a:latin typeface="Open Sans"/>
                <a:ea typeface="Open Sans"/>
                <a:cs typeface="Open Sans"/>
                <a:hlinkClick r:id="rId5"/>
              </a:rPr>
              <a:t>SEED Internal Research Strategic Fund</a:t>
            </a:r>
            <a:endParaRPr lang="en-US" sz="2000">
              <a:latin typeface="Open Sans"/>
              <a:ea typeface="Open Sans"/>
              <a:cs typeface="Open Sans"/>
            </a:endParaRPr>
          </a:p>
          <a:p>
            <a:pPr marL="685800">
              <a:spcBef>
                <a:spcPts val="1400"/>
              </a:spcBef>
              <a:spcAft>
                <a:spcPts val="600"/>
              </a:spcAft>
            </a:pPr>
            <a:r>
              <a:rPr lang="en-US" sz="2000">
                <a:latin typeface="Open Sans"/>
                <a:ea typeface="Open Sans"/>
                <a:cs typeface="Open Sans"/>
              </a:rPr>
              <a:t>New Horizon; ECR; Impact; Industry Stimulation; </a:t>
            </a:r>
            <a:r>
              <a:rPr lang="en-US" sz="2000" err="1">
                <a:latin typeface="Open Sans"/>
                <a:ea typeface="Open Sans"/>
                <a:cs typeface="Open Sans"/>
              </a:rPr>
              <a:t>Internationalisation</a:t>
            </a:r>
            <a:r>
              <a:rPr lang="en-US" sz="2000">
                <a:latin typeface="Open Sans"/>
                <a:ea typeface="Open Sans"/>
                <a:cs typeface="Open Sans"/>
              </a:rPr>
              <a:t> PDRA CPD Funds</a:t>
            </a:r>
          </a:p>
          <a:p>
            <a:pPr marL="0" indent="0">
              <a:spcBef>
                <a:spcPts val="1400"/>
              </a:spcBef>
              <a:spcAft>
                <a:spcPts val="600"/>
              </a:spcAft>
              <a:buNone/>
            </a:pPr>
            <a:r>
              <a:rPr lang="en-US" sz="2000" err="1">
                <a:latin typeface="Open Sans"/>
                <a:ea typeface="Open Sans"/>
                <a:cs typeface="Open Sans"/>
              </a:rPr>
              <a:t>FoH</a:t>
            </a:r>
            <a:r>
              <a:rPr lang="en-US" sz="2000">
                <a:latin typeface="Open Sans"/>
                <a:ea typeface="Open Sans"/>
                <a:cs typeface="Open Sans"/>
              </a:rPr>
              <a:t> HSIF Funds / UMRI Pump Priming Funds + many more</a:t>
            </a:r>
          </a:p>
        </p:txBody>
      </p:sp>
    </p:spTree>
    <p:extLst>
      <p:ext uri="{BB962C8B-B14F-4D97-AF65-F5344CB8AC3E}">
        <p14:creationId xmlns:p14="http://schemas.microsoft.com/office/powerpoint/2010/main" val="3151298167"/>
      </p:ext>
    </p:extLst>
  </p:cSld>
  <p:clrMapOvr>
    <a:masterClrMapping/>
  </p:clrMapOvr>
  <p:transition spd="slow">
    <p:push/>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E35B-E1BA-A795-E3BA-EB1BD0C1CF2C}"/>
              </a:ext>
            </a:extLst>
          </p:cNvPr>
          <p:cNvSpPr>
            <a:spLocks noGrp="1"/>
          </p:cNvSpPr>
          <p:nvPr>
            <p:ph type="title"/>
          </p:nvPr>
        </p:nvSpPr>
        <p:spPr/>
        <p:txBody>
          <a:bodyPr/>
          <a:lstStyle/>
          <a:p>
            <a:r>
              <a:rPr lang="en-US"/>
              <a:t>Advice &amp; Guidance</a:t>
            </a:r>
          </a:p>
        </p:txBody>
      </p:sp>
      <p:sp>
        <p:nvSpPr>
          <p:cNvPr id="3" name="Content Placeholder 2"/>
          <p:cNvSpPr>
            <a:spLocks noGrp="1"/>
          </p:cNvSpPr>
          <p:nvPr>
            <p:ph type="body" sz="quarter" idx="10"/>
          </p:nvPr>
        </p:nvSpPr>
        <p:spPr>
          <a:xfrm>
            <a:off x="698499" y="1556792"/>
            <a:ext cx="10582077" cy="4536504"/>
          </a:xfrm>
        </p:spPr>
        <p:txBody>
          <a:bodyPr/>
          <a:lstStyle/>
          <a:p>
            <a:pPr marL="685800">
              <a:spcBef>
                <a:spcPts val="1400"/>
              </a:spcBef>
              <a:spcAft>
                <a:spcPts val="600"/>
              </a:spcAft>
            </a:pPr>
            <a:r>
              <a:rPr lang="en-GB" sz="2000">
                <a:latin typeface="Open Sans"/>
                <a:ea typeface="Open Sans"/>
                <a:cs typeface="Arial"/>
                <a:hlinkClick r:id="rId3"/>
              </a:rPr>
              <a:t>Intention to Apply form</a:t>
            </a:r>
            <a:endParaRPr lang="en-US" sz="2000">
              <a:latin typeface="Open Sans"/>
              <a:ea typeface="Open Sans"/>
            </a:endParaRPr>
          </a:p>
          <a:p>
            <a:pPr marL="685800">
              <a:spcBef>
                <a:spcPts val="1400"/>
              </a:spcBef>
              <a:spcAft>
                <a:spcPts val="600"/>
              </a:spcAft>
            </a:pPr>
            <a:r>
              <a:rPr lang="en-US" sz="2000">
                <a:latin typeface="Open Sans"/>
                <a:ea typeface="Open Sans"/>
                <a:cs typeface="Arial"/>
                <a:hlinkClick r:id="rId4"/>
              </a:rPr>
              <a:t>Webpages</a:t>
            </a:r>
            <a:endParaRPr lang="en-US" sz="2000">
              <a:latin typeface="Open Sans"/>
              <a:ea typeface="Open Sans"/>
            </a:endParaRPr>
          </a:p>
          <a:p>
            <a:pPr marL="685800">
              <a:spcBef>
                <a:spcPts val="1400"/>
              </a:spcBef>
              <a:spcAft>
                <a:spcPts val="600"/>
              </a:spcAft>
            </a:pPr>
            <a:r>
              <a:rPr lang="en-GB" sz="2000" u="sng">
                <a:latin typeface="Open Sans"/>
                <a:ea typeface="Open Sans"/>
                <a:cs typeface="Arial"/>
                <a:hlinkClick r:id="rId5"/>
              </a:rPr>
              <a:t>Research Risk Profiler</a:t>
            </a:r>
            <a:r>
              <a:rPr lang="en-GB" sz="2000" u="sng">
                <a:latin typeface="Open Sans"/>
                <a:ea typeface="Open Sans"/>
                <a:cs typeface="Arial"/>
              </a:rPr>
              <a:t> </a:t>
            </a:r>
          </a:p>
          <a:p>
            <a:pPr marL="685800">
              <a:spcBef>
                <a:spcPts val="1400"/>
              </a:spcBef>
              <a:spcAft>
                <a:spcPts val="600"/>
              </a:spcAft>
            </a:pPr>
            <a:r>
              <a:rPr lang="en-US" sz="2000">
                <a:latin typeface="Open Sans"/>
                <a:ea typeface="Open Sans"/>
                <a:cs typeface="Arial"/>
              </a:rPr>
              <a:t>Research Expectations</a:t>
            </a:r>
          </a:p>
          <a:p>
            <a:pPr lvl="1" indent="0">
              <a:spcBef>
                <a:spcPts val="1400"/>
              </a:spcBef>
              <a:spcAft>
                <a:spcPts val="600"/>
              </a:spcAft>
            </a:pPr>
            <a:r>
              <a:rPr lang="en-US" sz="2000">
                <a:latin typeface="Open Sans"/>
                <a:ea typeface="Open Sans"/>
                <a:cs typeface="Arial"/>
              </a:rPr>
              <a:t>outputs/impact/grant capture</a:t>
            </a:r>
          </a:p>
          <a:p>
            <a:pPr marL="0" indent="0">
              <a:spcBef>
                <a:spcPts val="1400"/>
              </a:spcBef>
              <a:spcAft>
                <a:spcPts val="600"/>
              </a:spcAft>
              <a:buNone/>
            </a:pPr>
            <a:br>
              <a:rPr lang="en-US" sz="2000" b="1">
                <a:latin typeface="Open Sans"/>
                <a:ea typeface="Open Sans"/>
                <a:cs typeface="Arial"/>
              </a:rPr>
            </a:br>
            <a:r>
              <a:rPr lang="en-US" sz="2000" b="1">
                <a:latin typeface="Open Sans"/>
                <a:ea typeface="Open Sans"/>
                <a:cs typeface="Arial"/>
              </a:rPr>
              <a:t>Main contact email address: </a:t>
            </a:r>
            <a:r>
              <a:rPr lang="en-US" sz="2000" b="1">
                <a:latin typeface="Open Sans"/>
                <a:ea typeface="Open Sans"/>
                <a:cs typeface="Arial"/>
                <a:hlinkClick r:id="rId6"/>
              </a:rPr>
              <a:t>SEED.Research@manchester.ac.uk</a:t>
            </a:r>
            <a:endParaRPr lang="en-US" sz="2000" b="1">
              <a:latin typeface="Open Sans"/>
              <a:ea typeface="Open Sans"/>
              <a:cs typeface="Arial"/>
            </a:endParaRPr>
          </a:p>
        </p:txBody>
      </p:sp>
    </p:spTree>
    <p:extLst>
      <p:ext uri="{BB962C8B-B14F-4D97-AF65-F5344CB8AC3E}">
        <p14:creationId xmlns:p14="http://schemas.microsoft.com/office/powerpoint/2010/main" val="2690812578"/>
      </p:ext>
    </p:extLst>
  </p:cSld>
  <p:clrMapOvr>
    <a:masterClrMapping/>
  </p:clrMapOvr>
  <p:transition spd="slow">
    <p:push/>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5CD4A-C97F-6927-A407-426747DE5B2C}"/>
              </a:ext>
            </a:extLst>
          </p:cNvPr>
          <p:cNvSpPr>
            <a:spLocks noGrp="1"/>
          </p:cNvSpPr>
          <p:nvPr>
            <p:ph type="ctrTitle"/>
          </p:nvPr>
        </p:nvSpPr>
        <p:spPr/>
        <p:txBody>
          <a:bodyPr/>
          <a:lstStyle/>
          <a:p>
            <a:r>
              <a:rPr lang="en-US"/>
              <a:t>Compliance, Safety and Estates</a:t>
            </a:r>
          </a:p>
        </p:txBody>
      </p:sp>
      <p:sp>
        <p:nvSpPr>
          <p:cNvPr id="3" name="Subtitle 2">
            <a:extLst>
              <a:ext uri="{FF2B5EF4-FFF2-40B4-BE49-F238E27FC236}">
                <a16:creationId xmlns:a16="http://schemas.microsoft.com/office/drawing/2014/main" id="{1DA25134-187C-C193-63D0-BDE411A9C63E}"/>
              </a:ext>
            </a:extLst>
          </p:cNvPr>
          <p:cNvSpPr>
            <a:spLocks noGrp="1"/>
          </p:cNvSpPr>
          <p:nvPr>
            <p:ph type="subTitle" idx="1"/>
          </p:nvPr>
        </p:nvSpPr>
        <p:spPr/>
        <p:txBody>
          <a:bodyPr/>
          <a:lstStyle/>
          <a:p>
            <a:r>
              <a:rPr lang="en-US">
                <a:latin typeface="Open Sans"/>
                <a:ea typeface="Open Sans"/>
                <a:cs typeface="Open Sans"/>
              </a:rPr>
              <a:t>Jonny Brewster</a:t>
            </a:r>
          </a:p>
          <a:p>
            <a:r>
              <a:rPr lang="en-US">
                <a:latin typeface="Open Sans"/>
                <a:ea typeface="Open Sans"/>
                <a:cs typeface="Open Sans"/>
              </a:rPr>
              <a:t>Compliance, Safety &amp; Estates Manager</a:t>
            </a:r>
          </a:p>
          <a:p>
            <a:r>
              <a:rPr lang="en-GB" b="0" i="0">
                <a:effectLst/>
                <a:latin typeface="-apple-system"/>
                <a:ea typeface="Open Sans"/>
                <a:cs typeface="Open Sans"/>
              </a:rPr>
              <a:t>seedestates@manchester.ac.uk</a:t>
            </a:r>
            <a:endParaRPr lang="en-GB" b="0" i="0">
              <a:effectLst/>
              <a:latin typeface="-apple-system"/>
            </a:endParaRPr>
          </a:p>
          <a:p>
            <a:endParaRPr lang="en-US"/>
          </a:p>
        </p:txBody>
      </p:sp>
    </p:spTree>
    <p:extLst>
      <p:ext uri="{BB962C8B-B14F-4D97-AF65-F5344CB8AC3E}">
        <p14:creationId xmlns:p14="http://schemas.microsoft.com/office/powerpoint/2010/main" val="887520605"/>
      </p:ext>
    </p:extLst>
  </p:cSld>
  <p:clrMapOvr>
    <a:masterClrMapping/>
  </p:clrMapOvr>
  <p:transition spd="slow">
    <p:push/>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exagon 6">
            <a:extLst>
              <a:ext uri="{FF2B5EF4-FFF2-40B4-BE49-F238E27FC236}">
                <a16:creationId xmlns:a16="http://schemas.microsoft.com/office/drawing/2014/main" id="{F383705C-3D07-43DF-7741-90D8E2350EF9}"/>
              </a:ext>
            </a:extLst>
          </p:cNvPr>
          <p:cNvSpPr/>
          <p:nvPr/>
        </p:nvSpPr>
        <p:spPr>
          <a:xfrm rot="16200000">
            <a:off x="3060957" y="3572514"/>
            <a:ext cx="2080940" cy="1793914"/>
          </a:xfrm>
          <a:prstGeom prst="hexagon">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36000" rIns="36000" rtlCol="0" anchor="b">
            <a:normAutofit/>
          </a:bodyPr>
          <a:lstStyle/>
          <a:p>
            <a:pPr algn="ct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Estates</a:t>
            </a:r>
          </a:p>
        </p:txBody>
      </p:sp>
      <p:grpSp>
        <p:nvGrpSpPr>
          <p:cNvPr id="15" name="Group 14">
            <a:extLst>
              <a:ext uri="{FF2B5EF4-FFF2-40B4-BE49-F238E27FC236}">
                <a16:creationId xmlns:a16="http://schemas.microsoft.com/office/drawing/2014/main" id="{FE9D0DF1-CEE4-4663-8548-CAB1988326D3}"/>
              </a:ext>
            </a:extLst>
          </p:cNvPr>
          <p:cNvGrpSpPr/>
          <p:nvPr/>
        </p:nvGrpSpPr>
        <p:grpSpPr>
          <a:xfrm>
            <a:off x="2235567" y="1711080"/>
            <a:ext cx="7556158" cy="2083817"/>
            <a:chOff x="2238173" y="944016"/>
            <a:chExt cx="7556158" cy="2083817"/>
          </a:xfrm>
          <a:solidFill>
            <a:schemeClr val="accent4">
              <a:lumMod val="50000"/>
            </a:schemeClr>
          </a:solidFill>
        </p:grpSpPr>
        <p:sp>
          <p:nvSpPr>
            <p:cNvPr id="6" name="Hexagon 5">
              <a:extLst>
                <a:ext uri="{FF2B5EF4-FFF2-40B4-BE49-F238E27FC236}">
                  <a16:creationId xmlns:a16="http://schemas.microsoft.com/office/drawing/2014/main" id="{B6029F83-DFF2-98DB-9C33-5E0C7639488A}"/>
                </a:ext>
              </a:extLst>
            </p:cNvPr>
            <p:cNvSpPr/>
            <p:nvPr/>
          </p:nvSpPr>
          <p:spPr>
            <a:xfrm rot="16200000">
              <a:off x="2094660" y="1087529"/>
              <a:ext cx="2080940" cy="179391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 lIns="36000" rIns="36000" rtlCol="0" anchor="b">
              <a:normAutofit/>
            </a:bodyPr>
            <a:lstStyle/>
            <a:p>
              <a:pPr algn="ctr"/>
              <a:r>
                <a:rPr lang="en-GB" sz="1200">
                  <a:solidFill>
                    <a:schemeClr val="bg1"/>
                  </a:solidFill>
                  <a:latin typeface="Open Sans" panose="020B0606030504020204" pitchFamily="34" charset="0"/>
                  <a:ea typeface="Open Sans" panose="020B0606030504020204" pitchFamily="34" charset="0"/>
                  <a:cs typeface="Open Sans" panose="020B0606030504020204" pitchFamily="34" charset="0"/>
                </a:rPr>
                <a:t>Strategy / policy development</a:t>
              </a:r>
            </a:p>
          </p:txBody>
        </p:sp>
        <p:sp>
          <p:nvSpPr>
            <p:cNvPr id="8" name="Hexagon 7">
              <a:extLst>
                <a:ext uri="{FF2B5EF4-FFF2-40B4-BE49-F238E27FC236}">
                  <a16:creationId xmlns:a16="http://schemas.microsoft.com/office/drawing/2014/main" id="{3B2BB109-99AC-9886-AABF-2EC226EF6354}"/>
                </a:ext>
              </a:extLst>
            </p:cNvPr>
            <p:cNvSpPr/>
            <p:nvPr/>
          </p:nvSpPr>
          <p:spPr>
            <a:xfrm rot="16200000">
              <a:off x="4015409" y="1090406"/>
              <a:ext cx="2080940" cy="179391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 lIns="36000" tIns="0" rIns="36000" bIns="0" rtlCol="0" anchor="b">
              <a:normAutofit/>
            </a:bodyPr>
            <a:lstStyle/>
            <a:p>
              <a:pPr algn="ctr"/>
              <a:r>
                <a:rPr lang="en-GB" sz="1200">
                  <a:solidFill>
                    <a:schemeClr val="bg1"/>
                  </a:solidFill>
                  <a:latin typeface="Open Sans" panose="020B0606030504020204" pitchFamily="34" charset="0"/>
                  <a:ea typeface="Open Sans" panose="020B0606030504020204" pitchFamily="34" charset="0"/>
                  <a:cs typeface="Open Sans" panose="020B0606030504020204" pitchFamily="34" charset="0"/>
                </a:rPr>
                <a:t>Advice &amp; </a:t>
              </a:r>
            </a:p>
            <a:p>
              <a:pPr algn="ctr"/>
              <a:r>
                <a:rPr lang="en-GB" sz="1200">
                  <a:solidFill>
                    <a:schemeClr val="bg1"/>
                  </a:solidFill>
                  <a:latin typeface="Open Sans" panose="020B0606030504020204" pitchFamily="34" charset="0"/>
                  <a:ea typeface="Open Sans" panose="020B0606030504020204" pitchFamily="34" charset="0"/>
                  <a:cs typeface="Open Sans" panose="020B0606030504020204" pitchFamily="34" charset="0"/>
                </a:rPr>
                <a:t>Training</a:t>
              </a:r>
            </a:p>
          </p:txBody>
        </p:sp>
        <p:sp>
          <p:nvSpPr>
            <p:cNvPr id="9" name="Hexagon 8">
              <a:extLst>
                <a:ext uri="{FF2B5EF4-FFF2-40B4-BE49-F238E27FC236}">
                  <a16:creationId xmlns:a16="http://schemas.microsoft.com/office/drawing/2014/main" id="{5D2A717B-4712-F34D-8CE6-24F1A33A8FDD}"/>
                </a:ext>
              </a:extLst>
            </p:cNvPr>
            <p:cNvSpPr/>
            <p:nvPr/>
          </p:nvSpPr>
          <p:spPr>
            <a:xfrm rot="16200000">
              <a:off x="5936158" y="1087529"/>
              <a:ext cx="2080940" cy="179391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 lIns="36000" rIns="36000" rtlCol="0" anchor="b">
              <a:normAutofit/>
            </a:bodyPr>
            <a:lstStyle/>
            <a:p>
              <a:pPr algn="ct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School H&amp;S framework</a:t>
              </a:r>
            </a:p>
          </p:txBody>
        </p:sp>
        <p:sp>
          <p:nvSpPr>
            <p:cNvPr id="11" name="Hexagon 10">
              <a:extLst>
                <a:ext uri="{FF2B5EF4-FFF2-40B4-BE49-F238E27FC236}">
                  <a16:creationId xmlns:a16="http://schemas.microsoft.com/office/drawing/2014/main" id="{5EA50E15-D2B3-6656-B2A5-41C9DCE1263E}"/>
                </a:ext>
              </a:extLst>
            </p:cNvPr>
            <p:cNvSpPr/>
            <p:nvPr/>
          </p:nvSpPr>
          <p:spPr>
            <a:xfrm rot="16200000">
              <a:off x="7856906" y="1087531"/>
              <a:ext cx="2080938" cy="17939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 lIns="36000" rIns="36000" rtlCol="0" anchor="b">
              <a:normAutofit/>
            </a:bodyPr>
            <a:lstStyle/>
            <a:p>
              <a:pPr algn="ct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Information Governance</a:t>
              </a:r>
            </a:p>
          </p:txBody>
        </p:sp>
      </p:grpSp>
      <p:sp>
        <p:nvSpPr>
          <p:cNvPr id="12" name="Hexagon 11">
            <a:extLst>
              <a:ext uri="{FF2B5EF4-FFF2-40B4-BE49-F238E27FC236}">
                <a16:creationId xmlns:a16="http://schemas.microsoft.com/office/drawing/2014/main" id="{252AEBB2-E804-B2B4-FA77-DDC66DC0BE75}"/>
              </a:ext>
            </a:extLst>
          </p:cNvPr>
          <p:cNvSpPr/>
          <p:nvPr/>
        </p:nvSpPr>
        <p:spPr>
          <a:xfrm rot="16200000">
            <a:off x="4973177" y="3572515"/>
            <a:ext cx="2080940" cy="1793914"/>
          </a:xfrm>
          <a:prstGeom prst="hexagon">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36000" rIns="36000" rtlCol="0" anchor="b">
            <a:normAutofit/>
          </a:bodyPr>
          <a:lstStyle/>
          <a:p>
            <a:pPr algn="ct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Risk Assessments</a:t>
            </a:r>
          </a:p>
        </p:txBody>
      </p:sp>
      <p:sp>
        <p:nvSpPr>
          <p:cNvPr id="13" name="Hexagon 12">
            <a:extLst>
              <a:ext uri="{FF2B5EF4-FFF2-40B4-BE49-F238E27FC236}">
                <a16:creationId xmlns:a16="http://schemas.microsoft.com/office/drawing/2014/main" id="{9183F6DF-0FA8-3949-ED48-3B8EE2B1186F}"/>
              </a:ext>
            </a:extLst>
          </p:cNvPr>
          <p:cNvSpPr/>
          <p:nvPr/>
        </p:nvSpPr>
        <p:spPr>
          <a:xfrm rot="16200000">
            <a:off x="1140210" y="3577700"/>
            <a:ext cx="2080938" cy="1793912"/>
          </a:xfrm>
          <a:prstGeom prst="hexagon">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36000" rIns="36000" rtlCol="0" anchor="b">
            <a:normAutofit/>
          </a:bodyPr>
          <a:lstStyle/>
          <a:p>
            <a:pPr algn="ct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Telecoms</a:t>
            </a:r>
          </a:p>
          <a:p>
            <a:pPr algn="ctr"/>
            <a:endPar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Hexagon 13">
            <a:extLst>
              <a:ext uri="{FF2B5EF4-FFF2-40B4-BE49-F238E27FC236}">
                <a16:creationId xmlns:a16="http://schemas.microsoft.com/office/drawing/2014/main" id="{36776ED0-11A4-15C0-4F01-359607A5F46C}"/>
              </a:ext>
            </a:extLst>
          </p:cNvPr>
          <p:cNvSpPr/>
          <p:nvPr/>
        </p:nvSpPr>
        <p:spPr>
          <a:xfrm rot="16200000">
            <a:off x="6899532" y="3572514"/>
            <a:ext cx="2080940" cy="1793914"/>
          </a:xfrm>
          <a:prstGeom prst="hexagon">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36000" rIns="36000" rtlCol="0" anchor="b">
            <a:normAutofit/>
          </a:bodyPr>
          <a:lstStyle/>
          <a:p>
            <a:pPr algn="ct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Audits &amp; Inspection</a:t>
            </a:r>
          </a:p>
        </p:txBody>
      </p:sp>
      <p:sp>
        <p:nvSpPr>
          <p:cNvPr id="16" name="Title 1">
            <a:extLst>
              <a:ext uri="{FF2B5EF4-FFF2-40B4-BE49-F238E27FC236}">
                <a16:creationId xmlns:a16="http://schemas.microsoft.com/office/drawing/2014/main" id="{2E7A580F-AF44-B579-3C8D-BE462AB0D623}"/>
              </a:ext>
            </a:extLst>
          </p:cNvPr>
          <p:cNvSpPr>
            <a:spLocks noGrp="1"/>
          </p:cNvSpPr>
          <p:nvPr>
            <p:ph type="title"/>
          </p:nvPr>
        </p:nvSpPr>
        <p:spPr>
          <a:xfrm>
            <a:off x="786026" y="284935"/>
            <a:ext cx="10582077" cy="1143000"/>
          </a:xfrm>
        </p:spPr>
        <p:txBody>
          <a:bodyPr/>
          <a:lstStyle/>
          <a:p>
            <a:r>
              <a:rPr lang="en-US"/>
              <a:t>Compliance, Safety &amp; Estates Activity</a:t>
            </a:r>
          </a:p>
        </p:txBody>
      </p:sp>
      <p:pic>
        <p:nvPicPr>
          <p:cNvPr id="28" name="Graphic 27" descr="Fire Extinguisher outline">
            <a:extLst>
              <a:ext uri="{FF2B5EF4-FFF2-40B4-BE49-F238E27FC236}">
                <a16:creationId xmlns:a16="http://schemas.microsoft.com/office/drawing/2014/main" id="{F600BC93-6323-8E80-B6C3-7A90BBA62A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16822" y="2032466"/>
            <a:ext cx="914400" cy="914400"/>
          </a:xfrm>
          <a:prstGeom prst="rect">
            <a:avLst/>
          </a:prstGeom>
        </p:spPr>
      </p:pic>
      <p:pic>
        <p:nvPicPr>
          <p:cNvPr id="30" name="Graphic 29" descr="CheckList outline">
            <a:extLst>
              <a:ext uri="{FF2B5EF4-FFF2-40B4-BE49-F238E27FC236}">
                <a16:creationId xmlns:a16="http://schemas.microsoft.com/office/drawing/2014/main" id="{E475C9A3-7275-EDB0-96BC-B7AAB6576E1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62617" y="3753861"/>
            <a:ext cx="914400" cy="914400"/>
          </a:xfrm>
          <a:prstGeom prst="rect">
            <a:avLst/>
          </a:prstGeom>
        </p:spPr>
      </p:pic>
      <p:pic>
        <p:nvPicPr>
          <p:cNvPr id="2" name="Picture 1" descr="A picture containing background pattern&#10;&#10;Description automatically generated">
            <a:extLst>
              <a:ext uri="{FF2B5EF4-FFF2-40B4-BE49-F238E27FC236}">
                <a16:creationId xmlns:a16="http://schemas.microsoft.com/office/drawing/2014/main" id="{138354E1-FA86-B152-D44E-1D14DAEC0F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337905">
            <a:off x="9948935" y="2537530"/>
            <a:ext cx="990600" cy="774700"/>
          </a:xfrm>
          <a:prstGeom prst="rect">
            <a:avLst/>
          </a:prstGeom>
        </p:spPr>
      </p:pic>
      <p:sp>
        <p:nvSpPr>
          <p:cNvPr id="3" name="Hexagon 2">
            <a:extLst>
              <a:ext uri="{FF2B5EF4-FFF2-40B4-BE49-F238E27FC236}">
                <a16:creationId xmlns:a16="http://schemas.microsoft.com/office/drawing/2014/main" id="{75FDEA08-C8C5-70AA-9090-79B989A3967E}"/>
              </a:ext>
            </a:extLst>
          </p:cNvPr>
          <p:cNvSpPr/>
          <p:nvPr/>
        </p:nvSpPr>
        <p:spPr>
          <a:xfrm rot="16200000">
            <a:off x="8832807" y="3572513"/>
            <a:ext cx="2080940" cy="1793914"/>
          </a:xfrm>
          <a:prstGeom prst="hexagon">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36000" rIns="36000" rtlCol="0" anchor="b">
            <a:normAutofit/>
          </a:bodyPr>
          <a:lstStyle/>
          <a:p>
            <a:pPr algn="ct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Display Screen Equipment/ PEEPs</a:t>
            </a:r>
          </a:p>
        </p:txBody>
      </p:sp>
      <p:pic>
        <p:nvPicPr>
          <p:cNvPr id="5" name="Graphic 4" descr="Playbook outline">
            <a:extLst>
              <a:ext uri="{FF2B5EF4-FFF2-40B4-BE49-F238E27FC236}">
                <a16:creationId xmlns:a16="http://schemas.microsoft.com/office/drawing/2014/main" id="{58023E5D-E882-5B5B-28BD-654C00520F1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675324" y="2054588"/>
            <a:ext cx="914400" cy="914400"/>
          </a:xfrm>
          <a:prstGeom prst="rect">
            <a:avLst/>
          </a:prstGeom>
        </p:spPr>
      </p:pic>
      <p:pic>
        <p:nvPicPr>
          <p:cNvPr id="17" name="Graphic 16" descr="Teacher outline">
            <a:extLst>
              <a:ext uri="{FF2B5EF4-FFF2-40B4-BE49-F238E27FC236}">
                <a16:creationId xmlns:a16="http://schemas.microsoft.com/office/drawing/2014/main" id="{3B564E90-17C5-A5C3-8D99-122750F9F55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597492" y="2112839"/>
            <a:ext cx="914400" cy="914400"/>
          </a:xfrm>
          <a:prstGeom prst="rect">
            <a:avLst/>
          </a:prstGeom>
        </p:spPr>
      </p:pic>
      <p:pic>
        <p:nvPicPr>
          <p:cNvPr id="21" name="Graphic 20" descr="Information outline">
            <a:extLst>
              <a:ext uri="{FF2B5EF4-FFF2-40B4-BE49-F238E27FC236}">
                <a16:creationId xmlns:a16="http://schemas.microsoft.com/office/drawing/2014/main" id="{A341F79D-990B-2352-B773-6E31CF5C1EB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437569" y="2061219"/>
            <a:ext cx="914400" cy="914400"/>
          </a:xfrm>
          <a:prstGeom prst="rect">
            <a:avLst/>
          </a:prstGeom>
        </p:spPr>
      </p:pic>
      <p:pic>
        <p:nvPicPr>
          <p:cNvPr id="25" name="Graphic 24" descr="Call centre outline">
            <a:extLst>
              <a:ext uri="{FF2B5EF4-FFF2-40B4-BE49-F238E27FC236}">
                <a16:creationId xmlns:a16="http://schemas.microsoft.com/office/drawing/2014/main" id="{42F1A17E-5BF8-38F8-DD65-08772A415FC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719214" y="3736580"/>
            <a:ext cx="914400" cy="914400"/>
          </a:xfrm>
          <a:prstGeom prst="rect">
            <a:avLst/>
          </a:prstGeom>
        </p:spPr>
      </p:pic>
      <p:pic>
        <p:nvPicPr>
          <p:cNvPr id="29" name="Graphic 28" descr="Modern architecture outline">
            <a:extLst>
              <a:ext uri="{FF2B5EF4-FFF2-40B4-BE49-F238E27FC236}">
                <a16:creationId xmlns:a16="http://schemas.microsoft.com/office/drawing/2014/main" id="{64E5B7E3-5E8B-2883-D8A3-50A2CAFB862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693005" y="3827882"/>
            <a:ext cx="914400" cy="914400"/>
          </a:xfrm>
          <a:prstGeom prst="rect">
            <a:avLst/>
          </a:prstGeom>
        </p:spPr>
      </p:pic>
      <p:pic>
        <p:nvPicPr>
          <p:cNvPr id="32" name="Graphic 31" descr="Clipboard Partially Crossed outline">
            <a:extLst>
              <a:ext uri="{FF2B5EF4-FFF2-40B4-BE49-F238E27FC236}">
                <a16:creationId xmlns:a16="http://schemas.microsoft.com/office/drawing/2014/main" id="{1C189D14-1617-9B31-8F62-20E074399B8E}"/>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487031" y="3772941"/>
            <a:ext cx="914400" cy="914400"/>
          </a:xfrm>
          <a:prstGeom prst="rect">
            <a:avLst/>
          </a:prstGeom>
        </p:spPr>
      </p:pic>
      <p:pic>
        <p:nvPicPr>
          <p:cNvPr id="36" name="Graphic 35" descr="Monitor outline">
            <a:extLst>
              <a:ext uri="{FF2B5EF4-FFF2-40B4-BE49-F238E27FC236}">
                <a16:creationId xmlns:a16="http://schemas.microsoft.com/office/drawing/2014/main" id="{9A2028DB-5015-2B39-62A0-0D57FE634204}"/>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416077" y="3639508"/>
            <a:ext cx="914400" cy="914400"/>
          </a:xfrm>
          <a:prstGeom prst="rect">
            <a:avLst/>
          </a:prstGeom>
        </p:spPr>
      </p:pic>
    </p:spTree>
    <p:extLst>
      <p:ext uri="{BB962C8B-B14F-4D97-AF65-F5344CB8AC3E}">
        <p14:creationId xmlns:p14="http://schemas.microsoft.com/office/powerpoint/2010/main" val="3417956826"/>
      </p:ext>
    </p:extLst>
  </p:cSld>
  <p:clrMapOvr>
    <a:masterClrMapping/>
  </p:clrMapOvr>
  <p:transition spd="slow">
    <p:push/>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1">
            <a:extLst>
              <a:ext uri="{FF2B5EF4-FFF2-40B4-BE49-F238E27FC236}">
                <a16:creationId xmlns:a16="http://schemas.microsoft.com/office/drawing/2014/main" id="{CA618C83-5A82-D838-CB68-BC547EF89E84}"/>
              </a:ext>
            </a:extLst>
          </p:cNvPr>
          <p:cNvSpPr>
            <a:spLocks noGrp="1"/>
          </p:cNvSpPr>
          <p:nvPr>
            <p:ph type="title"/>
          </p:nvPr>
        </p:nvSpPr>
        <p:spPr/>
        <p:txBody>
          <a:bodyPr wrap="square" anchor="ctr">
            <a:normAutofit/>
          </a:bodyPr>
          <a:lstStyle/>
          <a:p>
            <a:r>
              <a:rPr lang="en-US"/>
              <a:t>Types of Risk</a:t>
            </a:r>
          </a:p>
        </p:txBody>
      </p:sp>
      <p:graphicFrame>
        <p:nvGraphicFramePr>
          <p:cNvPr id="36" name="Table 35"/>
          <p:cNvGraphicFramePr>
            <a:graphicFrameLocks noGrp="1"/>
          </p:cNvGraphicFramePr>
          <p:nvPr>
            <p:extLst>
              <p:ext uri="{D42A27DB-BD31-4B8C-83A1-F6EECF244321}">
                <p14:modId xmlns:p14="http://schemas.microsoft.com/office/powerpoint/2010/main" val="4266795393"/>
              </p:ext>
            </p:extLst>
          </p:nvPr>
        </p:nvGraphicFramePr>
        <p:xfrm>
          <a:off x="2032456" y="1556792"/>
          <a:ext cx="8003760" cy="4569391"/>
        </p:xfrm>
        <a:graphic>
          <a:graphicData uri="http://schemas.openxmlformats.org/drawingml/2006/table">
            <a:tbl>
              <a:tblPr firstRow="1" bandRow="1">
                <a:tableStyleId>{93296810-A885-4BE3-A3E7-6D5BEEA58F35}</a:tableStyleId>
              </a:tblPr>
              <a:tblGrid>
                <a:gridCol w="3881032">
                  <a:extLst>
                    <a:ext uri="{9D8B030D-6E8A-4147-A177-3AD203B41FA5}">
                      <a16:colId xmlns:a16="http://schemas.microsoft.com/office/drawing/2014/main" val="2772854338"/>
                    </a:ext>
                  </a:extLst>
                </a:gridCol>
                <a:gridCol w="4122728">
                  <a:extLst>
                    <a:ext uri="{9D8B030D-6E8A-4147-A177-3AD203B41FA5}">
                      <a16:colId xmlns:a16="http://schemas.microsoft.com/office/drawing/2014/main" val="2304658761"/>
                    </a:ext>
                  </a:extLst>
                </a:gridCol>
              </a:tblGrid>
              <a:tr h="599403">
                <a:tc>
                  <a:txBody>
                    <a:bodyPr/>
                    <a:lstStyle/>
                    <a:p>
                      <a:pPr marL="0" marR="0" lvl="0" indent="0" algn="ctr" rtl="0" eaLnBrk="1" fontAlgn="auto" latinLnBrk="0" hangingPunct="1">
                        <a:lnSpc>
                          <a:spcPct val="100000"/>
                        </a:lnSpc>
                        <a:spcBef>
                          <a:spcPts val="0"/>
                        </a:spcBef>
                        <a:spcAft>
                          <a:spcPts val="0"/>
                        </a:spcAft>
                        <a:buClrTx/>
                        <a:buSzTx/>
                        <a:buFontTx/>
                        <a:buNone/>
                      </a:pPr>
                      <a:r>
                        <a:rPr lang="en-GB" sz="1200">
                          <a:solidFill>
                            <a:schemeClr val="bg1"/>
                          </a:solidFill>
                          <a:latin typeface="Open Sans"/>
                          <a:ea typeface="Open Sans"/>
                          <a:cs typeface="Open Sans"/>
                        </a:rPr>
                        <a:t>Compliance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a:solidFill>
                            <a:schemeClr val="bg1"/>
                          </a:solidFill>
                          <a:latin typeface="Open Sans"/>
                          <a:ea typeface="Open Sans"/>
                          <a:cs typeface="Open Sans"/>
                        </a:rPr>
                        <a:t>(not limited to)</a:t>
                      </a:r>
                    </a:p>
                  </a:txBody>
                  <a:tcPr marL="62324" marR="62324" marT="31162" marB="31162" anchor="ctr"/>
                </a:tc>
                <a:tc>
                  <a:txBody>
                    <a:bodyPr/>
                    <a:lstStyle/>
                    <a:p>
                      <a:pPr marL="0" marR="0" lvl="0" indent="0" algn="ctr" rtl="0" eaLnBrk="1" fontAlgn="auto" latinLnBrk="0" hangingPunct="1">
                        <a:lnSpc>
                          <a:spcPct val="100000"/>
                        </a:lnSpc>
                        <a:spcBef>
                          <a:spcPts val="0"/>
                        </a:spcBef>
                        <a:spcAft>
                          <a:spcPts val="0"/>
                        </a:spcAft>
                        <a:buClrTx/>
                        <a:buSzTx/>
                        <a:buFontTx/>
                        <a:buNone/>
                      </a:pPr>
                      <a:r>
                        <a:rPr lang="en-GB" sz="1200">
                          <a:solidFill>
                            <a:schemeClr val="bg1"/>
                          </a:solidFill>
                          <a:latin typeface="Open Sans"/>
                          <a:ea typeface="Open Sans"/>
                          <a:cs typeface="Open Sans"/>
                        </a:rPr>
                        <a:t>Health and Safety Risks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a:solidFill>
                            <a:schemeClr val="bg1"/>
                          </a:solidFill>
                          <a:latin typeface="Open Sans"/>
                          <a:ea typeface="Open Sans"/>
                          <a:cs typeface="Open Sans"/>
                        </a:rPr>
                        <a:t>(not limited to)</a:t>
                      </a:r>
                    </a:p>
                  </a:txBody>
                  <a:tcPr marL="62324" marR="62324" marT="31162" marB="31162" anchor="ctr"/>
                </a:tc>
                <a:extLst>
                  <a:ext uri="{0D108BD9-81ED-4DB2-BD59-A6C34878D82A}">
                    <a16:rowId xmlns:a16="http://schemas.microsoft.com/office/drawing/2014/main" val="1426119463"/>
                  </a:ext>
                </a:extLst>
              </a:tr>
              <a:tr h="360908">
                <a:tc>
                  <a:txBody>
                    <a:bodyPr/>
                    <a:lstStyle/>
                    <a:p>
                      <a:pPr marL="0" marR="0" lvl="0" indent="0" algn="ctr" rtl="0" eaLnBrk="1" fontAlgn="auto" latinLnBrk="0" hangingPunct="1">
                        <a:lnSpc>
                          <a:spcPct val="100000"/>
                        </a:lnSpc>
                        <a:spcBef>
                          <a:spcPts val="0"/>
                        </a:spcBef>
                        <a:spcAft>
                          <a:spcPts val="0"/>
                        </a:spcAft>
                        <a:buClrTx/>
                        <a:buSzTx/>
                        <a:buFontTx/>
                        <a:buNone/>
                      </a:pPr>
                      <a:r>
                        <a:rPr lang="en-GB" sz="1200" b="0">
                          <a:solidFill>
                            <a:schemeClr val="tx1"/>
                          </a:solidFill>
                          <a:latin typeface="Calibri"/>
                          <a:ea typeface="Open Sans"/>
                          <a:cs typeface="Open Sans"/>
                        </a:rPr>
                        <a:t>Information Governance</a:t>
                      </a:r>
                    </a:p>
                  </a:txBody>
                  <a:tcPr marL="62324" marR="62324" marT="31162" marB="3116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a:solidFill>
                            <a:schemeClr val="tx1"/>
                          </a:solidFill>
                          <a:latin typeface="Calibri"/>
                          <a:ea typeface="Open Sans"/>
                          <a:cs typeface="Open Sans"/>
                        </a:rPr>
                        <a:t>Travel</a:t>
                      </a:r>
                    </a:p>
                  </a:txBody>
                  <a:tcPr marL="62324" marR="62324" marT="31162" marB="31162" anchor="ctr"/>
                </a:tc>
                <a:extLst>
                  <a:ext uri="{0D108BD9-81ED-4DB2-BD59-A6C34878D82A}">
                    <a16:rowId xmlns:a16="http://schemas.microsoft.com/office/drawing/2014/main" val="889768871"/>
                  </a:ext>
                </a:extLst>
              </a:tr>
              <a:tr h="360908">
                <a:tc>
                  <a:txBody>
                    <a:bodyPr/>
                    <a:lstStyle/>
                    <a:p>
                      <a:pPr lvl="0" algn="ctr">
                        <a:lnSpc>
                          <a:spcPct val="100000"/>
                        </a:lnSpc>
                        <a:spcBef>
                          <a:spcPts val="0"/>
                        </a:spcBef>
                        <a:spcAft>
                          <a:spcPts val="0"/>
                        </a:spcAft>
                        <a:buNone/>
                      </a:pPr>
                      <a:r>
                        <a:rPr lang="en-GB" sz="1200" b="0" i="0" u="none" strike="noStrike" noProof="0">
                          <a:solidFill>
                            <a:schemeClr val="tx1"/>
                          </a:solidFill>
                          <a:latin typeface="Calibri"/>
                        </a:rPr>
                        <a:t>Information security</a:t>
                      </a:r>
                      <a:endParaRPr lang="en-GB" sz="1200" b="0" i="0" u="none" strike="noStrike" noProof="0">
                        <a:solidFill>
                          <a:srgbClr val="000000"/>
                        </a:solidFill>
                        <a:latin typeface="Calibri"/>
                      </a:endParaRPr>
                    </a:p>
                  </a:txBody>
                  <a:tcPr marL="62324" marR="62324" marT="31162" marB="3116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a:solidFill>
                            <a:schemeClr val="tx1"/>
                          </a:solidFill>
                          <a:latin typeface="Calibri"/>
                          <a:ea typeface="Open Sans"/>
                          <a:cs typeface="Open Sans"/>
                        </a:rPr>
                        <a:t>Slips, trips, falls</a:t>
                      </a:r>
                    </a:p>
                  </a:txBody>
                  <a:tcPr marL="62324" marR="62324" marT="31162" marB="31162" anchor="ctr"/>
                </a:tc>
                <a:extLst>
                  <a:ext uri="{0D108BD9-81ED-4DB2-BD59-A6C34878D82A}">
                    <a16:rowId xmlns:a16="http://schemas.microsoft.com/office/drawing/2014/main" val="2091930111"/>
                  </a:ext>
                </a:extLst>
              </a:tr>
              <a:tr h="360908">
                <a:tc>
                  <a:txBody>
                    <a:bodyPr/>
                    <a:lstStyle/>
                    <a:p>
                      <a:pPr lvl="0" algn="ctr">
                        <a:lnSpc>
                          <a:spcPct val="100000"/>
                        </a:lnSpc>
                        <a:spcBef>
                          <a:spcPts val="0"/>
                        </a:spcBef>
                        <a:spcAft>
                          <a:spcPts val="0"/>
                        </a:spcAft>
                        <a:buNone/>
                      </a:pPr>
                      <a:r>
                        <a:rPr lang="en-GB" sz="1200" b="0" i="0" u="none" strike="noStrike" noProof="0">
                          <a:solidFill>
                            <a:schemeClr val="tx1"/>
                          </a:solidFill>
                          <a:latin typeface="Calibri"/>
                        </a:rPr>
                        <a:t>FOI requests</a:t>
                      </a:r>
                      <a:endParaRPr lang="en-GB" sz="1200" b="0" i="0" u="none" strike="noStrike" noProof="0">
                        <a:solidFill>
                          <a:srgbClr val="000000"/>
                        </a:solidFill>
                        <a:latin typeface="Calibri"/>
                      </a:endParaRPr>
                    </a:p>
                  </a:txBody>
                  <a:tcPr marL="62324" marR="62324" marT="31162" marB="3116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a:solidFill>
                            <a:schemeClr val="tx1"/>
                          </a:solidFill>
                          <a:latin typeface="Calibri"/>
                          <a:ea typeface="Open Sans"/>
                          <a:cs typeface="Open Sans"/>
                        </a:rPr>
                        <a:t>Electrical safety</a:t>
                      </a:r>
                    </a:p>
                  </a:txBody>
                  <a:tcPr marL="62324" marR="62324" marT="31162" marB="31162" anchor="ctr"/>
                </a:tc>
                <a:extLst>
                  <a:ext uri="{0D108BD9-81ED-4DB2-BD59-A6C34878D82A}">
                    <a16:rowId xmlns:a16="http://schemas.microsoft.com/office/drawing/2014/main" val="2872214989"/>
                  </a:ext>
                </a:extLst>
              </a:tr>
              <a:tr h="360908">
                <a:tc>
                  <a:txBody>
                    <a:bodyPr/>
                    <a:lstStyle/>
                    <a:p>
                      <a:pPr lvl="0" algn="ctr">
                        <a:lnSpc>
                          <a:spcPct val="100000"/>
                        </a:lnSpc>
                        <a:spcBef>
                          <a:spcPts val="0"/>
                        </a:spcBef>
                        <a:spcAft>
                          <a:spcPts val="0"/>
                        </a:spcAft>
                        <a:buNone/>
                      </a:pPr>
                      <a:r>
                        <a:rPr lang="en-GB" sz="1200" b="0" i="0" u="none" strike="noStrike" noProof="0">
                          <a:solidFill>
                            <a:schemeClr val="tx1"/>
                          </a:solidFill>
                          <a:latin typeface="Calibri"/>
                        </a:rPr>
                        <a:t>Record management</a:t>
                      </a:r>
                      <a:endParaRPr lang="en-GB" sz="1200" b="0" i="0" u="none" strike="noStrike" noProof="0">
                        <a:solidFill>
                          <a:srgbClr val="000000"/>
                        </a:solidFill>
                        <a:latin typeface="Calibri"/>
                      </a:endParaRPr>
                    </a:p>
                  </a:txBody>
                  <a:tcPr marL="62324" marR="62324" marT="31162" marB="3116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a:solidFill>
                            <a:schemeClr val="tx1"/>
                          </a:solidFill>
                          <a:latin typeface="Calibri"/>
                          <a:ea typeface="Open Sans"/>
                          <a:cs typeface="Open Sans"/>
                        </a:rPr>
                        <a:t>Fire</a:t>
                      </a:r>
                    </a:p>
                  </a:txBody>
                  <a:tcPr marL="62324" marR="62324" marT="31162" marB="31162" anchor="ctr"/>
                </a:tc>
                <a:extLst>
                  <a:ext uri="{0D108BD9-81ED-4DB2-BD59-A6C34878D82A}">
                    <a16:rowId xmlns:a16="http://schemas.microsoft.com/office/drawing/2014/main" val="4029374645"/>
                  </a:ext>
                </a:extLst>
              </a:tr>
              <a:tr h="360908">
                <a:tc>
                  <a:txBody>
                    <a:bodyPr/>
                    <a:lstStyle/>
                    <a:p>
                      <a:pPr algn="ctr"/>
                      <a:r>
                        <a:rPr lang="en-GB" sz="1200" b="0">
                          <a:solidFill>
                            <a:schemeClr val="tx1"/>
                          </a:solidFill>
                          <a:latin typeface="Calibri"/>
                          <a:ea typeface="Open Sans"/>
                          <a:cs typeface="Open Sans"/>
                        </a:rPr>
                        <a:t>Research Integrity </a:t>
                      </a:r>
                    </a:p>
                  </a:txBody>
                  <a:tcPr marL="62324" marR="62324" marT="31162" marB="31162" anchor="ctr"/>
                </a:tc>
                <a:tc>
                  <a:txBody>
                    <a:bodyPr/>
                    <a:lstStyle/>
                    <a:p>
                      <a:pPr marL="0" indent="0" algn="ctr">
                        <a:buFont typeface="Wingdings" panose="05000000000000000000" pitchFamily="2" charset="2"/>
                        <a:buNone/>
                      </a:pPr>
                      <a:r>
                        <a:rPr lang="en-GB" sz="1200">
                          <a:solidFill>
                            <a:schemeClr val="tx1"/>
                          </a:solidFill>
                          <a:latin typeface="Calibri"/>
                          <a:ea typeface="Open Sans"/>
                          <a:cs typeface="Open Sans"/>
                        </a:rPr>
                        <a:t>Lone working </a:t>
                      </a:r>
                    </a:p>
                  </a:txBody>
                  <a:tcPr marL="62324" marR="62324" marT="31162" marB="31162" anchor="ctr"/>
                </a:tc>
                <a:extLst>
                  <a:ext uri="{0D108BD9-81ED-4DB2-BD59-A6C34878D82A}">
                    <a16:rowId xmlns:a16="http://schemas.microsoft.com/office/drawing/2014/main" val="497293336"/>
                  </a:ext>
                </a:extLst>
              </a:tr>
              <a:tr h="360908">
                <a:tc>
                  <a:txBody>
                    <a:bodyPr/>
                    <a:lstStyle/>
                    <a:p>
                      <a:pPr algn="ctr"/>
                      <a:r>
                        <a:rPr lang="en-GB" sz="1200" b="0">
                          <a:solidFill>
                            <a:schemeClr val="tx1"/>
                          </a:solidFill>
                          <a:latin typeface="Calibri"/>
                          <a:ea typeface="Open Sans"/>
                          <a:cs typeface="Open Sans"/>
                        </a:rPr>
                        <a:t>Summer Returns</a:t>
                      </a:r>
                    </a:p>
                  </a:txBody>
                  <a:tcPr marL="62324" marR="62324" marT="31162" marB="31162" anchor="ctr"/>
                </a:tc>
                <a:tc>
                  <a:txBody>
                    <a:bodyPr/>
                    <a:lstStyle/>
                    <a:p>
                      <a:pPr marL="0" indent="0" algn="ctr">
                        <a:buFont typeface="Wingdings" panose="05000000000000000000" pitchFamily="2" charset="2"/>
                        <a:buNone/>
                      </a:pPr>
                      <a:r>
                        <a:rPr lang="en-GB" sz="1200">
                          <a:solidFill>
                            <a:schemeClr val="tx1"/>
                          </a:solidFill>
                          <a:latin typeface="Calibri"/>
                          <a:ea typeface="Open Sans"/>
                          <a:cs typeface="Open Sans"/>
                        </a:rPr>
                        <a:t>Chemical hazards</a:t>
                      </a:r>
                    </a:p>
                  </a:txBody>
                  <a:tcPr marL="62324" marR="62324" marT="31162" marB="31162" anchor="ctr"/>
                </a:tc>
                <a:extLst>
                  <a:ext uri="{0D108BD9-81ED-4DB2-BD59-A6C34878D82A}">
                    <a16:rowId xmlns:a16="http://schemas.microsoft.com/office/drawing/2014/main" val="1050979429"/>
                  </a:ext>
                </a:extLst>
              </a:tr>
              <a:tr h="360908">
                <a:tc>
                  <a:txBody>
                    <a:bodyPr/>
                    <a:lstStyle/>
                    <a:p>
                      <a:pPr algn="ctr"/>
                      <a:r>
                        <a:rPr lang="en-GB" sz="1200" b="0">
                          <a:solidFill>
                            <a:schemeClr val="tx1"/>
                          </a:solidFill>
                          <a:latin typeface="Calibri"/>
                          <a:ea typeface="Open Sans"/>
                          <a:cs typeface="Open Sans"/>
                        </a:rPr>
                        <a:t>Winter Returns</a:t>
                      </a:r>
                    </a:p>
                  </a:txBody>
                  <a:tcPr marL="62324" marR="62324" marT="31162" marB="31162" anchor="ctr"/>
                </a:tc>
                <a:tc>
                  <a:txBody>
                    <a:bodyPr/>
                    <a:lstStyle/>
                    <a:p>
                      <a:pPr marL="0" indent="0" algn="ctr">
                        <a:buFont typeface="Wingdings" panose="05000000000000000000" pitchFamily="2" charset="2"/>
                        <a:buNone/>
                      </a:pPr>
                      <a:r>
                        <a:rPr lang="en-GB" sz="1200">
                          <a:solidFill>
                            <a:schemeClr val="tx1"/>
                          </a:solidFill>
                          <a:latin typeface="Calibri"/>
                          <a:ea typeface="Open Sans"/>
                          <a:cs typeface="Open Sans"/>
                        </a:rPr>
                        <a:t>Personal safety</a:t>
                      </a:r>
                    </a:p>
                  </a:txBody>
                  <a:tcPr marL="62324" marR="62324" marT="31162" marB="31162" anchor="ctr"/>
                </a:tc>
                <a:extLst>
                  <a:ext uri="{0D108BD9-81ED-4DB2-BD59-A6C34878D82A}">
                    <a16:rowId xmlns:a16="http://schemas.microsoft.com/office/drawing/2014/main" val="2338610607"/>
                  </a:ext>
                </a:extLst>
              </a:tr>
              <a:tr h="360908">
                <a:tc>
                  <a:txBody>
                    <a:bodyPr/>
                    <a:lstStyle/>
                    <a:p>
                      <a:pPr lvl="0" algn="ctr">
                        <a:buNone/>
                      </a:pPr>
                      <a:r>
                        <a:rPr lang="en-GB" sz="1200" b="0" i="0" u="none" strike="noStrike" noProof="0">
                          <a:latin typeface="Calibri"/>
                        </a:rPr>
                        <a:t>Chemical Weapons Convention (CWC)</a:t>
                      </a:r>
                      <a:endParaRPr lang="en-US" sz="1200">
                        <a:latin typeface="Calibri"/>
                      </a:endParaRPr>
                    </a:p>
                  </a:txBody>
                  <a:tcPr marL="62324" marR="62324" marT="31162" marB="31162" anchor="ctr"/>
                </a:tc>
                <a:tc>
                  <a:txBody>
                    <a:bodyPr/>
                    <a:lstStyle/>
                    <a:p>
                      <a:pPr marL="0" indent="0" algn="ctr">
                        <a:buFont typeface="Wingdings" panose="05000000000000000000" pitchFamily="2" charset="2"/>
                        <a:buNone/>
                      </a:pPr>
                      <a:r>
                        <a:rPr lang="en-GB" sz="1200">
                          <a:solidFill>
                            <a:schemeClr val="tx1"/>
                          </a:solidFill>
                          <a:latin typeface="Calibri"/>
                          <a:ea typeface="Open Sans"/>
                          <a:cs typeface="Open Sans"/>
                        </a:rPr>
                        <a:t>Use of display screen equipment</a:t>
                      </a:r>
                    </a:p>
                  </a:txBody>
                  <a:tcPr marL="62324" marR="62324" marT="31162" marB="31162" anchor="ctr"/>
                </a:tc>
                <a:extLst>
                  <a:ext uri="{0D108BD9-81ED-4DB2-BD59-A6C34878D82A}">
                    <a16:rowId xmlns:a16="http://schemas.microsoft.com/office/drawing/2014/main" val="156734873"/>
                  </a:ext>
                </a:extLst>
              </a:tr>
              <a:tr h="360908">
                <a:tc>
                  <a:txBody>
                    <a:bodyPr/>
                    <a:lstStyle/>
                    <a:p>
                      <a:pPr lvl="0" algn="ctr">
                        <a:buNone/>
                      </a:pPr>
                      <a:r>
                        <a:rPr lang="en-GB" sz="1200" b="0" i="0" u="none" strike="noStrike" noProof="0">
                          <a:latin typeface="Calibri"/>
                        </a:rPr>
                        <a:t>Precursor Chemicals (drug precursor)</a:t>
                      </a:r>
                      <a:endParaRPr lang="en-US" sz="1200">
                        <a:latin typeface="Calibri"/>
                      </a:endParaRPr>
                    </a:p>
                  </a:txBody>
                  <a:tcPr marL="62324" marR="62324" marT="31162" marB="31162" anchor="ctr"/>
                </a:tc>
                <a:tc>
                  <a:txBody>
                    <a:bodyPr/>
                    <a:lstStyle/>
                    <a:p>
                      <a:pPr marL="0" indent="0" algn="ctr">
                        <a:buFont typeface="Wingdings" panose="05000000000000000000" pitchFamily="2" charset="2"/>
                        <a:buNone/>
                      </a:pPr>
                      <a:r>
                        <a:rPr lang="en-GB" sz="1200">
                          <a:solidFill>
                            <a:schemeClr val="tx1"/>
                          </a:solidFill>
                          <a:latin typeface="Calibri"/>
                          <a:ea typeface="Open Sans"/>
                          <a:cs typeface="Open Sans"/>
                        </a:rPr>
                        <a:t>Events</a:t>
                      </a:r>
                    </a:p>
                  </a:txBody>
                  <a:tcPr marL="62324" marR="62324" marT="31162" marB="31162" anchor="ctr"/>
                </a:tc>
                <a:extLst>
                  <a:ext uri="{0D108BD9-81ED-4DB2-BD59-A6C34878D82A}">
                    <a16:rowId xmlns:a16="http://schemas.microsoft.com/office/drawing/2014/main" val="1945725637"/>
                  </a:ext>
                </a:extLst>
              </a:tr>
              <a:tr h="360908">
                <a:tc>
                  <a:txBody>
                    <a:bodyPr/>
                    <a:lstStyle/>
                    <a:p>
                      <a:pPr algn="ctr"/>
                      <a:endParaRPr lang="en-GB" sz="120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62324" marR="62324" marT="31162" marB="31162" anchor="ctr"/>
                </a:tc>
                <a:tc>
                  <a:txBody>
                    <a:bodyPr/>
                    <a:lstStyle/>
                    <a:p>
                      <a:pPr marL="0" indent="0" algn="ctr">
                        <a:buFont typeface="Wingdings" panose="05000000000000000000" pitchFamily="2" charset="2"/>
                        <a:buNone/>
                      </a:pPr>
                      <a:r>
                        <a:rPr lang="en-GB" sz="1200">
                          <a:solidFill>
                            <a:schemeClr val="tx1"/>
                          </a:solidFill>
                          <a:latin typeface="Calibri"/>
                          <a:ea typeface="Open Sans"/>
                          <a:cs typeface="Open Sans"/>
                        </a:rPr>
                        <a:t>Stress/mental health issues</a:t>
                      </a:r>
                    </a:p>
                  </a:txBody>
                  <a:tcPr marL="62324" marR="62324" marT="31162" marB="31162" anchor="ctr"/>
                </a:tc>
                <a:extLst>
                  <a:ext uri="{0D108BD9-81ED-4DB2-BD59-A6C34878D82A}">
                    <a16:rowId xmlns:a16="http://schemas.microsoft.com/office/drawing/2014/main" val="2149794279"/>
                  </a:ext>
                </a:extLst>
              </a:tr>
              <a:tr h="360908">
                <a:tc>
                  <a:txBody>
                    <a:bodyPr/>
                    <a:lstStyle/>
                    <a:p>
                      <a:pPr algn="ctr"/>
                      <a:endParaRPr lang="en-GB" sz="120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62324" marR="62324" marT="31162" marB="31162" anchor="ctr"/>
                </a:tc>
                <a:tc>
                  <a:txBody>
                    <a:bodyPr/>
                    <a:lstStyle/>
                    <a:p>
                      <a:pPr marL="0" lvl="0" indent="0" algn="ctr">
                        <a:buNone/>
                      </a:pPr>
                      <a:r>
                        <a:rPr lang="en-GB" sz="1200" b="0" u="none" strike="noStrike" baseline="0" noProof="0">
                          <a:solidFill>
                            <a:schemeClr val="tx1"/>
                          </a:solidFill>
                          <a:latin typeface="Calibri"/>
                          <a:ea typeface="Open Sans"/>
                          <a:cs typeface="Open Sans"/>
                        </a:rPr>
                        <a:t>COVID-19 </a:t>
                      </a:r>
                      <a:endParaRPr lang="en-US" sz="1200">
                        <a:solidFill>
                          <a:schemeClr val="tx1"/>
                        </a:solidFill>
                        <a:latin typeface="Calibri"/>
                        <a:ea typeface="Open Sans"/>
                        <a:cs typeface="Open Sans"/>
                      </a:endParaRPr>
                    </a:p>
                  </a:txBody>
                  <a:tcPr marL="62324" marR="62324" marT="31162" marB="31162" anchor="ctr"/>
                </a:tc>
                <a:extLst>
                  <a:ext uri="{0D108BD9-81ED-4DB2-BD59-A6C34878D82A}">
                    <a16:rowId xmlns:a16="http://schemas.microsoft.com/office/drawing/2014/main" val="1397212782"/>
                  </a:ext>
                </a:extLst>
              </a:tr>
            </a:tbl>
          </a:graphicData>
        </a:graphic>
      </p:graphicFrame>
    </p:spTree>
    <p:extLst>
      <p:ext uri="{BB962C8B-B14F-4D97-AF65-F5344CB8AC3E}">
        <p14:creationId xmlns:p14="http://schemas.microsoft.com/office/powerpoint/2010/main" val="1796174732"/>
      </p:ext>
    </p:extLst>
  </p:cSld>
  <p:clrMapOvr>
    <a:masterClrMapping/>
  </p:clrMapOvr>
  <p:transition spd="slow">
    <p:push/>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4B867499-3E0F-4BA5-1BA2-E2A679DB1499}"/>
              </a:ext>
            </a:extLst>
          </p:cNvPr>
          <p:cNvGrpSpPr/>
          <p:nvPr/>
        </p:nvGrpSpPr>
        <p:grpSpPr>
          <a:xfrm>
            <a:off x="1631504" y="980728"/>
            <a:ext cx="8419612" cy="5040559"/>
            <a:chOff x="1631504" y="980728"/>
            <a:chExt cx="8419612" cy="5040559"/>
          </a:xfrm>
        </p:grpSpPr>
        <p:sp>
          <p:nvSpPr>
            <p:cNvPr id="10" name="Rectangle 9">
              <a:extLst>
                <a:ext uri="{FF2B5EF4-FFF2-40B4-BE49-F238E27FC236}">
                  <a16:creationId xmlns:a16="http://schemas.microsoft.com/office/drawing/2014/main" id="{CBD52CEB-0D15-9DD9-50A7-E0EF9D8EAD35}"/>
                </a:ext>
              </a:extLst>
            </p:cNvPr>
            <p:cNvSpPr/>
            <p:nvPr/>
          </p:nvSpPr>
          <p:spPr>
            <a:xfrm>
              <a:off x="8014130" y="3891730"/>
              <a:ext cx="1976645" cy="1263032"/>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5" name="Right Arrow 4">
              <a:extLst>
                <a:ext uri="{FF2B5EF4-FFF2-40B4-BE49-F238E27FC236}">
                  <a16:creationId xmlns:a16="http://schemas.microsoft.com/office/drawing/2014/main" id="{F49BFAF1-99D0-AFBB-0E3F-59E084E941D3}"/>
                </a:ext>
              </a:extLst>
            </p:cNvPr>
            <p:cNvSpPr/>
            <p:nvPr/>
          </p:nvSpPr>
          <p:spPr>
            <a:xfrm>
              <a:off x="2091123" y="5253692"/>
              <a:ext cx="7928284" cy="767595"/>
            </a:xfrm>
            <a:prstGeom prst="rightArrow">
              <a:avLst>
                <a:gd name="adj1" fmla="val 68164"/>
                <a:gd name="adj2" fmla="val 115847"/>
              </a:avLst>
            </a:prstGeom>
            <a:gradFill>
              <a:gsLst>
                <a:gs pos="0">
                  <a:schemeClr val="tx2">
                    <a:lumMod val="75000"/>
                  </a:schemeClr>
                </a:gs>
                <a:gs pos="50000">
                  <a:srgbClr val="9878AE"/>
                </a:gs>
                <a:gs pos="100000">
                  <a:srgbClr val="D3C6E2"/>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6" name="Rectangle 5">
              <a:extLst>
                <a:ext uri="{FF2B5EF4-FFF2-40B4-BE49-F238E27FC236}">
                  <a16:creationId xmlns:a16="http://schemas.microsoft.com/office/drawing/2014/main" id="{4144CB1D-67AF-1FDF-8D21-E4E6123BA904}"/>
                </a:ext>
              </a:extLst>
            </p:cNvPr>
            <p:cNvSpPr/>
            <p:nvPr/>
          </p:nvSpPr>
          <p:spPr>
            <a:xfrm rot="16200000">
              <a:off x="733437" y="3406304"/>
              <a:ext cx="2165465" cy="369331"/>
            </a:xfrm>
            <a:prstGeom prst="rect">
              <a:avLst/>
            </a:prstGeom>
          </p:spPr>
          <p:txBody>
            <a:bodyPr wrap="none">
              <a:spAutoFit/>
            </a:bodyPr>
            <a:lstStyle/>
            <a:p>
              <a:pPr algn="ctr" fontAlgn="base">
                <a:spcBef>
                  <a:spcPct val="0"/>
                </a:spcBef>
                <a:spcAft>
                  <a:spcPct val="0"/>
                </a:spcAft>
                <a:defRPr sz="1800" b="1" i="0" u="none" strike="noStrike" kern="1200" baseline="0">
                  <a:solidFill>
                    <a:prstClr val="black"/>
                  </a:solidFill>
                  <a:latin typeface="+mn-lt"/>
                  <a:ea typeface="+mn-ea"/>
                  <a:cs typeface="+mn-cs"/>
                </a:defRPr>
              </a:pPr>
              <a:r>
                <a:rPr lang="en-US" b="1">
                  <a:solidFill>
                    <a:prstClr val="black"/>
                  </a:solidFill>
                </a:rPr>
                <a:t>Number of accidents</a:t>
              </a:r>
            </a:p>
          </p:txBody>
        </p:sp>
        <p:sp>
          <p:nvSpPr>
            <p:cNvPr id="7" name="Rectangle 6">
              <a:extLst>
                <a:ext uri="{FF2B5EF4-FFF2-40B4-BE49-F238E27FC236}">
                  <a16:creationId xmlns:a16="http://schemas.microsoft.com/office/drawing/2014/main" id="{B1F7B98E-69A3-0BC9-6423-655B13D6CE17}"/>
                </a:ext>
              </a:extLst>
            </p:cNvPr>
            <p:cNvSpPr/>
            <p:nvPr/>
          </p:nvSpPr>
          <p:spPr>
            <a:xfrm>
              <a:off x="2091122" y="1732958"/>
              <a:ext cx="1976645" cy="3421812"/>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8" name="Rectangle 7">
              <a:extLst>
                <a:ext uri="{FF2B5EF4-FFF2-40B4-BE49-F238E27FC236}">
                  <a16:creationId xmlns:a16="http://schemas.microsoft.com/office/drawing/2014/main" id="{B2F9380D-181A-C996-503E-EB60F6F34389}"/>
                </a:ext>
              </a:extLst>
            </p:cNvPr>
            <p:cNvSpPr/>
            <p:nvPr/>
          </p:nvSpPr>
          <p:spPr>
            <a:xfrm>
              <a:off x="4065458" y="2536505"/>
              <a:ext cx="1976645" cy="2618265"/>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9" name="Rectangle 8">
              <a:extLst>
                <a:ext uri="{FF2B5EF4-FFF2-40B4-BE49-F238E27FC236}">
                  <a16:creationId xmlns:a16="http://schemas.microsoft.com/office/drawing/2014/main" id="{939FCEB4-2FAA-8866-45D6-96327808E425}"/>
                </a:ext>
              </a:extLst>
            </p:cNvPr>
            <p:cNvSpPr/>
            <p:nvPr/>
          </p:nvSpPr>
          <p:spPr>
            <a:xfrm>
              <a:off x="6039794" y="3196697"/>
              <a:ext cx="1976645" cy="1958073"/>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11" name="Arc 10">
              <a:extLst>
                <a:ext uri="{FF2B5EF4-FFF2-40B4-BE49-F238E27FC236}">
                  <a16:creationId xmlns:a16="http://schemas.microsoft.com/office/drawing/2014/main" id="{B2EC7503-1E25-28A8-0D08-4749B3FD7DA1}"/>
                </a:ext>
              </a:extLst>
            </p:cNvPr>
            <p:cNvSpPr/>
            <p:nvPr/>
          </p:nvSpPr>
          <p:spPr>
            <a:xfrm rot="10800000">
              <a:off x="2091123" y="980728"/>
              <a:ext cx="4006705" cy="1454146"/>
            </a:xfrm>
            <a:prstGeom prst="arc">
              <a:avLst/>
            </a:prstGeom>
            <a:solidFill>
              <a:schemeClr val="bg1"/>
            </a:solidFill>
            <a:ln w="28575">
              <a:solidFill>
                <a:srgbClr val="7030A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GB">
                <a:solidFill>
                  <a:prstClr val="black"/>
                </a:solidFill>
              </a:endParaRPr>
            </a:p>
          </p:txBody>
        </p:sp>
        <p:sp>
          <p:nvSpPr>
            <p:cNvPr id="12" name="Arc 11">
              <a:extLst>
                <a:ext uri="{FF2B5EF4-FFF2-40B4-BE49-F238E27FC236}">
                  <a16:creationId xmlns:a16="http://schemas.microsoft.com/office/drawing/2014/main" id="{78492F1F-766E-209F-81E5-0716B83D715A}"/>
                </a:ext>
              </a:extLst>
            </p:cNvPr>
            <p:cNvSpPr/>
            <p:nvPr/>
          </p:nvSpPr>
          <p:spPr>
            <a:xfrm rot="10800000">
              <a:off x="4067768" y="1710511"/>
              <a:ext cx="4006705" cy="1454146"/>
            </a:xfrm>
            <a:prstGeom prst="arc">
              <a:avLst/>
            </a:prstGeom>
            <a:solidFill>
              <a:schemeClr val="bg1"/>
            </a:solidFill>
            <a:ln w="28575">
              <a:solidFill>
                <a:srgbClr val="7030A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GB">
                <a:solidFill>
                  <a:prstClr val="black"/>
                </a:solidFill>
              </a:endParaRPr>
            </a:p>
          </p:txBody>
        </p:sp>
        <p:sp>
          <p:nvSpPr>
            <p:cNvPr id="13" name="Arc 12">
              <a:extLst>
                <a:ext uri="{FF2B5EF4-FFF2-40B4-BE49-F238E27FC236}">
                  <a16:creationId xmlns:a16="http://schemas.microsoft.com/office/drawing/2014/main" id="{BFB0C583-ED31-7016-30B9-AD3564F9911D}"/>
                </a:ext>
              </a:extLst>
            </p:cNvPr>
            <p:cNvSpPr/>
            <p:nvPr/>
          </p:nvSpPr>
          <p:spPr>
            <a:xfrm rot="10800000">
              <a:off x="6044411" y="2437583"/>
              <a:ext cx="4006705" cy="1454146"/>
            </a:xfrm>
            <a:prstGeom prst="arc">
              <a:avLst/>
            </a:prstGeom>
            <a:solidFill>
              <a:schemeClr val="bg1"/>
            </a:solidFill>
            <a:ln w="28575">
              <a:solidFill>
                <a:srgbClr val="7030A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GB">
                <a:solidFill>
                  <a:prstClr val="black"/>
                </a:solidFill>
              </a:endParaRPr>
            </a:p>
          </p:txBody>
        </p:sp>
        <p:sp>
          <p:nvSpPr>
            <p:cNvPr id="16" name="Rectangle 15">
              <a:extLst>
                <a:ext uri="{FF2B5EF4-FFF2-40B4-BE49-F238E27FC236}">
                  <a16:creationId xmlns:a16="http://schemas.microsoft.com/office/drawing/2014/main" id="{A8DE0763-6043-505D-6E90-9B6078CAAF3E}"/>
                </a:ext>
              </a:extLst>
            </p:cNvPr>
            <p:cNvSpPr/>
            <p:nvPr/>
          </p:nvSpPr>
          <p:spPr>
            <a:xfrm>
              <a:off x="4086127" y="1955212"/>
              <a:ext cx="1947948" cy="584775"/>
            </a:xfrm>
            <a:prstGeom prst="rect">
              <a:avLst/>
            </a:prstGeom>
          </p:spPr>
          <p:txBody>
            <a:bodyPr wrap="square">
              <a:spAutoFit/>
            </a:bodyPr>
            <a:lstStyle/>
            <a:p>
              <a:pPr algn="ctr" fontAlgn="base">
                <a:spcBef>
                  <a:spcPct val="0"/>
                </a:spcBef>
                <a:spcAft>
                  <a:spcPct val="0"/>
                </a:spcAft>
                <a:defRPr sz="1800" b="1" i="0" u="none" strike="noStrike" kern="1200" baseline="0">
                  <a:solidFill>
                    <a:prstClr val="black"/>
                  </a:solidFill>
                  <a:latin typeface="+mn-lt"/>
                  <a:ea typeface="+mn-ea"/>
                  <a:cs typeface="+mn-cs"/>
                </a:defRPr>
              </a:pPr>
              <a:r>
                <a:rPr lang="en-US" sz="1600">
                  <a:latin typeface="Open Sans" panose="020B0606030504020204" pitchFamily="34" charset="0"/>
                  <a:ea typeface="Open Sans" panose="020B0606030504020204" pitchFamily="34" charset="0"/>
                  <a:cs typeface="Open Sans" panose="020B0606030504020204" pitchFamily="34" charset="0"/>
                </a:rPr>
                <a:t>Delegated Ownership</a:t>
              </a:r>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17" name="Rectangle 16">
              <a:extLst>
                <a:ext uri="{FF2B5EF4-FFF2-40B4-BE49-F238E27FC236}">
                  <a16:creationId xmlns:a16="http://schemas.microsoft.com/office/drawing/2014/main" id="{FAC7CA10-9C2F-15FE-822C-B3B59FD161A3}"/>
                </a:ext>
              </a:extLst>
            </p:cNvPr>
            <p:cNvSpPr/>
            <p:nvPr/>
          </p:nvSpPr>
          <p:spPr>
            <a:xfrm>
              <a:off x="6062633" y="2703007"/>
              <a:ext cx="1955588" cy="584775"/>
            </a:xfrm>
            <a:prstGeom prst="rect">
              <a:avLst/>
            </a:prstGeom>
          </p:spPr>
          <p:txBody>
            <a:bodyPr wrap="square">
              <a:spAutoFit/>
            </a:bodyPr>
            <a:lstStyle/>
            <a:p>
              <a:pPr algn="ctr" fontAlgn="base">
                <a:spcBef>
                  <a:spcPct val="0"/>
                </a:spcBef>
                <a:spcAft>
                  <a:spcPct val="0"/>
                </a:spcAft>
                <a:defRPr sz="1800" b="1" i="0" u="none" strike="noStrike" kern="1200" baseline="0">
                  <a:solidFill>
                    <a:prstClr val="black"/>
                  </a:solidFill>
                  <a:latin typeface="+mn-lt"/>
                  <a:ea typeface="+mn-ea"/>
                  <a:cs typeface="+mn-cs"/>
                </a:defRPr>
              </a:pPr>
              <a:r>
                <a:rPr lang="en-US" sz="1600">
                  <a:latin typeface="Open Sans" panose="020B0606030504020204" pitchFamily="34" charset="0"/>
                  <a:ea typeface="Open Sans" panose="020B0606030504020204" pitchFamily="34" charset="0"/>
                  <a:cs typeface="Open Sans" panose="020B0606030504020204" pitchFamily="34" charset="0"/>
                </a:rPr>
                <a:t>Personal Ownership</a:t>
              </a:r>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18" name="Rectangle 17">
              <a:extLst>
                <a:ext uri="{FF2B5EF4-FFF2-40B4-BE49-F238E27FC236}">
                  <a16:creationId xmlns:a16="http://schemas.microsoft.com/office/drawing/2014/main" id="{7313AD02-3A33-EF04-8D75-7159723CDAB8}"/>
                </a:ext>
              </a:extLst>
            </p:cNvPr>
            <p:cNvSpPr/>
            <p:nvPr/>
          </p:nvSpPr>
          <p:spPr>
            <a:xfrm>
              <a:off x="2576419" y="2454533"/>
              <a:ext cx="1063112" cy="338554"/>
            </a:xfrm>
            <a:prstGeom prst="rect">
              <a:avLst/>
            </a:prstGeom>
          </p:spPr>
          <p:txBody>
            <a:bodyPr wrap="none">
              <a:spAutoFit/>
            </a:bodyPr>
            <a:lstStyle/>
            <a:p>
              <a:pPr algn="ctr" fontAlgn="base">
                <a:spcBef>
                  <a:spcPct val="0"/>
                </a:spcBef>
                <a:spcAft>
                  <a:spcPct val="0"/>
                </a:spcAft>
                <a:defRPr sz="1800" b="1" i="0" u="none" strike="noStrike" kern="1200" baseline="0">
                  <a:solidFill>
                    <a:prstClr val="black"/>
                  </a:solidFill>
                  <a:latin typeface="+mn-lt"/>
                  <a:ea typeface="+mn-ea"/>
                  <a:cs typeface="+mn-cs"/>
                </a:defRPr>
              </a:pPr>
              <a:r>
                <a:rPr lang="en-US" sz="1600">
                  <a:solidFill>
                    <a:srgbClr val="7030A0"/>
                  </a:solidFill>
                  <a:latin typeface="Open Sans" panose="020B0606030504020204" pitchFamily="34" charset="0"/>
                  <a:ea typeface="Open Sans" panose="020B0606030504020204" pitchFamily="34" charset="0"/>
                  <a:cs typeface="Open Sans" panose="020B0606030504020204" pitchFamily="34" charset="0"/>
                </a:rPr>
                <a:t>Reactive</a:t>
              </a:r>
              <a:endParaRPr lang="en-GB" sz="1600">
                <a:solidFill>
                  <a:srgbClr val="7030A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Rectangle 18">
              <a:extLst>
                <a:ext uri="{FF2B5EF4-FFF2-40B4-BE49-F238E27FC236}">
                  <a16:creationId xmlns:a16="http://schemas.microsoft.com/office/drawing/2014/main" id="{80F2A2AA-755B-DA8F-0469-B94395941588}"/>
                </a:ext>
              </a:extLst>
            </p:cNvPr>
            <p:cNvSpPr/>
            <p:nvPr/>
          </p:nvSpPr>
          <p:spPr>
            <a:xfrm>
              <a:off x="4411082" y="3172627"/>
              <a:ext cx="1321195" cy="338554"/>
            </a:xfrm>
            <a:prstGeom prst="rect">
              <a:avLst/>
            </a:prstGeom>
          </p:spPr>
          <p:txBody>
            <a:bodyPr wrap="none">
              <a:spAutoFit/>
            </a:bodyPr>
            <a:lstStyle/>
            <a:p>
              <a:pPr algn="ctr" fontAlgn="base">
                <a:spcBef>
                  <a:spcPct val="0"/>
                </a:spcBef>
                <a:spcAft>
                  <a:spcPct val="0"/>
                </a:spcAft>
                <a:defRPr sz="1800" b="1" i="0" u="none" strike="noStrike" kern="1200" baseline="0">
                  <a:solidFill>
                    <a:prstClr val="black"/>
                  </a:solidFill>
                  <a:latin typeface="+mn-lt"/>
                  <a:ea typeface="+mn-ea"/>
                  <a:cs typeface="+mn-cs"/>
                </a:defRPr>
              </a:pPr>
              <a:r>
                <a:rPr lang="en-US" sz="1600">
                  <a:solidFill>
                    <a:srgbClr val="7030A0"/>
                  </a:solidFill>
                  <a:latin typeface="Open Sans" panose="020B0606030504020204" pitchFamily="34" charset="0"/>
                  <a:ea typeface="Open Sans" panose="020B0606030504020204" pitchFamily="34" charset="0"/>
                  <a:cs typeface="Open Sans" panose="020B0606030504020204" pitchFamily="34" charset="0"/>
                </a:rPr>
                <a:t>Dependent</a:t>
              </a:r>
              <a:endParaRPr lang="en-GB" sz="1600">
                <a:solidFill>
                  <a:srgbClr val="7030A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Rectangle 19">
              <a:extLst>
                <a:ext uri="{FF2B5EF4-FFF2-40B4-BE49-F238E27FC236}">
                  <a16:creationId xmlns:a16="http://schemas.microsoft.com/office/drawing/2014/main" id="{016DAE15-3FEE-5D74-5101-F362BC4E0296}"/>
                </a:ext>
              </a:extLst>
            </p:cNvPr>
            <p:cNvSpPr/>
            <p:nvPr/>
          </p:nvSpPr>
          <p:spPr>
            <a:xfrm>
              <a:off x="6307869" y="3913162"/>
              <a:ext cx="1500732" cy="338554"/>
            </a:xfrm>
            <a:prstGeom prst="rect">
              <a:avLst/>
            </a:prstGeom>
          </p:spPr>
          <p:txBody>
            <a:bodyPr wrap="none">
              <a:spAutoFit/>
            </a:bodyPr>
            <a:lstStyle/>
            <a:p>
              <a:pPr algn="ctr" fontAlgn="base">
                <a:spcBef>
                  <a:spcPct val="0"/>
                </a:spcBef>
                <a:spcAft>
                  <a:spcPct val="0"/>
                </a:spcAft>
                <a:defRPr sz="1800" b="1" i="0" u="none" strike="noStrike" kern="1200" baseline="0">
                  <a:solidFill>
                    <a:prstClr val="black"/>
                  </a:solidFill>
                  <a:latin typeface="+mn-lt"/>
                  <a:ea typeface="+mn-ea"/>
                  <a:cs typeface="+mn-cs"/>
                </a:defRPr>
              </a:pPr>
              <a:r>
                <a:rPr lang="en-US" sz="1600">
                  <a:solidFill>
                    <a:srgbClr val="7030A0"/>
                  </a:solidFill>
                  <a:latin typeface="Open Sans" panose="020B0606030504020204" pitchFamily="34" charset="0"/>
                  <a:ea typeface="Open Sans" panose="020B0606030504020204" pitchFamily="34" charset="0"/>
                  <a:cs typeface="Open Sans" panose="020B0606030504020204" pitchFamily="34" charset="0"/>
                </a:rPr>
                <a:t>Independent</a:t>
              </a:r>
              <a:endParaRPr lang="en-GB" sz="1600">
                <a:solidFill>
                  <a:srgbClr val="7030A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Rectangle 20">
              <a:extLst>
                <a:ext uri="{FF2B5EF4-FFF2-40B4-BE49-F238E27FC236}">
                  <a16:creationId xmlns:a16="http://schemas.microsoft.com/office/drawing/2014/main" id="{71B07EDD-C3B2-0958-CE49-CEB1A129B204}"/>
                </a:ext>
              </a:extLst>
            </p:cNvPr>
            <p:cNvSpPr/>
            <p:nvPr/>
          </p:nvSpPr>
          <p:spPr>
            <a:xfrm>
              <a:off x="8132415" y="4728317"/>
              <a:ext cx="1801198" cy="338554"/>
            </a:xfrm>
            <a:prstGeom prst="rect">
              <a:avLst/>
            </a:prstGeom>
          </p:spPr>
          <p:txBody>
            <a:bodyPr wrap="none">
              <a:spAutoFit/>
            </a:bodyPr>
            <a:lstStyle/>
            <a:p>
              <a:pPr algn="ctr" fontAlgn="base">
                <a:spcBef>
                  <a:spcPct val="0"/>
                </a:spcBef>
                <a:spcAft>
                  <a:spcPct val="0"/>
                </a:spcAft>
                <a:defRPr sz="1800" b="1" i="0" u="none" strike="noStrike" kern="1200" baseline="0">
                  <a:solidFill>
                    <a:prstClr val="black"/>
                  </a:solidFill>
                  <a:latin typeface="+mn-lt"/>
                  <a:ea typeface="+mn-ea"/>
                  <a:cs typeface="+mn-cs"/>
                </a:defRPr>
              </a:pPr>
              <a:r>
                <a:rPr lang="en-US" sz="1600">
                  <a:solidFill>
                    <a:srgbClr val="7030A0"/>
                  </a:solidFill>
                  <a:latin typeface="Open Sans" panose="020B0606030504020204" pitchFamily="34" charset="0"/>
                  <a:ea typeface="Open Sans" panose="020B0606030504020204" pitchFamily="34" charset="0"/>
                  <a:cs typeface="Open Sans" panose="020B0606030504020204" pitchFamily="34" charset="0"/>
                </a:rPr>
                <a:t>Interdependent</a:t>
              </a:r>
              <a:endParaRPr lang="en-GB" sz="1600">
                <a:solidFill>
                  <a:srgbClr val="7030A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Rectangle 21">
              <a:extLst>
                <a:ext uri="{FF2B5EF4-FFF2-40B4-BE49-F238E27FC236}">
                  <a16:creationId xmlns:a16="http://schemas.microsoft.com/office/drawing/2014/main" id="{CBFF4065-4F54-DF40-AB56-D6F0F4022C42}"/>
                </a:ext>
              </a:extLst>
            </p:cNvPr>
            <p:cNvSpPr/>
            <p:nvPr/>
          </p:nvSpPr>
          <p:spPr>
            <a:xfrm>
              <a:off x="8017175" y="5483600"/>
              <a:ext cx="1962466" cy="338554"/>
            </a:xfrm>
            <a:prstGeom prst="rect">
              <a:avLst/>
            </a:prstGeom>
          </p:spPr>
          <p:txBody>
            <a:bodyPr wrap="square">
              <a:spAutoFit/>
            </a:bodyPr>
            <a:lstStyle/>
            <a:p>
              <a:pPr algn="ctr" fontAlgn="base">
                <a:spcBef>
                  <a:spcPct val="0"/>
                </a:spcBef>
                <a:spcAft>
                  <a:spcPct val="0"/>
                </a:spcAft>
                <a:defRPr sz="1800" b="1" i="0" u="none" strike="noStrike" kern="1200" baseline="0">
                  <a:solidFill>
                    <a:prstClr val="black"/>
                  </a:solidFill>
                  <a:latin typeface="+mn-lt"/>
                  <a:ea typeface="+mn-ea"/>
                  <a:cs typeface="+mn-cs"/>
                </a:defRPr>
              </a:pPr>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rPr>
                <a:t>Collegial</a:t>
              </a:r>
              <a:endParaRPr lang="en-GB" sz="16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Rectangle 22">
              <a:extLst>
                <a:ext uri="{FF2B5EF4-FFF2-40B4-BE49-F238E27FC236}">
                  <a16:creationId xmlns:a16="http://schemas.microsoft.com/office/drawing/2014/main" id="{9329C7AF-8033-8E69-225A-9D6C9727BFB4}"/>
                </a:ext>
              </a:extLst>
            </p:cNvPr>
            <p:cNvSpPr/>
            <p:nvPr/>
          </p:nvSpPr>
          <p:spPr>
            <a:xfrm>
              <a:off x="6026351" y="5476407"/>
              <a:ext cx="1976645" cy="338554"/>
            </a:xfrm>
            <a:prstGeom prst="rect">
              <a:avLst/>
            </a:prstGeom>
          </p:spPr>
          <p:txBody>
            <a:bodyPr wrap="square">
              <a:spAutoFit/>
            </a:bodyPr>
            <a:lstStyle/>
            <a:p>
              <a:pPr algn="ctr" fontAlgn="base">
                <a:spcBef>
                  <a:spcPct val="0"/>
                </a:spcBef>
                <a:spcAft>
                  <a:spcPct val="0"/>
                </a:spcAft>
                <a:defRPr sz="1800" b="1" i="0" u="none" strike="noStrike" kern="1200" baseline="0">
                  <a:solidFill>
                    <a:prstClr val="black"/>
                  </a:solidFill>
                  <a:latin typeface="+mn-lt"/>
                  <a:ea typeface="+mn-ea"/>
                  <a:cs typeface="+mn-cs"/>
                </a:defRPr>
              </a:pPr>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rPr>
                <a:t>Individual</a:t>
              </a:r>
              <a:endParaRPr lang="en-GB" sz="16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Rectangle 23">
              <a:extLst>
                <a:ext uri="{FF2B5EF4-FFF2-40B4-BE49-F238E27FC236}">
                  <a16:creationId xmlns:a16="http://schemas.microsoft.com/office/drawing/2014/main" id="{1CC08704-139B-2121-9B79-912C092D65CE}"/>
                </a:ext>
              </a:extLst>
            </p:cNvPr>
            <p:cNvSpPr/>
            <p:nvPr/>
          </p:nvSpPr>
          <p:spPr>
            <a:xfrm>
              <a:off x="4049706" y="5483600"/>
              <a:ext cx="1976645" cy="338554"/>
            </a:xfrm>
            <a:prstGeom prst="rect">
              <a:avLst/>
            </a:prstGeom>
          </p:spPr>
          <p:txBody>
            <a:bodyPr wrap="square">
              <a:spAutoFit/>
            </a:bodyPr>
            <a:lstStyle/>
            <a:p>
              <a:pPr algn="ctr" fontAlgn="base">
                <a:spcBef>
                  <a:spcPct val="0"/>
                </a:spcBef>
                <a:spcAft>
                  <a:spcPct val="0"/>
                </a:spcAft>
                <a:defRPr sz="1800" b="1" i="0" u="none" strike="noStrike" kern="1200" baseline="0">
                  <a:solidFill>
                    <a:prstClr val="black"/>
                  </a:solidFill>
                  <a:latin typeface="+mn-lt"/>
                  <a:ea typeface="+mn-ea"/>
                  <a:cs typeface="+mn-cs"/>
                </a:defRPr>
              </a:pPr>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rPr>
                <a:t>Supervisory</a:t>
              </a:r>
              <a:endParaRPr lang="en-GB" sz="16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Rectangle 24">
              <a:extLst>
                <a:ext uri="{FF2B5EF4-FFF2-40B4-BE49-F238E27FC236}">
                  <a16:creationId xmlns:a16="http://schemas.microsoft.com/office/drawing/2014/main" id="{657D9FB8-8E13-9F64-9E4A-F81A4123AFC2}"/>
                </a:ext>
              </a:extLst>
            </p:cNvPr>
            <p:cNvSpPr/>
            <p:nvPr/>
          </p:nvSpPr>
          <p:spPr>
            <a:xfrm>
              <a:off x="2039816" y="5483600"/>
              <a:ext cx="1983294" cy="338554"/>
            </a:xfrm>
            <a:prstGeom prst="rect">
              <a:avLst/>
            </a:prstGeom>
          </p:spPr>
          <p:txBody>
            <a:bodyPr wrap="square">
              <a:spAutoFit/>
            </a:bodyPr>
            <a:lstStyle/>
            <a:p>
              <a:pPr algn="ctr" fontAlgn="base">
                <a:spcBef>
                  <a:spcPct val="0"/>
                </a:spcBef>
                <a:spcAft>
                  <a:spcPct val="0"/>
                </a:spcAft>
                <a:defRPr sz="1800" b="1" i="0" u="none" strike="noStrike" kern="1200" baseline="0">
                  <a:solidFill>
                    <a:prstClr val="black"/>
                  </a:solidFill>
                  <a:latin typeface="+mn-lt"/>
                  <a:ea typeface="+mn-ea"/>
                  <a:cs typeface="+mn-cs"/>
                </a:defRPr>
              </a:pPr>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rPr>
                <a:t>Instinctive</a:t>
              </a:r>
              <a:endParaRPr lang="en-GB" sz="16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072C58E9-E4DB-6D25-3D99-05065A0F2C6F}"/>
                </a:ext>
              </a:extLst>
            </p:cNvPr>
            <p:cNvSpPr txBox="1"/>
            <p:nvPr/>
          </p:nvSpPr>
          <p:spPr>
            <a:xfrm>
              <a:off x="2039816" y="1527265"/>
              <a:ext cx="2085291" cy="584775"/>
            </a:xfrm>
            <a:prstGeom prst="rect">
              <a:avLst/>
            </a:prstGeom>
            <a:noFill/>
          </p:spPr>
          <p:txBody>
            <a:bodyPr wrap="square" rtlCol="0">
              <a:spAutoFit/>
            </a:bodyPr>
            <a:lstStyle/>
            <a:p>
              <a:pPr algn="ctr"/>
              <a:r>
                <a:rPr lang="en-US" sz="1600" b="1">
                  <a:latin typeface="Open Sans" panose="020B0606030504020204" pitchFamily="34" charset="0"/>
                  <a:ea typeface="Open Sans" panose="020B0606030504020204" pitchFamily="34" charset="0"/>
                  <a:cs typeface="Open Sans" panose="020B0606030504020204" pitchFamily="34" charset="0"/>
                </a:rPr>
                <a:t>Organisational Ownership</a:t>
              </a:r>
            </a:p>
          </p:txBody>
        </p:sp>
      </p:grpSp>
      <p:sp>
        <p:nvSpPr>
          <p:cNvPr id="14" name="Arc 13">
            <a:extLst>
              <a:ext uri="{FF2B5EF4-FFF2-40B4-BE49-F238E27FC236}">
                <a16:creationId xmlns:a16="http://schemas.microsoft.com/office/drawing/2014/main" id="{7997BF46-9D94-8C92-36BD-0EB483D81CF5}"/>
              </a:ext>
            </a:extLst>
          </p:cNvPr>
          <p:cNvSpPr/>
          <p:nvPr/>
        </p:nvSpPr>
        <p:spPr>
          <a:xfrm rot="10800000">
            <a:off x="8021052" y="3097775"/>
            <a:ext cx="4006705" cy="1517027"/>
          </a:xfrm>
          <a:prstGeom prst="arc">
            <a:avLst/>
          </a:prstGeom>
          <a:solidFill>
            <a:schemeClr val="bg1"/>
          </a:solidFill>
          <a:ln w="28575">
            <a:solidFill>
              <a:srgbClr val="7030A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GB">
              <a:solidFill>
                <a:prstClr val="black"/>
              </a:solidFill>
            </a:endParaRPr>
          </a:p>
        </p:txBody>
      </p:sp>
    </p:spTree>
    <p:extLst>
      <p:ext uri="{BB962C8B-B14F-4D97-AF65-F5344CB8AC3E}">
        <p14:creationId xmlns:p14="http://schemas.microsoft.com/office/powerpoint/2010/main" val="1830862692"/>
      </p:ext>
    </p:extLst>
  </p:cSld>
  <p:clrMapOvr>
    <a:masterClrMapping/>
  </p:clrMapOvr>
  <p:transition spd="slow">
    <p:push/>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2E2EE70-F298-03D5-D235-B85BAA850915}"/>
              </a:ext>
            </a:extLst>
          </p:cNvPr>
          <p:cNvPicPr>
            <a:picLocks noChangeAspect="1"/>
          </p:cNvPicPr>
          <p:nvPr/>
        </p:nvPicPr>
        <p:blipFill>
          <a:blip r:embed="rId2"/>
          <a:stretch>
            <a:fillRect/>
          </a:stretch>
        </p:blipFill>
        <p:spPr>
          <a:xfrm>
            <a:off x="545468" y="301894"/>
            <a:ext cx="11101064" cy="6557584"/>
          </a:xfrm>
          <a:prstGeom prst="rect">
            <a:avLst/>
          </a:prstGeom>
        </p:spPr>
      </p:pic>
    </p:spTree>
    <p:extLst>
      <p:ext uri="{BB962C8B-B14F-4D97-AF65-F5344CB8AC3E}">
        <p14:creationId xmlns:p14="http://schemas.microsoft.com/office/powerpoint/2010/main" val="1230126471"/>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1F92FA8-196A-C736-416F-192BF9B4871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3682282-7EEC-BBF9-FF63-3A77EC9C69EF}"/>
              </a:ext>
            </a:extLst>
          </p:cNvPr>
          <p:cNvSpPr/>
          <p:nvPr/>
        </p:nvSpPr>
        <p:spPr>
          <a:xfrm>
            <a:off x="-1" y="0"/>
            <a:ext cx="5093209" cy="6858000"/>
          </a:xfrm>
          <a:prstGeom prst="rect">
            <a:avLst/>
          </a:prstGeom>
          <a:solidFill>
            <a:srgbClr val="5D2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EB1A58-F01D-4185-4A02-7B7475393A89}"/>
              </a:ext>
            </a:extLst>
          </p:cNvPr>
          <p:cNvSpPr>
            <a:spLocks noGrp="1"/>
          </p:cNvSpPr>
          <p:nvPr>
            <p:ph type="title"/>
          </p:nvPr>
        </p:nvSpPr>
        <p:spPr>
          <a:xfrm>
            <a:off x="524741" y="620392"/>
            <a:ext cx="3808268" cy="5504400"/>
          </a:xfrm>
        </p:spPr>
        <p:txBody>
          <a:bodyPr vert="horz" lIns="91440" tIns="45720" rIns="91440" bIns="45720" rtlCol="0" anchor="ctr">
            <a:normAutofit/>
          </a:bodyPr>
          <a:lstStyle/>
          <a:p>
            <a:pPr>
              <a:lnSpc>
                <a:spcPct val="90000"/>
              </a:lnSpc>
            </a:pPr>
            <a:r>
              <a:rPr lang="en-US" sz="4000" kern="1200">
                <a:solidFill>
                  <a:schemeClr val="bg1"/>
                </a:solidFill>
              </a:rPr>
              <a:t>SEED BUILDINGS</a:t>
            </a:r>
          </a:p>
        </p:txBody>
      </p:sp>
      <p:graphicFrame>
        <p:nvGraphicFramePr>
          <p:cNvPr id="3" name="Table 2">
            <a:extLst>
              <a:ext uri="{FF2B5EF4-FFF2-40B4-BE49-F238E27FC236}">
                <a16:creationId xmlns:a16="http://schemas.microsoft.com/office/drawing/2014/main" id="{7CF606A5-A2CE-009A-12B8-FE1C3828ABEA}"/>
              </a:ext>
            </a:extLst>
          </p:cNvPr>
          <p:cNvGraphicFramePr>
            <a:graphicFrameLocks noGrp="1"/>
          </p:cNvGraphicFramePr>
          <p:nvPr>
            <p:extLst>
              <p:ext uri="{D42A27DB-BD31-4B8C-83A1-F6EECF244321}">
                <p14:modId xmlns:p14="http://schemas.microsoft.com/office/powerpoint/2010/main" val="2472242142"/>
              </p:ext>
            </p:extLst>
          </p:nvPr>
        </p:nvGraphicFramePr>
        <p:xfrm>
          <a:off x="5820709" y="1435100"/>
          <a:ext cx="5846550" cy="3822539"/>
        </p:xfrm>
        <a:graphic>
          <a:graphicData uri="http://schemas.openxmlformats.org/drawingml/2006/table">
            <a:tbl>
              <a:tblPr/>
              <a:tblGrid>
                <a:gridCol w="5846550">
                  <a:extLst>
                    <a:ext uri="{9D8B030D-6E8A-4147-A177-3AD203B41FA5}">
                      <a16:colId xmlns:a16="http://schemas.microsoft.com/office/drawing/2014/main" val="1444293070"/>
                    </a:ext>
                  </a:extLst>
                </a:gridCol>
              </a:tblGrid>
              <a:tr h="3338356">
                <a:tc>
                  <a:txBody>
                    <a:bodyPr/>
                    <a:lstStyle/>
                    <a:p>
                      <a:pPr fontAlgn="t">
                        <a:lnSpc>
                          <a:spcPts val="1500"/>
                        </a:lnSpc>
                        <a:buNone/>
                      </a:pPr>
                      <a:r>
                        <a:rPr lang="en-GB" b="1" i="0" dirty="0">
                          <a:effectLst/>
                          <a:latin typeface="Segoe UI" panose="020B0502040204020203" pitchFamily="34" charset="0"/>
                        </a:rPr>
                        <a:t>Arthur Lewis Building (36)</a:t>
                      </a:r>
                      <a:br>
                        <a:rPr lang="en-GB" b="0" i="0" dirty="0">
                          <a:effectLst/>
                          <a:latin typeface="Segoe UI" panose="020B0502040204020203" pitchFamily="34" charset="0"/>
                        </a:rPr>
                      </a:br>
                      <a:r>
                        <a:rPr lang="en-GB" b="0" i="0" dirty="0">
                          <a:effectLst/>
                          <a:latin typeface="Segoe UI" panose="020B0502040204020203" pitchFamily="34" charset="0"/>
                        </a:rPr>
                        <a:t>• Oxford Road, M13 9PL</a:t>
                      </a:r>
                      <a:br>
                        <a:rPr lang="en-GB" b="0" i="0" dirty="0">
                          <a:effectLst/>
                          <a:latin typeface="Segoe UI" panose="020B0502040204020203" pitchFamily="34" charset="0"/>
                        </a:rPr>
                      </a:br>
                      <a:r>
                        <a:rPr lang="en-GB" b="0" i="0" dirty="0">
                          <a:effectLst/>
                          <a:latin typeface="Segoe UI" panose="020B0502040204020203" pitchFamily="34" charset="0"/>
                        </a:rPr>
                        <a:t>• West of Oxford Road, near Booth Street West</a:t>
                      </a:r>
                    </a:p>
                    <a:p>
                      <a:pPr fontAlgn="t">
                        <a:lnSpc>
                          <a:spcPts val="1500"/>
                        </a:lnSpc>
                        <a:buNone/>
                      </a:pPr>
                      <a:endParaRPr lang="en-GB" b="0" i="0" dirty="0">
                        <a:effectLst/>
                        <a:latin typeface="Segoe UI" panose="020B0502040204020203" pitchFamily="34" charset="0"/>
                      </a:endParaRPr>
                    </a:p>
                    <a:p>
                      <a:pPr fontAlgn="t">
                        <a:lnSpc>
                          <a:spcPts val="1500"/>
                        </a:lnSpc>
                        <a:buNone/>
                      </a:pPr>
                      <a:r>
                        <a:rPr lang="en-GB" b="1" i="0" dirty="0">
                          <a:effectLst/>
                          <a:latin typeface="Segoe UI" panose="020B0502040204020203" pitchFamily="34" charset="0"/>
                        </a:rPr>
                        <a:t>Humanities Bridgeford Street (35)</a:t>
                      </a:r>
                      <a:br>
                        <a:rPr lang="en-GB" b="0" i="0" dirty="0">
                          <a:effectLst/>
                          <a:latin typeface="Segoe UI" panose="020B0502040204020203" pitchFamily="34" charset="0"/>
                        </a:rPr>
                      </a:br>
                      <a:r>
                        <a:rPr lang="en-GB" b="0" i="0" dirty="0">
                          <a:effectLst/>
                          <a:latin typeface="Segoe UI" panose="020B0502040204020203" pitchFamily="34" charset="0"/>
                        </a:rPr>
                        <a:t>• Bridgeford Street, M15 6PB</a:t>
                      </a:r>
                      <a:br>
                        <a:rPr lang="en-GB" b="0" i="0" dirty="0">
                          <a:effectLst/>
                          <a:latin typeface="Segoe UI" panose="020B0502040204020203" pitchFamily="34" charset="0"/>
                        </a:rPr>
                      </a:br>
                      <a:r>
                        <a:rPr lang="en-GB" b="0" i="0" dirty="0">
                          <a:effectLst/>
                          <a:latin typeface="Segoe UI" panose="020B0502040204020203" pitchFamily="34" charset="0"/>
                        </a:rPr>
                        <a:t>• Off Oxford Road, south of Ellen Wilkinson</a:t>
                      </a:r>
                      <a:br>
                        <a:rPr lang="en-GB" b="0" i="0" dirty="0">
                          <a:effectLst/>
                          <a:latin typeface="Segoe UI" panose="020B0502040204020203" pitchFamily="34" charset="0"/>
                        </a:rPr>
                      </a:br>
                      <a:r>
                        <a:rPr lang="en-GB" b="0" i="0" dirty="0">
                          <a:effectLst/>
                          <a:latin typeface="Segoe UI" panose="020B0502040204020203" pitchFamily="34" charset="0"/>
                        </a:rPr>
                        <a:t>• Home of the SEED Student Support Hub</a:t>
                      </a:r>
                    </a:p>
                    <a:p>
                      <a:pPr fontAlgn="t">
                        <a:lnSpc>
                          <a:spcPts val="1500"/>
                        </a:lnSpc>
                        <a:buNone/>
                      </a:pPr>
                      <a:endParaRPr lang="en-GB" b="0" i="0" dirty="0">
                        <a:effectLst/>
                        <a:latin typeface="Segoe UI" panose="020B0502040204020203" pitchFamily="34" charset="0"/>
                      </a:endParaRPr>
                    </a:p>
                    <a:p>
                      <a:pPr fontAlgn="t">
                        <a:lnSpc>
                          <a:spcPts val="1500"/>
                        </a:lnSpc>
                        <a:buNone/>
                      </a:pPr>
                      <a:r>
                        <a:rPr lang="en-GB" b="1" i="0" dirty="0">
                          <a:effectLst/>
                          <a:latin typeface="Segoe UI" panose="020B0502040204020203" pitchFamily="34" charset="0"/>
                        </a:rPr>
                        <a:t>Ellen Wilkinson Building (77)</a:t>
                      </a:r>
                      <a:br>
                        <a:rPr lang="en-GB" b="0" i="0" dirty="0">
                          <a:effectLst/>
                          <a:latin typeface="Segoe UI" panose="020B0502040204020203" pitchFamily="34" charset="0"/>
                        </a:rPr>
                      </a:br>
                      <a:r>
                        <a:rPr lang="en-GB" b="0" i="0" dirty="0">
                          <a:effectLst/>
                          <a:latin typeface="Segoe UI" panose="020B0502040204020203" pitchFamily="34" charset="0"/>
                        </a:rPr>
                        <a:t>• Oxford Road, M15 6JA</a:t>
                      </a:r>
                      <a:br>
                        <a:rPr lang="en-GB" b="0" i="0" dirty="0">
                          <a:effectLst/>
                          <a:latin typeface="Segoe UI" panose="020B0502040204020203" pitchFamily="34" charset="0"/>
                        </a:rPr>
                      </a:br>
                      <a:r>
                        <a:rPr lang="en-GB" b="0" i="0" dirty="0">
                          <a:effectLst/>
                          <a:latin typeface="Segoe UI" panose="020B0502040204020203" pitchFamily="34" charset="0"/>
                        </a:rPr>
                        <a:t>• Directly on Oxford Road, near All Saints Park</a:t>
                      </a:r>
                      <a:br>
                        <a:rPr lang="en-GB" b="0" i="0" dirty="0">
                          <a:effectLst/>
                          <a:latin typeface="Segoe UI" panose="020B0502040204020203" pitchFamily="34" charset="0"/>
                        </a:rPr>
                      </a:br>
                      <a:r>
                        <a:rPr lang="en-GB" b="0" i="0" dirty="0">
                          <a:effectLst/>
                          <a:latin typeface="Segoe UI" panose="020B0502040204020203" pitchFamily="34" charset="0"/>
                        </a:rPr>
                        <a:t>• Manchester Institute of Education &amp; teaching spaces</a:t>
                      </a:r>
                    </a:p>
                    <a:p>
                      <a:pPr fontAlgn="t">
                        <a:lnSpc>
                          <a:spcPts val="1500"/>
                        </a:lnSpc>
                        <a:buNone/>
                      </a:pPr>
                      <a:endParaRPr lang="en-GB" b="0" i="0" dirty="0">
                        <a:effectLst/>
                        <a:latin typeface="Segoe UI" panose="020B0502040204020203" pitchFamily="34" charset="0"/>
                      </a:endParaRPr>
                    </a:p>
                    <a:p>
                      <a:pPr fontAlgn="t">
                        <a:lnSpc>
                          <a:spcPts val="1500"/>
                        </a:lnSpc>
                        <a:buNone/>
                      </a:pPr>
                      <a:r>
                        <a:rPr lang="en-GB" b="0" i="0" dirty="0">
                          <a:effectLst/>
                          <a:latin typeface="Segoe UI" panose="020B0502040204020203" pitchFamily="34" charset="0"/>
                          <a:hlinkClick r:id="rId2"/>
                        </a:rPr>
                        <a:t>https://www.manchester.ac.uk/about/maps/interactive-map/</a:t>
                      </a:r>
                      <a:endParaRPr lang="en-GB" b="0" i="0" dirty="0">
                        <a:effectLst/>
                        <a:latin typeface="Segoe UI" panose="020B0502040204020203" pitchFamily="34" charset="0"/>
                      </a:endParaRPr>
                    </a:p>
                    <a:p>
                      <a:pPr fontAlgn="t">
                        <a:lnSpc>
                          <a:spcPts val="1500"/>
                        </a:lnSpc>
                        <a:buNone/>
                      </a:pPr>
                      <a:endParaRPr lang="en-GB" b="0" i="0" dirty="0">
                        <a:effectLst/>
                        <a:latin typeface="Segoe UI" panose="020B0502040204020203" pitchFamily="34" charset="0"/>
                      </a:endParaRPr>
                    </a:p>
                  </a:txBody>
                  <a:tcP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solidFill>
                      <a:srgbClr val="F5F5F5"/>
                    </a:solidFill>
                  </a:tcPr>
                </a:tc>
                <a:extLst>
                  <a:ext uri="{0D108BD9-81ED-4DB2-BD59-A6C34878D82A}">
                    <a16:rowId xmlns:a16="http://schemas.microsoft.com/office/drawing/2014/main" val="1239171758"/>
                  </a:ext>
                </a:extLst>
              </a:tr>
              <a:tr h="471644">
                <a:tc>
                  <a:txBody>
                    <a:bodyPr/>
                    <a:lstStyle/>
                    <a:p>
                      <a:endParaRPr lang="en-GB" dirty="0"/>
                    </a:p>
                  </a:txBody>
                  <a:tcPr>
                    <a:lnT w="6350" cap="flat" cmpd="sng" algn="ctr">
                      <a:solidFill>
                        <a:srgbClr val="E6E6E6"/>
                      </a:solidFill>
                      <a:prstDash val="solid"/>
                      <a:round/>
                      <a:headEnd type="none" w="med" len="med"/>
                      <a:tailEnd type="none" w="med" len="med"/>
                    </a:lnT>
                  </a:tcPr>
                </a:tc>
                <a:extLst>
                  <a:ext uri="{0D108BD9-81ED-4DB2-BD59-A6C34878D82A}">
                    <a16:rowId xmlns:a16="http://schemas.microsoft.com/office/drawing/2014/main" val="864398765"/>
                  </a:ext>
                </a:extLst>
              </a:tr>
            </a:tbl>
          </a:graphicData>
        </a:graphic>
      </p:graphicFrame>
    </p:spTree>
    <p:extLst>
      <p:ext uri="{BB962C8B-B14F-4D97-AF65-F5344CB8AC3E}">
        <p14:creationId xmlns:p14="http://schemas.microsoft.com/office/powerpoint/2010/main" val="3426694585"/>
      </p:ext>
    </p:extLst>
  </p:cSld>
  <p:clrMapOvr>
    <a:masterClrMapping/>
  </p:clrMapOvr>
  <p:transition spd="slow">
    <p:push/>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6062875-39A6-F8F0-7D82-CEF31AA1A1A8}"/>
              </a:ext>
            </a:extLst>
          </p:cNvPr>
          <p:cNvSpPr>
            <a:spLocks noGrp="1"/>
          </p:cNvSpPr>
          <p:nvPr>
            <p:ph type="body" sz="quarter" idx="10"/>
          </p:nvPr>
        </p:nvSpPr>
        <p:spPr/>
        <p:txBody>
          <a:bodyPr/>
          <a:lstStyle/>
          <a:p>
            <a:pPr marL="0" marR="0" lvl="0" indent="0" defTabSz="914400" rtl="0" eaLnBrk="1" fontAlgn="base" latinLnBrk="0" hangingPunct="1">
              <a:lnSpc>
                <a:spcPct val="100000"/>
              </a:lnSpc>
              <a:spcBef>
                <a:spcPct val="0"/>
              </a:spcBef>
              <a:spcAft>
                <a:spcPts val="600"/>
              </a:spcAft>
              <a:buClrTx/>
              <a:buSzTx/>
              <a:buFontTx/>
              <a:buNone/>
              <a:tabLst/>
              <a:defRPr/>
            </a:pPr>
            <a:r>
              <a:rPr kumimoji="0" lang="en-GB" altLang="en-US" sz="1600" b="1" i="0" u="none" strike="noStrike" kern="1200" cap="none" spc="0" normalizeH="0" baseline="0" noProof="0">
                <a:ln>
                  <a:noFill/>
                </a:ln>
                <a:effectLst/>
                <a:uLnTx/>
                <a:uFillTx/>
                <a:latin typeface="Open Sans"/>
                <a:ea typeface="Open Sans"/>
                <a:cs typeface="Open Sans"/>
              </a:rPr>
              <a:t>Building alarm test times</a:t>
            </a:r>
            <a:endParaRPr lang="en-US" sz="1600">
              <a:latin typeface="Open Sans"/>
              <a:ea typeface="Open Sans"/>
              <a:cs typeface="Open Sans"/>
            </a:endParaRPr>
          </a:p>
          <a:p>
            <a:pPr marL="342900" marR="0" lvl="0" indent="-342900" defTabSz="914400" rtl="0" eaLnBrk="1" fontAlgn="base" latinLnBrk="0" hangingPunct="1">
              <a:lnSpc>
                <a:spcPct val="100000"/>
              </a:lnSpc>
              <a:spcBef>
                <a:spcPct val="0"/>
              </a:spcBef>
              <a:spcAft>
                <a:spcPts val="600"/>
              </a:spcAft>
              <a:buClrTx/>
              <a:buSzTx/>
              <a:buFont typeface="Arial"/>
              <a:buChar char="•"/>
              <a:tabLst/>
              <a:defRPr/>
            </a:pPr>
            <a:r>
              <a:rPr kumimoji="0" lang="en-GB" altLang="en-US" sz="1600" b="0" i="0" u="none" strike="noStrike" kern="1200" cap="none" spc="0" normalizeH="0" baseline="0" noProof="0">
                <a:ln>
                  <a:noFill/>
                </a:ln>
                <a:effectLst/>
                <a:uLnTx/>
                <a:uFillTx/>
                <a:latin typeface="Open Sans"/>
                <a:ea typeface="Open Sans"/>
                <a:cs typeface="Open Sans"/>
              </a:rPr>
              <a:t>Arthur Lewis Building (ALB):</a:t>
            </a:r>
            <a:r>
              <a:rPr kumimoji="0" lang="en-GB" altLang="en-US" sz="1600" b="0" i="0" u="none" strike="noStrike" kern="1200" cap="none" spc="0" normalizeH="0" noProof="0">
                <a:ln>
                  <a:noFill/>
                </a:ln>
                <a:effectLst/>
                <a:uLnTx/>
                <a:uFillTx/>
                <a:latin typeface="Open Sans"/>
                <a:ea typeface="Open Sans"/>
                <a:cs typeface="Open Sans"/>
              </a:rPr>
              <a:t> </a:t>
            </a:r>
            <a:r>
              <a:rPr kumimoji="0" lang="en-GB" altLang="en-US" sz="1600" b="0" i="0" u="none" strike="noStrike" kern="1200" cap="none" spc="0" normalizeH="0" baseline="0" noProof="0">
                <a:ln>
                  <a:noFill/>
                </a:ln>
                <a:effectLst/>
                <a:uLnTx/>
                <a:uFillTx/>
                <a:latin typeface="Open Sans"/>
                <a:ea typeface="Open Sans"/>
                <a:cs typeface="Open Sans"/>
              </a:rPr>
              <a:t>Monday @ </a:t>
            </a:r>
            <a:r>
              <a:rPr lang="en-GB" altLang="en-US" sz="1600">
                <a:latin typeface="Open Sans"/>
                <a:ea typeface="Open Sans"/>
                <a:cs typeface="Open Sans"/>
              </a:rPr>
              <a:t>1.30pm</a:t>
            </a:r>
            <a:endParaRPr lang="en-GB" altLang="en-US" sz="1600" b="0" i="0" u="none" strike="noStrike" kern="1200" cap="none" spc="0" normalizeH="0" baseline="0" noProof="0">
              <a:ln>
                <a:noFill/>
              </a:ln>
              <a:effectLst/>
              <a:uLnTx/>
              <a:uFillTx/>
            </a:endParaRPr>
          </a:p>
          <a:p>
            <a:pPr>
              <a:spcBef>
                <a:spcPct val="0"/>
              </a:spcBef>
              <a:spcAft>
                <a:spcPts val="600"/>
              </a:spcAft>
              <a:buFont typeface="Arial"/>
              <a:buChar char="•"/>
              <a:defRPr/>
            </a:pPr>
            <a:r>
              <a:rPr kumimoji="0" lang="en-GB" altLang="en-US" sz="1600" b="0" i="0" u="none" strike="noStrike" kern="1200" cap="none" spc="0" normalizeH="0" baseline="0" noProof="0">
                <a:ln>
                  <a:noFill/>
                </a:ln>
                <a:effectLst/>
                <a:uLnTx/>
                <a:uFillTx/>
                <a:latin typeface="Open Sans"/>
                <a:ea typeface="Open Sans"/>
                <a:cs typeface="Open Sans"/>
              </a:rPr>
              <a:t>Humanities Bridgeford Street (HBS):</a:t>
            </a:r>
            <a:r>
              <a:rPr kumimoji="0" lang="en-GB" altLang="en-US" sz="1600" b="0" i="0" u="none" strike="noStrike" kern="1200" cap="none" spc="0" normalizeH="0" noProof="0">
                <a:ln>
                  <a:noFill/>
                </a:ln>
                <a:effectLst/>
                <a:uLnTx/>
                <a:uFillTx/>
                <a:latin typeface="Open Sans"/>
                <a:ea typeface="Open Sans"/>
                <a:cs typeface="Open Sans"/>
              </a:rPr>
              <a:t> </a:t>
            </a:r>
            <a:r>
              <a:rPr kumimoji="0" lang="en-GB" altLang="en-US" sz="1600" b="0" i="0" u="none" strike="noStrike" kern="1200" cap="none" spc="0" normalizeH="0" baseline="0" noProof="0">
                <a:ln>
                  <a:noFill/>
                </a:ln>
                <a:effectLst/>
                <a:uLnTx/>
                <a:uFillTx/>
                <a:latin typeface="Open Sans"/>
                <a:ea typeface="Open Sans"/>
                <a:cs typeface="Open Sans"/>
              </a:rPr>
              <a:t>Friday </a:t>
            </a:r>
            <a:r>
              <a:rPr lang="en-GB" altLang="en-US" sz="1600">
                <a:latin typeface="Open Sans"/>
                <a:ea typeface="Open Sans"/>
                <a:cs typeface="Open Sans"/>
              </a:rPr>
              <a:t>@ 9.15am</a:t>
            </a:r>
            <a:endParaRPr lang="en-GB" altLang="en-US" sz="1600" b="0" i="0" u="none" strike="noStrike" kern="1200" cap="none" spc="0" normalizeH="0" baseline="0" noProof="0">
              <a:ln>
                <a:noFill/>
              </a:ln>
              <a:effectLst/>
              <a:uLnTx/>
              <a:uFillTx/>
              <a:latin typeface="Open Sans"/>
              <a:ea typeface="Open Sans"/>
              <a:cs typeface="Open Sans"/>
            </a:endParaRPr>
          </a:p>
          <a:p>
            <a:pPr>
              <a:spcBef>
                <a:spcPct val="0"/>
              </a:spcBef>
              <a:spcAft>
                <a:spcPts val="600"/>
              </a:spcAft>
              <a:buFont typeface="Arial"/>
              <a:buChar char="•"/>
              <a:defRPr/>
            </a:pPr>
            <a:r>
              <a:rPr kumimoji="0" lang="en-GB" altLang="en-US" sz="1600" b="0" i="0" u="none" strike="noStrike" kern="1200" cap="none" spc="0" normalizeH="0" baseline="0" noProof="0">
                <a:ln>
                  <a:noFill/>
                </a:ln>
                <a:effectLst/>
                <a:uLnTx/>
                <a:uFillTx/>
                <a:latin typeface="Open Sans"/>
                <a:ea typeface="Open Sans"/>
                <a:cs typeface="Open Sans"/>
              </a:rPr>
              <a:t>Ellen Wilkinson Building (EWB):</a:t>
            </a:r>
            <a:r>
              <a:rPr kumimoji="0" lang="en-GB" altLang="en-US" sz="1600" b="0" i="0" u="none" strike="noStrike" kern="1200" cap="none" spc="0" normalizeH="0" noProof="0">
                <a:ln>
                  <a:noFill/>
                </a:ln>
                <a:effectLst/>
                <a:uLnTx/>
                <a:uFillTx/>
                <a:latin typeface="Open Sans"/>
                <a:ea typeface="Open Sans"/>
                <a:cs typeface="Open Sans"/>
              </a:rPr>
              <a:t> </a:t>
            </a:r>
            <a:r>
              <a:rPr kumimoji="0" lang="en-GB" altLang="en-US" sz="1600" b="0" i="0" u="none" strike="noStrike" kern="1200" cap="none" spc="0" normalizeH="0" baseline="0" noProof="0">
                <a:ln>
                  <a:noFill/>
                </a:ln>
                <a:effectLst/>
                <a:uLnTx/>
                <a:uFillTx/>
                <a:latin typeface="Open Sans"/>
                <a:ea typeface="Open Sans"/>
                <a:cs typeface="Open Sans"/>
              </a:rPr>
              <a:t>Wednesday</a:t>
            </a:r>
            <a:r>
              <a:rPr lang="en-GB" altLang="en-US" sz="1600">
                <a:latin typeface="Open Sans"/>
                <a:ea typeface="Open Sans"/>
                <a:cs typeface="Open Sans"/>
              </a:rPr>
              <a:t> @</a:t>
            </a:r>
            <a:r>
              <a:rPr kumimoji="0" lang="en-GB" altLang="en-US" sz="1600" b="0" i="0" u="none" strike="noStrike" kern="1200" cap="none" spc="0" normalizeH="0" baseline="0" noProof="0">
                <a:ln>
                  <a:noFill/>
                </a:ln>
                <a:effectLst/>
                <a:uLnTx/>
                <a:uFillTx/>
                <a:latin typeface="Open Sans"/>
                <a:ea typeface="Open Sans"/>
                <a:cs typeface="Open Sans"/>
              </a:rPr>
              <a:t> </a:t>
            </a:r>
            <a:r>
              <a:rPr lang="en-GB" altLang="en-US" sz="1600">
                <a:latin typeface="Open Sans"/>
                <a:ea typeface="Open Sans"/>
                <a:cs typeface="Open Sans"/>
              </a:rPr>
              <a:t>11.30am</a:t>
            </a:r>
            <a:endParaRPr lang="en-GB" altLang="en-US" sz="1600" b="0" i="0" u="none" strike="noStrike" kern="1200" cap="none" spc="0" normalizeH="0" baseline="0" noProof="0">
              <a:ln>
                <a:noFill/>
              </a:ln>
              <a:effectLst/>
              <a:uLnTx/>
              <a:uFillTx/>
              <a:latin typeface="Open Sans"/>
              <a:ea typeface="Open Sans"/>
              <a:cs typeface="Open Sans"/>
            </a:endParaRPr>
          </a:p>
          <a:p>
            <a:pPr marL="0" indent="0">
              <a:spcAft>
                <a:spcPts val="600"/>
              </a:spcAft>
              <a:buNone/>
            </a:pPr>
            <a:endParaRPr lang="en-GB" sz="1600" b="1"/>
          </a:p>
          <a:p>
            <a:pPr marL="0" indent="0">
              <a:spcAft>
                <a:spcPts val="600"/>
              </a:spcAft>
              <a:buNone/>
            </a:pPr>
            <a:r>
              <a:rPr lang="en-GB" sz="1600" b="1">
                <a:latin typeface="Open Sans"/>
                <a:ea typeface="Open Sans"/>
                <a:cs typeface="Open Sans"/>
              </a:rPr>
              <a:t>Assembly Point</a:t>
            </a:r>
            <a:endParaRPr lang="en-GB" sz="1600">
              <a:latin typeface="Open Sans"/>
              <a:ea typeface="Open Sans"/>
              <a:cs typeface="Open Sans"/>
            </a:endParaRPr>
          </a:p>
          <a:p>
            <a:pPr marL="285750" indent="-285750">
              <a:spcAft>
                <a:spcPts val="600"/>
              </a:spcAft>
            </a:pPr>
            <a:r>
              <a:rPr lang="en-GB" sz="1600">
                <a:latin typeface="Open Sans"/>
                <a:ea typeface="Open Sans"/>
                <a:cs typeface="Open Sans"/>
              </a:rPr>
              <a:t>For ALB &amp; HBS- Bridgeford Street</a:t>
            </a:r>
            <a:endParaRPr lang="en-US" sz="1600">
              <a:latin typeface="Open Sans"/>
              <a:ea typeface="Open Sans"/>
              <a:cs typeface="Open Sans"/>
            </a:endParaRPr>
          </a:p>
          <a:p>
            <a:pPr marL="285750" indent="-285750">
              <a:spcAft>
                <a:spcPts val="600"/>
              </a:spcAft>
            </a:pPr>
            <a:r>
              <a:rPr lang="en-GB" sz="1600">
                <a:latin typeface="Open Sans"/>
                <a:ea typeface="Open Sans"/>
                <a:cs typeface="Open Sans"/>
              </a:rPr>
              <a:t>For EWB- Green outside.</a:t>
            </a:r>
          </a:p>
          <a:p>
            <a:pPr marL="0" indent="0">
              <a:spcAft>
                <a:spcPts val="600"/>
              </a:spcAft>
              <a:buNone/>
            </a:pPr>
            <a:endParaRPr lang="en-GB" sz="1600" b="1"/>
          </a:p>
          <a:p>
            <a:pPr marL="0" indent="0">
              <a:spcAft>
                <a:spcPts val="600"/>
              </a:spcAft>
              <a:buNone/>
            </a:pPr>
            <a:r>
              <a:rPr lang="en-GB" sz="1600" b="1">
                <a:latin typeface="Open Sans"/>
                <a:ea typeface="Open Sans"/>
                <a:cs typeface="Open Sans"/>
              </a:rPr>
              <a:t>Campus contacts </a:t>
            </a:r>
          </a:p>
          <a:p>
            <a:pPr>
              <a:spcAft>
                <a:spcPts val="600"/>
              </a:spcAft>
            </a:pPr>
            <a:r>
              <a:rPr lang="en-GB" sz="1600">
                <a:latin typeface="Open Sans"/>
                <a:ea typeface="Open Sans"/>
                <a:cs typeface="Open Sans"/>
              </a:rPr>
              <a:t>Campus Support &amp; Security: 0161 306 9966 (on the back of your ID card) </a:t>
            </a:r>
          </a:p>
          <a:p>
            <a:pPr>
              <a:spcAft>
                <a:spcPts val="600"/>
              </a:spcAft>
            </a:pPr>
            <a:r>
              <a:rPr lang="en-GB" sz="1600">
                <a:latin typeface="Open Sans"/>
                <a:ea typeface="Open Sans"/>
                <a:cs typeface="Open Sans"/>
              </a:rPr>
              <a:t>Estates and Facilities Helpdesk:  0161 275 2424 </a:t>
            </a:r>
          </a:p>
          <a:p>
            <a:pPr>
              <a:spcAft>
                <a:spcPts val="600"/>
              </a:spcAft>
            </a:pPr>
            <a:r>
              <a:rPr lang="en-GB" sz="1600">
                <a:latin typeface="Open Sans"/>
                <a:ea typeface="Open Sans"/>
                <a:cs typeface="Open Sans"/>
                <a:hlinkClick r:id="rId2"/>
              </a:rPr>
              <a:t>https://estatesandfacilitiestest.ds.man.ac.uk/businessunits/Helpdesk/NewRequest.asp</a:t>
            </a:r>
            <a:endParaRPr lang="en-GB" altLang="en-US" sz="1600" b="0" i="0" u="none" strike="noStrike" kern="1200" cap="none" spc="0" normalizeH="0" baseline="0" noProof="0">
              <a:ln>
                <a:noFill/>
              </a:ln>
              <a:solidFill>
                <a:prstClr val="black"/>
              </a:solidFill>
              <a:effectLst/>
              <a:uLnTx/>
              <a:uFillTx/>
              <a:latin typeface="Open Sans"/>
              <a:ea typeface="Open Sans"/>
              <a:cs typeface="Open Sans"/>
            </a:endParaRPr>
          </a:p>
          <a:p>
            <a:pPr>
              <a:spcAft>
                <a:spcPts val="600"/>
              </a:spcAft>
            </a:pPr>
            <a:endParaRPr lang="en-US" sz="1600"/>
          </a:p>
        </p:txBody>
      </p:sp>
      <p:pic>
        <p:nvPicPr>
          <p:cNvPr id="6" name="Picture 5" descr="A green sign with white text&#10;&#10;Description automatically generated with medium confidence">
            <a:extLst>
              <a:ext uri="{FF2B5EF4-FFF2-40B4-BE49-F238E27FC236}">
                <a16:creationId xmlns:a16="http://schemas.microsoft.com/office/drawing/2014/main" id="{374ED3B6-02F9-8CF9-644A-2A3EEF964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08368" y="2492896"/>
            <a:ext cx="1872208" cy="1872208"/>
          </a:xfrm>
          <a:prstGeom prst="rect">
            <a:avLst/>
          </a:prstGeom>
        </p:spPr>
      </p:pic>
    </p:spTree>
    <p:extLst>
      <p:ext uri="{BB962C8B-B14F-4D97-AF65-F5344CB8AC3E}">
        <p14:creationId xmlns:p14="http://schemas.microsoft.com/office/powerpoint/2010/main" val="3100117669"/>
      </p:ext>
    </p:extLst>
  </p:cSld>
  <p:clrMapOvr>
    <a:masterClrMapping/>
  </p:clrMapOvr>
  <p:transition spd="slow">
    <p:push/>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08AFF-2D1E-78E1-68A6-6A54ECA54A27}"/>
              </a:ext>
            </a:extLst>
          </p:cNvPr>
          <p:cNvSpPr>
            <a:spLocks noGrp="1"/>
          </p:cNvSpPr>
          <p:nvPr>
            <p:ph type="title"/>
          </p:nvPr>
        </p:nvSpPr>
        <p:spPr/>
        <p:txBody>
          <a:bodyPr/>
          <a:lstStyle/>
          <a:p>
            <a:r>
              <a:rPr lang="en-US"/>
              <a:t>Fire Safety</a:t>
            </a:r>
          </a:p>
        </p:txBody>
      </p:sp>
      <p:graphicFrame>
        <p:nvGraphicFramePr>
          <p:cNvPr id="12" name="Content Placeholder 2">
            <a:extLst>
              <a:ext uri="{FF2B5EF4-FFF2-40B4-BE49-F238E27FC236}">
                <a16:creationId xmlns:a16="http://schemas.microsoft.com/office/drawing/2014/main" id="{B5D6F092-86F5-7B7C-189C-D3BF2A4CF77A}"/>
              </a:ext>
            </a:extLst>
          </p:cNvPr>
          <p:cNvGraphicFramePr>
            <a:graphicFrameLocks noGrp="1"/>
          </p:cNvGraphicFramePr>
          <p:nvPr>
            <p:ph idx="4294967295"/>
            <p:extLst>
              <p:ext uri="{D42A27DB-BD31-4B8C-83A1-F6EECF244321}">
                <p14:modId xmlns:p14="http://schemas.microsoft.com/office/powerpoint/2010/main" val="2989425046"/>
              </p:ext>
            </p:extLst>
          </p:nvPr>
        </p:nvGraphicFramePr>
        <p:xfrm>
          <a:off x="1694421" y="1628800"/>
          <a:ext cx="8590232" cy="45210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8" name="Graphic 17" descr="Firefighter male with solid fill">
            <a:extLst>
              <a:ext uri="{FF2B5EF4-FFF2-40B4-BE49-F238E27FC236}">
                <a16:creationId xmlns:a16="http://schemas.microsoft.com/office/drawing/2014/main" id="{1254B515-16F0-1CE6-5195-A846D26AA53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192344" y="4783152"/>
            <a:ext cx="1558812" cy="1558812"/>
          </a:xfrm>
          <a:prstGeom prst="rect">
            <a:avLst/>
          </a:prstGeom>
        </p:spPr>
      </p:pic>
    </p:spTree>
    <p:extLst>
      <p:ext uri="{BB962C8B-B14F-4D97-AF65-F5344CB8AC3E}">
        <p14:creationId xmlns:p14="http://schemas.microsoft.com/office/powerpoint/2010/main" val="2905734474"/>
      </p:ext>
    </p:extLst>
  </p:cSld>
  <p:clrMapOvr>
    <a:masterClrMapping/>
  </p:clrMapOvr>
  <p:transition spd="slow">
    <p:push/>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AE3F6-E3BA-B5C3-0398-FB7AD59CCD62}"/>
              </a:ext>
            </a:extLst>
          </p:cNvPr>
          <p:cNvSpPr>
            <a:spLocks noGrp="1"/>
          </p:cNvSpPr>
          <p:nvPr>
            <p:ph type="title"/>
          </p:nvPr>
        </p:nvSpPr>
        <p:spPr/>
        <p:txBody>
          <a:bodyPr/>
          <a:lstStyle/>
          <a:p>
            <a:r>
              <a:rPr lang="en-US"/>
              <a:t>First Aid</a:t>
            </a:r>
          </a:p>
        </p:txBody>
      </p:sp>
      <p:sp>
        <p:nvSpPr>
          <p:cNvPr id="3" name="Text Placeholder 2">
            <a:extLst>
              <a:ext uri="{FF2B5EF4-FFF2-40B4-BE49-F238E27FC236}">
                <a16:creationId xmlns:a16="http://schemas.microsoft.com/office/drawing/2014/main" id="{269B2C3C-FDC5-BA7E-6DAE-6EB600C5F0BB}"/>
              </a:ext>
            </a:extLst>
          </p:cNvPr>
          <p:cNvSpPr>
            <a:spLocks noGrp="1"/>
          </p:cNvSpPr>
          <p:nvPr>
            <p:ph type="body" sz="quarter" idx="10"/>
          </p:nvPr>
        </p:nvSpPr>
        <p:spPr>
          <a:xfrm>
            <a:off x="2855640" y="1556792"/>
            <a:ext cx="8424936" cy="4536504"/>
          </a:xfrm>
          <a:ln>
            <a:noFill/>
          </a:ln>
        </p:spPr>
        <p:txBody>
          <a:bodyPr/>
          <a:lstStyle/>
          <a:p>
            <a:pPr marL="0" marR="0" lvl="0" indent="0" defTabSz="914400" eaLnBrk="1" latinLnBrk="0" hangingPunct="1">
              <a:lnSpc>
                <a:spcPct val="90000"/>
              </a:lnSpc>
              <a:spcBef>
                <a:spcPct val="20000"/>
              </a:spcBef>
              <a:spcAft>
                <a:spcPts val="600"/>
              </a:spcAft>
              <a:buClrTx/>
              <a:buSzTx/>
              <a:buFont typeface="Arial" pitchFamily="34" charset="0"/>
              <a:buNone/>
              <a:tabLst/>
              <a:defRPr/>
            </a:pPr>
            <a:r>
              <a:rPr kumimoji="0" lang="en-GB" altLang="en-US" sz="1600" b="1" i="0" u="none" strike="noStrike" cap="none" spc="0" normalizeH="0" baseline="0" noProof="0" dirty="0">
                <a:ln>
                  <a:noFill/>
                </a:ln>
                <a:effectLst/>
                <a:uLnTx/>
                <a:uFillTx/>
              </a:rPr>
              <a:t>First Aid</a:t>
            </a:r>
          </a:p>
          <a:p>
            <a:pPr eaLnBrk="1" hangingPunct="1">
              <a:lnSpc>
                <a:spcPct val="90000"/>
              </a:lnSpc>
              <a:spcBef>
                <a:spcPct val="20000"/>
              </a:spcBef>
              <a:spcAft>
                <a:spcPts val="600"/>
              </a:spcAft>
              <a:buFont typeface="Arial" pitchFamily="34" charset="0"/>
              <a:buNone/>
              <a:defRPr/>
            </a:pPr>
            <a:r>
              <a:rPr kumimoji="0" lang="en-GB" altLang="en-US" sz="1600" b="0" i="0" u="none" strike="noStrike" cap="none" spc="0" normalizeH="0" baseline="0" noProof="0" dirty="0">
                <a:ln>
                  <a:noFill/>
                </a:ln>
                <a:effectLst/>
                <a:uLnTx/>
                <a:uFillTx/>
              </a:rPr>
              <a:t>There are First Aiders in all buildings across campus. A list of First Aiders</a:t>
            </a:r>
            <a:r>
              <a:rPr lang="en-GB" altLang="en-US" sz="1600" dirty="0"/>
              <a:t> </a:t>
            </a:r>
            <a:endParaRPr lang="en-GB" altLang="en-US" sz="1600" dirty="0">
              <a:cs typeface="Calibri"/>
            </a:endParaRPr>
          </a:p>
          <a:p>
            <a:pPr marL="0" marR="0" lvl="0" indent="0" defTabSz="914400" eaLnBrk="1" latinLnBrk="0" hangingPunct="1">
              <a:lnSpc>
                <a:spcPct val="90000"/>
              </a:lnSpc>
              <a:spcBef>
                <a:spcPct val="20000"/>
              </a:spcBef>
              <a:spcAft>
                <a:spcPts val="600"/>
              </a:spcAft>
              <a:buClrTx/>
              <a:buSzTx/>
              <a:buFont typeface="Arial" pitchFamily="34" charset="0"/>
              <a:buNone/>
              <a:tabLst/>
              <a:defRPr/>
            </a:pPr>
            <a:r>
              <a:rPr kumimoji="0" lang="en-GB" altLang="en-US" sz="1600" b="0" i="0" u="none" strike="noStrike" cap="none" spc="0" normalizeH="0" baseline="0" noProof="0" dirty="0">
                <a:ln>
                  <a:noFill/>
                </a:ln>
                <a:effectLst/>
                <a:uLnTx/>
                <a:uFillTx/>
              </a:rPr>
              <a:t>can be found here: </a:t>
            </a:r>
            <a:r>
              <a:rPr kumimoji="0" lang="en-GB" altLang="en-US" sz="1600" b="0" i="0" u="sng" strike="noStrike" cap="none" spc="0" normalizeH="0" baseline="0" noProof="0" dirty="0">
                <a:ln>
                  <a:noFill/>
                </a:ln>
                <a:solidFill>
                  <a:srgbClr val="660099"/>
                </a:solidFill>
                <a:effectLst/>
                <a:uLnTx/>
                <a:uFillTx/>
                <a:hlinkClick r:id="rId2">
                  <a:extLst>
                    <a:ext uri="{A12FA001-AC4F-418D-AE19-62706E023703}">
                      <ahyp:hlinkClr xmlns:ahyp="http://schemas.microsoft.com/office/drawing/2018/hyperlinkcolor" val="tx"/>
                    </a:ext>
                  </a:extLst>
                </a:hlinkClick>
              </a:rPr>
              <a:t>http://www.healthandsafety.manchester.ac.uk/toolkits/firstaid/</a:t>
            </a:r>
            <a:endParaRPr kumimoji="0" lang="en-GB" altLang="en-US" sz="1600" b="0" i="0" u="sng" strike="noStrike" cap="none" spc="0" normalizeH="0" baseline="0" noProof="0" dirty="0">
              <a:ln>
                <a:noFill/>
              </a:ln>
              <a:solidFill>
                <a:srgbClr val="660099"/>
              </a:solidFill>
              <a:effectLst/>
              <a:uLnTx/>
              <a:uFillTx/>
            </a:endParaRPr>
          </a:p>
          <a:p>
            <a:pPr marL="0" indent="0">
              <a:lnSpc>
                <a:spcPct val="90000"/>
              </a:lnSpc>
              <a:spcAft>
                <a:spcPts val="600"/>
              </a:spcAft>
              <a:buNone/>
              <a:defRPr/>
            </a:pPr>
            <a:r>
              <a:rPr kumimoji="0" lang="en-GB" altLang="en-US" sz="1600" b="0" i="0" u="none" strike="noStrike" cap="none" spc="0" normalizeH="0" baseline="0" noProof="0" dirty="0">
                <a:ln>
                  <a:noFill/>
                </a:ln>
                <a:effectLst/>
                <a:uLnTx/>
                <a:uFillTx/>
              </a:rPr>
              <a:t>Additionally, call </a:t>
            </a:r>
            <a:r>
              <a:rPr lang="en-GB" altLang="en-US" sz="1600" dirty="0"/>
              <a:t>Campus Support &amp; Security </a:t>
            </a:r>
            <a:r>
              <a:rPr kumimoji="0" lang="en-GB" altLang="en-US" sz="1600" b="0" i="0" u="none" strike="noStrike" cap="none" spc="0" normalizeH="0" baseline="0" noProof="0" dirty="0">
                <a:ln>
                  <a:noFill/>
                </a:ln>
                <a:effectLst/>
                <a:uLnTx/>
                <a:uFillTx/>
              </a:rPr>
              <a:t>69966 (internal) or 0161 306 9966 /</a:t>
            </a:r>
            <a:r>
              <a:rPr lang="en-GB" altLang="en-US" sz="1600" dirty="0"/>
              <a:t> </a:t>
            </a:r>
            <a:r>
              <a:rPr kumimoji="0" lang="en-GB" altLang="en-US" sz="1600" b="0" i="0" u="none" strike="noStrike" cap="none" spc="0" normalizeH="0" baseline="0" noProof="0" dirty="0">
                <a:ln>
                  <a:noFill/>
                </a:ln>
                <a:effectLst/>
                <a:uLnTx/>
                <a:uFillTx/>
              </a:rPr>
              <a:t>Download the Safe Zone app</a:t>
            </a:r>
            <a:endParaRPr lang="en-GB" altLang="en-US" sz="1600" b="0" i="0" u="none" strike="noStrike" cap="none" spc="0" normalizeH="0" baseline="0" noProof="0" dirty="0">
              <a:ln>
                <a:noFill/>
              </a:ln>
              <a:effectLst/>
              <a:uLnTx/>
              <a:uFillTx/>
              <a:cs typeface="Calibri"/>
            </a:endParaRPr>
          </a:p>
          <a:p>
            <a:pPr eaLnBrk="1" hangingPunct="1">
              <a:lnSpc>
                <a:spcPct val="90000"/>
              </a:lnSpc>
              <a:spcBef>
                <a:spcPct val="20000"/>
              </a:spcBef>
              <a:spcAft>
                <a:spcPts val="600"/>
              </a:spcAft>
              <a:buFont typeface="Arial" pitchFamily="34" charset="0"/>
              <a:buNone/>
              <a:defRPr/>
            </a:pPr>
            <a:endParaRPr lang="en-GB" altLang="en-US" sz="1600" dirty="0"/>
          </a:p>
          <a:p>
            <a:pPr marL="0" marR="0" lvl="0" indent="0" defTabSz="914400" eaLnBrk="1" latinLnBrk="0" hangingPunct="1">
              <a:lnSpc>
                <a:spcPct val="90000"/>
              </a:lnSpc>
              <a:spcBef>
                <a:spcPct val="20000"/>
              </a:spcBef>
              <a:spcAft>
                <a:spcPts val="600"/>
              </a:spcAft>
              <a:buClrTx/>
              <a:buSzTx/>
              <a:buFont typeface="Arial" pitchFamily="34" charset="0"/>
              <a:buNone/>
              <a:tabLst/>
              <a:defRPr/>
            </a:pPr>
            <a:r>
              <a:rPr kumimoji="0" lang="en-GB" altLang="en-US" sz="1600" b="1" i="0" u="none" strike="noStrike" cap="none" spc="0" normalizeH="0" baseline="0" noProof="0" dirty="0">
                <a:ln>
                  <a:noFill/>
                </a:ln>
                <a:effectLst/>
                <a:uLnTx/>
                <a:uFillTx/>
              </a:rPr>
              <a:t>Display Screen Equipment (DSE)</a:t>
            </a:r>
            <a:endParaRPr lang="en-GB" altLang="en-US" sz="1600" b="1" i="0" u="none" strike="noStrike" cap="none" spc="0" normalizeH="0" baseline="0" noProof="0" dirty="0">
              <a:ln>
                <a:noFill/>
              </a:ln>
              <a:effectLst/>
              <a:uLnTx/>
              <a:uFillTx/>
              <a:cs typeface="Calibri"/>
            </a:endParaRPr>
          </a:p>
          <a:p>
            <a:pPr marL="0" indent="0">
              <a:lnSpc>
                <a:spcPct val="90000"/>
              </a:lnSpc>
              <a:spcAft>
                <a:spcPts val="600"/>
              </a:spcAft>
              <a:buNone/>
              <a:defRPr/>
            </a:pPr>
            <a:r>
              <a:rPr kumimoji="0" lang="en-GB" sz="1600" b="0" i="0" u="none" strike="noStrike" cap="none" spc="0" normalizeH="0" baseline="0" noProof="0" dirty="0">
                <a:ln>
                  <a:noFill/>
                </a:ln>
                <a:effectLst/>
                <a:uLnTx/>
                <a:uFillTx/>
              </a:rPr>
              <a:t>All DSE users need to carry out a self-assessment of their workstation(s),</a:t>
            </a:r>
            <a:r>
              <a:rPr lang="en-GB" sz="1600" dirty="0"/>
              <a:t> </a:t>
            </a:r>
            <a:r>
              <a:rPr kumimoji="0" lang="en-GB" sz="1600" b="0" i="0" u="none" strike="noStrike" cap="none" spc="0" normalizeH="0" baseline="0" noProof="0" dirty="0">
                <a:ln>
                  <a:noFill/>
                </a:ln>
                <a:effectLst/>
                <a:uLnTx/>
                <a:uFillTx/>
              </a:rPr>
              <a:t>on campus and at home.</a:t>
            </a:r>
            <a:r>
              <a:rPr lang="en-GB" sz="1600" dirty="0"/>
              <a:t> </a:t>
            </a:r>
            <a:endParaRPr lang="en-GB" sz="1600" b="0" i="0" u="none" strike="noStrike" cap="none" spc="0" normalizeH="0" baseline="0" noProof="0" dirty="0">
              <a:ln>
                <a:noFill/>
              </a:ln>
              <a:effectLst/>
              <a:uLnTx/>
              <a:uFillTx/>
              <a:cs typeface="Calibri"/>
            </a:endParaRPr>
          </a:p>
          <a:p>
            <a:pPr marL="0" marR="0" lvl="0" indent="0" defTabSz="914400" eaLnBrk="0" latinLnBrk="0" hangingPunct="0">
              <a:lnSpc>
                <a:spcPct val="90000"/>
              </a:lnSpc>
              <a:spcBef>
                <a:spcPct val="20000"/>
              </a:spcBef>
              <a:spcAft>
                <a:spcPts val="600"/>
              </a:spcAft>
              <a:buClrTx/>
              <a:buSzTx/>
              <a:buFont typeface="Arial" pitchFamily="34" charset="0"/>
              <a:buNone/>
              <a:tabLst/>
              <a:defRPr/>
            </a:pPr>
            <a:r>
              <a:rPr kumimoji="0" lang="en-GB" sz="1600" b="0" i="0" u="none" strike="noStrike" cap="none" spc="0" normalizeH="0" baseline="0" noProof="0" dirty="0">
                <a:ln>
                  <a:noFill/>
                </a:ln>
                <a:effectLst/>
                <a:uLnTx/>
                <a:uFillTx/>
              </a:rPr>
              <a:t>The assessment is carried out online: </a:t>
            </a:r>
            <a:r>
              <a:rPr kumimoji="0" lang="en-GB" sz="1600" b="0" i="0" u="none" strike="noStrike" cap="none" spc="0" normalizeH="0" baseline="0" noProof="0" dirty="0">
                <a:ln>
                  <a:noFill/>
                </a:ln>
                <a:solidFill>
                  <a:srgbClr val="660099"/>
                </a:solidFill>
                <a:effectLst/>
                <a:uLnTx/>
                <a:uFillTx/>
                <a:hlinkClick r:id="rId3">
                  <a:extLst>
                    <a:ext uri="{A12FA001-AC4F-418D-AE19-62706E023703}">
                      <ahyp:hlinkClr xmlns:ahyp="http://schemas.microsoft.com/office/drawing/2018/hyperlinkcolor" val="tx"/>
                    </a:ext>
                  </a:extLst>
                </a:hlinkClick>
              </a:rPr>
              <a:t>Online DSE assessment</a:t>
            </a:r>
          </a:p>
          <a:p>
            <a:pPr marL="0" marR="0" lvl="0" indent="0" defTabSz="914400" eaLnBrk="1" latinLnBrk="0" hangingPunct="1">
              <a:lnSpc>
                <a:spcPct val="90000"/>
              </a:lnSpc>
              <a:spcBef>
                <a:spcPct val="20000"/>
              </a:spcBef>
              <a:spcAft>
                <a:spcPts val="600"/>
              </a:spcAft>
              <a:buClrTx/>
              <a:buSzTx/>
              <a:buFont typeface="Arial" pitchFamily="34" charset="0"/>
              <a:buNone/>
              <a:tabLst/>
              <a:defRPr/>
            </a:pPr>
            <a:r>
              <a:rPr kumimoji="0" lang="en-GB" sz="1600" b="0" i="0" u="none" strike="noStrike" cap="none" spc="0" normalizeH="0" baseline="0" noProof="0" dirty="0">
                <a:ln>
                  <a:noFill/>
                </a:ln>
                <a:effectLst/>
                <a:uLnTx/>
                <a:uFillTx/>
              </a:rPr>
              <a:t>When working at home, make as many reasonable adjustments as you can to your home set-up, and </a:t>
            </a:r>
            <a:r>
              <a:rPr kumimoji="0" lang="en-GB" sz="1600" b="1" i="0" u="none" strike="noStrike" cap="none" spc="0" normalizeH="0" baseline="0" noProof="0" dirty="0">
                <a:ln>
                  <a:noFill/>
                </a:ln>
                <a:effectLst/>
                <a:uLnTx/>
                <a:uFillTx/>
              </a:rPr>
              <a:t>please raise any issues you may have with your line manager.</a:t>
            </a:r>
            <a:endParaRPr kumimoji="0" lang="en-GB" sz="1600" b="0" i="0" u="none" strike="noStrike" cap="none" spc="0" normalizeH="0" baseline="0" noProof="0" dirty="0">
              <a:ln>
                <a:noFill/>
              </a:ln>
              <a:effectLst/>
              <a:uLnTx/>
              <a:uFillTx/>
            </a:endParaRPr>
          </a:p>
        </p:txBody>
      </p:sp>
      <p:pic>
        <p:nvPicPr>
          <p:cNvPr id="4" name="Graphic 3" descr="First aid kit with solid fill">
            <a:extLst>
              <a:ext uri="{FF2B5EF4-FFF2-40B4-BE49-F238E27FC236}">
                <a16:creationId xmlns:a16="http://schemas.microsoft.com/office/drawing/2014/main" id="{A72D3BE5-AF00-51E2-5D47-8CA74898A39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7212" y="1846841"/>
            <a:ext cx="1712102" cy="1712102"/>
          </a:xfrm>
          <a:prstGeom prst="rect">
            <a:avLst/>
          </a:prstGeom>
        </p:spPr>
      </p:pic>
      <p:pic>
        <p:nvPicPr>
          <p:cNvPr id="5" name="Graphic 4" descr="Monitor outline">
            <a:extLst>
              <a:ext uri="{FF2B5EF4-FFF2-40B4-BE49-F238E27FC236}">
                <a16:creationId xmlns:a16="http://schemas.microsoft.com/office/drawing/2014/main" id="{CAC270DF-BEA6-8747-7427-72FA6D55BC1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2551" y="3969096"/>
            <a:ext cx="1568050" cy="1568050"/>
          </a:xfrm>
          <a:prstGeom prst="rect">
            <a:avLst/>
          </a:prstGeom>
        </p:spPr>
      </p:pic>
    </p:spTree>
    <p:extLst>
      <p:ext uri="{BB962C8B-B14F-4D97-AF65-F5344CB8AC3E}">
        <p14:creationId xmlns:p14="http://schemas.microsoft.com/office/powerpoint/2010/main" val="2959777036"/>
      </p:ext>
    </p:extLst>
  </p:cSld>
  <p:clrMapOvr>
    <a:masterClrMapping/>
  </p:clrMapOvr>
  <p:transition spd="slow">
    <p:push/>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5CD4A-C97F-6927-A407-426747DE5B2C}"/>
              </a:ext>
            </a:extLst>
          </p:cNvPr>
          <p:cNvSpPr>
            <a:spLocks noGrp="1"/>
          </p:cNvSpPr>
          <p:nvPr>
            <p:ph type="ctrTitle"/>
          </p:nvPr>
        </p:nvSpPr>
        <p:spPr/>
        <p:txBody>
          <a:bodyPr/>
          <a:lstStyle/>
          <a:p>
            <a:r>
              <a:rPr lang="en-US" dirty="0"/>
              <a:t>People and </a:t>
            </a:r>
            <a:r>
              <a:rPr lang="en-US" dirty="0" err="1"/>
              <a:t>Organisational</a:t>
            </a:r>
            <a:r>
              <a:rPr lang="en-US" dirty="0"/>
              <a:t> Development</a:t>
            </a:r>
          </a:p>
        </p:txBody>
      </p:sp>
      <p:sp>
        <p:nvSpPr>
          <p:cNvPr id="3" name="Subtitle 2">
            <a:extLst>
              <a:ext uri="{FF2B5EF4-FFF2-40B4-BE49-F238E27FC236}">
                <a16:creationId xmlns:a16="http://schemas.microsoft.com/office/drawing/2014/main" id="{1DA25134-187C-C193-63D0-BDE411A9C63E}"/>
              </a:ext>
            </a:extLst>
          </p:cNvPr>
          <p:cNvSpPr>
            <a:spLocks noGrp="1"/>
          </p:cNvSpPr>
          <p:nvPr>
            <p:ph type="subTitle" idx="1"/>
          </p:nvPr>
        </p:nvSpPr>
        <p:spPr/>
        <p:txBody>
          <a:bodyPr/>
          <a:lstStyle/>
          <a:p>
            <a:r>
              <a:rPr lang="en-US" dirty="0">
                <a:latin typeface="Open Sans"/>
                <a:ea typeface="Open Sans"/>
                <a:cs typeface="Open Sans"/>
              </a:rPr>
              <a:t>Maggie Martin</a:t>
            </a:r>
            <a:endParaRPr lang="en-US" dirty="0"/>
          </a:p>
          <a:p>
            <a:endParaRPr lang="en-US" dirty="0">
              <a:latin typeface="Open Sans"/>
              <a:ea typeface="Open Sans"/>
              <a:cs typeface="Open Sans"/>
            </a:endParaRPr>
          </a:p>
        </p:txBody>
      </p:sp>
    </p:spTree>
    <p:extLst>
      <p:ext uri="{BB962C8B-B14F-4D97-AF65-F5344CB8AC3E}">
        <p14:creationId xmlns:p14="http://schemas.microsoft.com/office/powerpoint/2010/main" val="2955159827"/>
      </p:ext>
    </p:extLst>
  </p:cSld>
  <p:clrMapOvr>
    <a:masterClrMapping/>
  </p:clrMapOvr>
  <p:transition spd="slow">
    <p:push/>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4C2A4-EB74-C4D5-B518-5FA5B091EB6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317E5D83-2C86-7B2B-249E-670A81197355}"/>
              </a:ext>
            </a:extLst>
          </p:cNvPr>
          <p:cNvPicPr>
            <a:picLocks noChangeAspect="1"/>
          </p:cNvPicPr>
          <p:nvPr/>
        </p:nvPicPr>
        <p:blipFill rotWithShape="1">
          <a:blip r:embed="rId2"/>
          <a:srcRect l="4871" t="2774" r="4174" b="8811"/>
          <a:stretch/>
        </p:blipFill>
        <p:spPr>
          <a:xfrm>
            <a:off x="207188" y="146649"/>
            <a:ext cx="1127839" cy="477435"/>
          </a:xfrm>
          <a:prstGeom prst="rect">
            <a:avLst/>
          </a:prstGeom>
        </p:spPr>
      </p:pic>
      <p:sp>
        <p:nvSpPr>
          <p:cNvPr id="6" name="Rectangle 5">
            <a:extLst>
              <a:ext uri="{FF2B5EF4-FFF2-40B4-BE49-F238E27FC236}">
                <a16:creationId xmlns:a16="http://schemas.microsoft.com/office/drawing/2014/main" id="{72E6A049-ECF7-E425-239A-279FC3968EF6}"/>
              </a:ext>
            </a:extLst>
          </p:cNvPr>
          <p:cNvSpPr/>
          <p:nvPr/>
        </p:nvSpPr>
        <p:spPr>
          <a:xfrm>
            <a:off x="0" y="6397221"/>
            <a:ext cx="12192000" cy="460779"/>
          </a:xfrm>
          <a:prstGeom prst="rect">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defTabSz="914400">
              <a:defRPr/>
            </a:pPr>
            <a:endParaRPr lang="en-GB" sz="1000" b="1" dirty="0">
              <a:solidFill>
                <a:srgbClr val="FFFFFF"/>
              </a:solidFill>
              <a:latin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165B9FD1-D07E-A1CF-3134-5F7AD53F8BB3}"/>
              </a:ext>
            </a:extLst>
          </p:cNvPr>
          <p:cNvCxnSpPr/>
          <p:nvPr/>
        </p:nvCxnSpPr>
        <p:spPr>
          <a:xfrm>
            <a:off x="0" y="766700"/>
            <a:ext cx="121920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89B0572E-FA0D-69C6-00F1-B665E4B30958}"/>
              </a:ext>
            </a:extLst>
          </p:cNvPr>
          <p:cNvSpPr>
            <a:spLocks noGrp="1"/>
          </p:cNvSpPr>
          <p:nvPr>
            <p:ph type="sldNum" sz="quarter" idx="12"/>
          </p:nvPr>
        </p:nvSpPr>
        <p:spPr>
          <a:xfrm>
            <a:off x="9208464" y="6442997"/>
            <a:ext cx="2844800" cy="365125"/>
          </a:xfrm>
        </p:spPr>
        <p:txBody>
          <a:bodyPr/>
          <a:lstStyle/>
          <a:p>
            <a:fld id="{F758A139-7ABE-46A1-B082-C2C77667394C}" type="slidenum">
              <a:rPr lang="en-GB" b="1" smtClean="0">
                <a:solidFill>
                  <a:schemeClr val="bg1"/>
                </a:solidFill>
                <a:latin typeface="Calibri" panose="020F0502020204030204" pitchFamily="34" charset="0"/>
                <a:ea typeface="Calibri" panose="020F0502020204030204" pitchFamily="34" charset="0"/>
                <a:cs typeface="Calibri" panose="020F0502020204030204" pitchFamily="34" charset="0"/>
              </a:rPr>
              <a:pPr/>
              <a:t>44</a:t>
            </a:fld>
            <a:endParaRPr lang="en-GB" b="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itle 6">
            <a:extLst>
              <a:ext uri="{FF2B5EF4-FFF2-40B4-BE49-F238E27FC236}">
                <a16:creationId xmlns:a16="http://schemas.microsoft.com/office/drawing/2014/main" id="{26328423-5BCA-89F1-3A6B-DACD4D6F639D}"/>
              </a:ext>
            </a:extLst>
          </p:cNvPr>
          <p:cNvSpPr>
            <a:spLocks noGrp="1"/>
          </p:cNvSpPr>
          <p:nvPr>
            <p:ph type="title"/>
          </p:nvPr>
        </p:nvSpPr>
        <p:spPr>
          <a:xfrm>
            <a:off x="838200" y="1869681"/>
            <a:ext cx="10515600" cy="1325563"/>
          </a:xfrm>
        </p:spPr>
        <p:txBody>
          <a:bodyPr/>
          <a:lstStyle/>
          <a:p>
            <a:r>
              <a:rPr lang="en-GB"/>
              <a:t>People Partner Model</a:t>
            </a:r>
          </a:p>
        </p:txBody>
      </p:sp>
    </p:spTree>
    <p:extLst>
      <p:ext uri="{BB962C8B-B14F-4D97-AF65-F5344CB8AC3E}">
        <p14:creationId xmlns:p14="http://schemas.microsoft.com/office/powerpoint/2010/main" val="650702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F4B2C-FFD5-5946-09D0-0F684F813E3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E79EF77-195F-49B9-7D25-79331AB90590}"/>
              </a:ext>
            </a:extLst>
          </p:cNvPr>
          <p:cNvSpPr>
            <a:spLocks noGrp="1"/>
          </p:cNvSpPr>
          <p:nvPr>
            <p:ph type="title"/>
          </p:nvPr>
        </p:nvSpPr>
        <p:spPr>
          <a:xfrm>
            <a:off x="1483812" y="160083"/>
            <a:ext cx="9772539" cy="477435"/>
          </a:xfrm>
        </p:spPr>
        <p:txBody>
          <a:bodyPr vert="horz" lIns="91440" tIns="45720" rIns="91440" bIns="45720" rtlCol="0" anchor="ctr">
            <a:noAutofit/>
          </a:bodyPr>
          <a:lstStyle/>
          <a:p>
            <a:r>
              <a:rPr lang="en-US" sz="2400">
                <a:solidFill>
                  <a:srgbClr val="7030A0"/>
                </a:solidFill>
                <a:latin typeface="Calibri" panose="020F0502020204030204" pitchFamily="34" charset="0"/>
                <a:ea typeface="+mj-ea"/>
                <a:cs typeface="Calibri" panose="020F0502020204030204" pitchFamily="34" charset="0"/>
              </a:rPr>
              <a:t>What can I anticipate as a result of this change?</a:t>
            </a:r>
            <a:endParaRPr lang="en-US" sz="2400" kern="1200">
              <a:solidFill>
                <a:srgbClr val="7030A0"/>
              </a:solidFill>
              <a:latin typeface="Calibri" panose="020F0502020204030204" pitchFamily="34" charset="0"/>
              <a:ea typeface="+mj-ea"/>
              <a:cs typeface="Calibri" panose="020F0502020204030204" pitchFamily="34" charset="0"/>
            </a:endParaRPr>
          </a:p>
        </p:txBody>
      </p:sp>
      <p:pic>
        <p:nvPicPr>
          <p:cNvPr id="8" name="Picture 7">
            <a:extLst>
              <a:ext uri="{FF2B5EF4-FFF2-40B4-BE49-F238E27FC236}">
                <a16:creationId xmlns:a16="http://schemas.microsoft.com/office/drawing/2014/main" id="{519B8CED-3D3A-05AA-9B44-9809657888D2}"/>
              </a:ext>
            </a:extLst>
          </p:cNvPr>
          <p:cNvPicPr>
            <a:picLocks noChangeAspect="1"/>
          </p:cNvPicPr>
          <p:nvPr/>
        </p:nvPicPr>
        <p:blipFill rotWithShape="1">
          <a:blip r:embed="rId3"/>
          <a:srcRect l="4871" t="2774" r="4174" b="8811"/>
          <a:stretch/>
        </p:blipFill>
        <p:spPr>
          <a:xfrm>
            <a:off x="207188" y="146649"/>
            <a:ext cx="1127839" cy="477435"/>
          </a:xfrm>
          <a:prstGeom prst="rect">
            <a:avLst/>
          </a:prstGeom>
        </p:spPr>
      </p:pic>
      <p:cxnSp>
        <p:nvCxnSpPr>
          <p:cNvPr id="3" name="Straight Connector 2">
            <a:extLst>
              <a:ext uri="{FF2B5EF4-FFF2-40B4-BE49-F238E27FC236}">
                <a16:creationId xmlns:a16="http://schemas.microsoft.com/office/drawing/2014/main" id="{EBB0966B-E99A-567E-0F22-D09793430176}"/>
              </a:ext>
            </a:extLst>
          </p:cNvPr>
          <p:cNvCxnSpPr/>
          <p:nvPr/>
        </p:nvCxnSpPr>
        <p:spPr>
          <a:xfrm>
            <a:off x="0" y="766700"/>
            <a:ext cx="121920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Slide Number Placeholder 1">
            <a:extLst>
              <a:ext uri="{FF2B5EF4-FFF2-40B4-BE49-F238E27FC236}">
                <a16:creationId xmlns:a16="http://schemas.microsoft.com/office/drawing/2014/main" id="{ACC0C78A-EB83-0C91-E8F4-1D99BE9C8DEA}"/>
              </a:ext>
            </a:extLst>
          </p:cNvPr>
          <p:cNvSpPr>
            <a:spLocks noGrp="1"/>
          </p:cNvSpPr>
          <p:nvPr>
            <p:ph type="sldNum" sz="quarter" idx="12"/>
          </p:nvPr>
        </p:nvSpPr>
        <p:spPr>
          <a:xfrm>
            <a:off x="9129880" y="6423373"/>
            <a:ext cx="3081866" cy="396494"/>
          </a:xfrm>
        </p:spPr>
        <p:txBody>
          <a:bodyPr/>
          <a:lstStyle/>
          <a:p>
            <a:fld id="{F758A139-7ABE-46A1-B082-C2C77667394C}" type="slidenum">
              <a:rPr lang="en-GB" b="1" smtClean="0">
                <a:solidFill>
                  <a:schemeClr val="bg1"/>
                </a:solidFill>
                <a:latin typeface="Calibri" panose="020F0502020204030204" pitchFamily="34" charset="0"/>
                <a:ea typeface="Calibri" panose="020F0502020204030204" pitchFamily="34" charset="0"/>
                <a:cs typeface="Calibri" panose="020F0502020204030204" pitchFamily="34" charset="0"/>
              </a:rPr>
              <a:pPr/>
              <a:t>45</a:t>
            </a:fld>
            <a:endParaRPr lang="en-GB" b="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CEDCE83B-CAE3-7B29-9B8A-87C90E06A570}"/>
              </a:ext>
            </a:extLst>
          </p:cNvPr>
          <p:cNvSpPr txBox="1"/>
          <p:nvPr/>
        </p:nvSpPr>
        <p:spPr>
          <a:xfrm>
            <a:off x="609600" y="1273629"/>
            <a:ext cx="10853057" cy="5016758"/>
          </a:xfrm>
          <a:prstGeom prst="rect">
            <a:avLst/>
          </a:prstGeom>
          <a:noFill/>
        </p:spPr>
        <p:txBody>
          <a:bodyPr wrap="square" rtlCol="0">
            <a:spAutoFit/>
          </a:bodyPr>
          <a:lstStyle/>
          <a:p>
            <a:pPr marL="285750" indent="-285750">
              <a:buFont typeface="Wingdings" panose="05000000000000000000" pitchFamily="2" charset="2"/>
              <a:buChar char="Ø"/>
            </a:pPr>
            <a:r>
              <a:rPr lang="en-GB" sz="2000"/>
              <a:t>A team of Partners working across the schools, faculties and directorates to support the University and delivery of Manchester 2035 through our people</a:t>
            </a:r>
          </a:p>
          <a:p>
            <a:endParaRPr lang="en-GB" sz="2000"/>
          </a:p>
          <a:p>
            <a:pPr marL="285750" indent="-285750">
              <a:buFont typeface="Wingdings" panose="05000000000000000000" pitchFamily="2" charset="2"/>
              <a:buChar char="Ø"/>
            </a:pPr>
            <a:r>
              <a:rPr lang="en-GB" sz="2000"/>
              <a:t>Partners specifically aligned to professional areas across Faculties, schools and central directorates to focus on their employee experience and cross functional strategic goals, </a:t>
            </a:r>
            <a:r>
              <a:rPr lang="en-GB" sz="2000" err="1"/>
              <a:t>eg</a:t>
            </a:r>
            <a:r>
              <a:rPr lang="en-GB" sz="2000"/>
              <a:t> CMSR, TLSE, Operations, Technical </a:t>
            </a:r>
          </a:p>
          <a:p>
            <a:pPr marL="285750" indent="-285750">
              <a:buFont typeface="Wingdings" panose="05000000000000000000" pitchFamily="2" charset="2"/>
              <a:buChar char="Ø"/>
            </a:pPr>
            <a:endParaRPr lang="en-GB" sz="2000"/>
          </a:p>
          <a:p>
            <a:pPr marL="285750" indent="-285750">
              <a:buFont typeface="Wingdings" panose="05000000000000000000" pitchFamily="2" charset="2"/>
              <a:buChar char="Ø"/>
            </a:pPr>
            <a:r>
              <a:rPr lang="en-GB" sz="2000"/>
              <a:t>A new Leader Advice team working with the Partners to deliver a greater level of consistency in experience across the University</a:t>
            </a:r>
          </a:p>
          <a:p>
            <a:pPr marL="285750" indent="-285750">
              <a:buFont typeface="Wingdings" panose="05000000000000000000" pitchFamily="2" charset="2"/>
              <a:buChar char="Ø"/>
            </a:pPr>
            <a:endParaRPr lang="en-GB" sz="2000"/>
          </a:p>
          <a:p>
            <a:pPr marL="285750" indent="-285750">
              <a:buFont typeface="Wingdings" panose="05000000000000000000" pitchFamily="2" charset="2"/>
              <a:buChar char="Ø"/>
            </a:pPr>
            <a:r>
              <a:rPr lang="en-GB" sz="2000"/>
              <a:t>A more consistent People Partnering service and approach across the University</a:t>
            </a:r>
          </a:p>
          <a:p>
            <a:endParaRPr lang="en-GB" sz="2000"/>
          </a:p>
          <a:p>
            <a:pPr marL="285750" indent="-285750">
              <a:buFont typeface="Wingdings" panose="05000000000000000000" pitchFamily="2" charset="2"/>
              <a:buChar char="Ø"/>
            </a:pPr>
            <a:r>
              <a:rPr lang="en-GB" sz="2000"/>
              <a:t>A transitional approach to the change – handovers are on going and the team is working together behind the scenes to improve our service</a:t>
            </a:r>
          </a:p>
          <a:p>
            <a:pPr marL="285750" indent="-285750">
              <a:buFont typeface="Wingdings" panose="05000000000000000000" pitchFamily="2" charset="2"/>
              <a:buChar char="Ø"/>
            </a:pPr>
            <a:endParaRPr lang="en-GB" sz="2000"/>
          </a:p>
          <a:p>
            <a:pPr marL="285750" indent="-285750">
              <a:buFont typeface="Wingdings" panose="05000000000000000000" pitchFamily="2" charset="2"/>
              <a:buChar char="Ø"/>
            </a:pPr>
            <a:r>
              <a:rPr lang="en-GB" sz="2000"/>
              <a:t>An evolving People Directorate </a:t>
            </a:r>
          </a:p>
        </p:txBody>
      </p:sp>
    </p:spTree>
    <p:extLst>
      <p:ext uri="{BB962C8B-B14F-4D97-AF65-F5344CB8AC3E}">
        <p14:creationId xmlns:p14="http://schemas.microsoft.com/office/powerpoint/2010/main" val="686239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97B0CC3-CA77-CA42-D468-7F62168551C4}"/>
              </a:ext>
            </a:extLst>
          </p:cNvPr>
          <p:cNvGrpSpPr/>
          <p:nvPr/>
        </p:nvGrpSpPr>
        <p:grpSpPr>
          <a:xfrm>
            <a:off x="2003432" y="1380758"/>
            <a:ext cx="8128000" cy="4243677"/>
            <a:chOff x="2028030" y="2133599"/>
            <a:chExt cx="8128000" cy="4061582"/>
          </a:xfrm>
        </p:grpSpPr>
        <p:sp>
          <p:nvSpPr>
            <p:cNvPr id="6" name="Free-form: Shape 5">
              <a:extLst>
                <a:ext uri="{FF2B5EF4-FFF2-40B4-BE49-F238E27FC236}">
                  <a16:creationId xmlns:a16="http://schemas.microsoft.com/office/drawing/2014/main" id="{4548E336-F409-2268-0382-6A4F34046821}"/>
                </a:ext>
              </a:extLst>
            </p:cNvPr>
            <p:cNvSpPr/>
            <p:nvPr/>
          </p:nvSpPr>
          <p:spPr>
            <a:xfrm>
              <a:off x="2035968" y="2133600"/>
              <a:ext cx="2706687" cy="3709161"/>
            </a:xfrm>
            <a:custGeom>
              <a:avLst/>
              <a:gdLst>
                <a:gd name="connsiteX0" fmla="*/ 0 w 2706687"/>
                <a:gd name="connsiteY0" fmla="*/ 0 h 2660141"/>
                <a:gd name="connsiteX1" fmla="*/ 2706687 w 2706687"/>
                <a:gd name="connsiteY1" fmla="*/ 0 h 2660141"/>
                <a:gd name="connsiteX2" fmla="*/ 2706687 w 2706687"/>
                <a:gd name="connsiteY2" fmla="*/ 2660141 h 2660141"/>
                <a:gd name="connsiteX3" fmla="*/ 0 w 2706687"/>
                <a:gd name="connsiteY3" fmla="*/ 2660141 h 2660141"/>
                <a:gd name="connsiteX4" fmla="*/ 0 w 2706687"/>
                <a:gd name="connsiteY4" fmla="*/ 0 h 2660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687" h="2660141">
                  <a:moveTo>
                    <a:pt x="0" y="0"/>
                  </a:moveTo>
                  <a:lnTo>
                    <a:pt x="2706687" y="0"/>
                  </a:lnTo>
                  <a:lnTo>
                    <a:pt x="2706687" y="2660141"/>
                  </a:lnTo>
                  <a:lnTo>
                    <a:pt x="0" y="2660141"/>
                  </a:lnTo>
                  <a:lnTo>
                    <a:pt x="0" y="0"/>
                  </a:lnTo>
                  <a:close/>
                </a:path>
              </a:pathLst>
            </a:custGeom>
            <a:solidFill>
              <a:schemeClr val="accent2">
                <a:lumMod val="20000"/>
                <a:lumOff val="8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endParaRPr lang="en-GB" kern="1200">
                <a:solidFill>
                  <a:schemeClr val="tx1"/>
                </a:solidFill>
              </a:endParaRPr>
            </a:p>
            <a:p>
              <a:pPr marL="0" lvl="0" indent="0" algn="ctr" defTabSz="1466850">
                <a:lnSpc>
                  <a:spcPct val="90000"/>
                </a:lnSpc>
                <a:spcBef>
                  <a:spcPct val="0"/>
                </a:spcBef>
                <a:spcAft>
                  <a:spcPct val="35000"/>
                </a:spcAft>
                <a:buNone/>
              </a:pPr>
              <a:endParaRPr lang="en-GB">
                <a:solidFill>
                  <a:schemeClr val="tx1"/>
                </a:solidFill>
              </a:endParaRPr>
            </a:p>
            <a:p>
              <a:pPr marL="0" lvl="0" indent="0" algn="ctr" defTabSz="1466850">
                <a:lnSpc>
                  <a:spcPct val="90000"/>
                </a:lnSpc>
                <a:spcBef>
                  <a:spcPct val="0"/>
                </a:spcBef>
                <a:spcAft>
                  <a:spcPct val="35000"/>
                </a:spcAft>
                <a:buNone/>
              </a:pPr>
              <a:r>
                <a:rPr lang="en-GB" kern="1200">
                  <a:solidFill>
                    <a:schemeClr val="tx1"/>
                  </a:solidFill>
                </a:rPr>
                <a:t>People Partnering</a:t>
              </a:r>
            </a:p>
            <a:p>
              <a:pPr algn="ctr" defTabSz="1466850">
                <a:lnSpc>
                  <a:spcPct val="90000"/>
                </a:lnSpc>
                <a:spcBef>
                  <a:spcPct val="0"/>
                </a:spcBef>
                <a:spcAft>
                  <a:spcPct val="35000"/>
                </a:spcAft>
              </a:pPr>
              <a:r>
                <a:rPr lang="en-GB" sz="1400"/>
                <a:t>The Partnering team works collaboratively with all leadership teams to ensure that people priorities and plans are established to support the university, teams and individuals up for success</a:t>
              </a:r>
              <a:r>
                <a:rPr lang="en-GB" sz="1400">
                  <a:solidFill>
                    <a:schemeClr val="bg1"/>
                  </a:solidFill>
                </a:rPr>
                <a:t>. </a:t>
              </a:r>
            </a:p>
            <a:p>
              <a:pPr algn="ctr" defTabSz="1466850">
                <a:lnSpc>
                  <a:spcPct val="90000"/>
                </a:lnSpc>
                <a:spcBef>
                  <a:spcPct val="0"/>
                </a:spcBef>
                <a:spcAft>
                  <a:spcPct val="35000"/>
                </a:spcAft>
              </a:pPr>
              <a:endParaRPr lang="en-GB" sz="1400">
                <a:solidFill>
                  <a:schemeClr val="bg1"/>
                </a:solidFill>
              </a:endParaRPr>
            </a:p>
            <a:p>
              <a:pPr algn="ctr" defTabSz="1466850">
                <a:lnSpc>
                  <a:spcPct val="90000"/>
                </a:lnSpc>
                <a:spcBef>
                  <a:spcPct val="0"/>
                </a:spcBef>
                <a:spcAft>
                  <a:spcPct val="35000"/>
                </a:spcAft>
              </a:pPr>
              <a:r>
                <a:rPr lang="en-GB" sz="1400">
                  <a:solidFill>
                    <a:schemeClr val="tx1"/>
                  </a:solidFill>
                </a:rPr>
                <a:t>People Advisors provide a rapid response, customer focussed advisory service, supporting  and coaching line managers through people  process and policy.</a:t>
              </a:r>
            </a:p>
            <a:p>
              <a:pPr algn="ctr" defTabSz="1466850">
                <a:lnSpc>
                  <a:spcPct val="90000"/>
                </a:lnSpc>
                <a:spcBef>
                  <a:spcPct val="0"/>
                </a:spcBef>
                <a:spcAft>
                  <a:spcPct val="35000"/>
                </a:spcAft>
              </a:pPr>
              <a:endParaRPr lang="en-GB" sz="1400">
                <a:solidFill>
                  <a:schemeClr val="bg1"/>
                </a:solidFill>
                <a:highlight>
                  <a:srgbClr val="000000"/>
                </a:highlight>
              </a:endParaRPr>
            </a:p>
            <a:p>
              <a:pPr marL="0" lvl="0" indent="0" algn="ctr" defTabSz="1466850">
                <a:lnSpc>
                  <a:spcPct val="90000"/>
                </a:lnSpc>
                <a:spcBef>
                  <a:spcPct val="0"/>
                </a:spcBef>
                <a:spcAft>
                  <a:spcPct val="35000"/>
                </a:spcAft>
                <a:buNone/>
              </a:pPr>
              <a:endParaRPr lang="en-GB" kern="1200"/>
            </a:p>
          </p:txBody>
        </p:sp>
        <p:sp>
          <p:nvSpPr>
            <p:cNvPr id="7" name="Free-form: Shape 6">
              <a:extLst>
                <a:ext uri="{FF2B5EF4-FFF2-40B4-BE49-F238E27FC236}">
                  <a16:creationId xmlns:a16="http://schemas.microsoft.com/office/drawing/2014/main" id="{1060EDDC-02CF-342E-E33B-AEEA63E50B42}"/>
                </a:ext>
              </a:extLst>
            </p:cNvPr>
            <p:cNvSpPr/>
            <p:nvPr/>
          </p:nvSpPr>
          <p:spPr>
            <a:xfrm>
              <a:off x="4742656" y="2133600"/>
              <a:ext cx="2706687" cy="3709161"/>
            </a:xfrm>
            <a:custGeom>
              <a:avLst/>
              <a:gdLst>
                <a:gd name="connsiteX0" fmla="*/ 0 w 2706687"/>
                <a:gd name="connsiteY0" fmla="*/ 0 h 2660141"/>
                <a:gd name="connsiteX1" fmla="*/ 2706687 w 2706687"/>
                <a:gd name="connsiteY1" fmla="*/ 0 h 2660141"/>
                <a:gd name="connsiteX2" fmla="*/ 2706687 w 2706687"/>
                <a:gd name="connsiteY2" fmla="*/ 2660141 h 2660141"/>
                <a:gd name="connsiteX3" fmla="*/ 0 w 2706687"/>
                <a:gd name="connsiteY3" fmla="*/ 2660141 h 2660141"/>
                <a:gd name="connsiteX4" fmla="*/ 0 w 2706687"/>
                <a:gd name="connsiteY4" fmla="*/ 0 h 2660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687" h="2660141">
                  <a:moveTo>
                    <a:pt x="0" y="0"/>
                  </a:moveTo>
                  <a:lnTo>
                    <a:pt x="2706687" y="0"/>
                  </a:lnTo>
                  <a:lnTo>
                    <a:pt x="2706687" y="2660141"/>
                  </a:lnTo>
                  <a:lnTo>
                    <a:pt x="0" y="2660141"/>
                  </a:lnTo>
                  <a:lnTo>
                    <a:pt x="0" y="0"/>
                  </a:lnTo>
                  <a:close/>
                </a:path>
              </a:pathLst>
            </a:custGeom>
            <a:solidFill>
              <a:schemeClr val="accent4">
                <a:lumMod val="20000"/>
                <a:lumOff val="8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337267"/>
                <a:satOff val="14605"/>
                <a:lumOff val="-11079"/>
                <a:alphaOff val="0"/>
              </a:schemeClr>
            </a:fillRef>
            <a:effectRef idx="1">
              <a:schemeClr val="accent5">
                <a:hueOff val="337267"/>
                <a:satOff val="14605"/>
                <a:lumOff val="-11079"/>
                <a:alphaOff val="0"/>
              </a:schemeClr>
            </a:effectRef>
            <a:fontRef idx="minor">
              <a:schemeClr val="dk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a:solidFill>
                    <a:schemeClr val="tx1"/>
                  </a:solidFill>
                </a:rPr>
                <a:t>Centres of Excellence</a:t>
              </a:r>
            </a:p>
            <a:p>
              <a:pPr algn="ctr" defTabSz="1466850">
                <a:lnSpc>
                  <a:spcPct val="90000"/>
                </a:lnSpc>
                <a:spcBef>
                  <a:spcPct val="0"/>
                </a:spcBef>
                <a:spcAft>
                  <a:spcPct val="35000"/>
                </a:spcAft>
              </a:pPr>
              <a:r>
                <a:rPr lang="en-GB" sz="1400"/>
                <a:t>Providing expertise in core HR areas to support colleague experience, performance and  growth, specifically h</a:t>
              </a:r>
              <a:r>
                <a:rPr lang="en-GB" sz="1400" kern="1200"/>
                <a:t>ow </a:t>
              </a:r>
              <a:r>
                <a:rPr lang="en-GB" sz="1400"/>
                <a:t>we:</a:t>
              </a:r>
            </a:p>
            <a:p>
              <a:pPr marL="0" lvl="0" indent="0" algn="ctr" defTabSz="1466850">
                <a:lnSpc>
                  <a:spcPct val="90000"/>
                </a:lnSpc>
                <a:spcBef>
                  <a:spcPct val="0"/>
                </a:spcBef>
                <a:spcAft>
                  <a:spcPct val="35000"/>
                </a:spcAft>
                <a:buNone/>
              </a:pPr>
              <a:r>
                <a:rPr lang="en-GB" sz="1400"/>
                <a:t> R</a:t>
              </a:r>
              <a:r>
                <a:rPr lang="en-GB" sz="1400" kern="1200"/>
                <a:t>eward</a:t>
              </a:r>
              <a:r>
                <a:rPr lang="en-GB" sz="1400"/>
                <a:t> and retain</a:t>
              </a:r>
              <a:r>
                <a:rPr lang="en-GB" sz="1400" kern="1200"/>
                <a:t> </a:t>
              </a:r>
            </a:p>
            <a:p>
              <a:pPr marL="0" lvl="0" indent="0" algn="ctr" defTabSz="1466850">
                <a:lnSpc>
                  <a:spcPct val="90000"/>
                </a:lnSpc>
                <a:spcBef>
                  <a:spcPct val="0"/>
                </a:spcBef>
                <a:spcAft>
                  <a:spcPct val="35000"/>
                </a:spcAft>
                <a:buNone/>
              </a:pPr>
              <a:r>
                <a:rPr lang="en-GB" sz="1400" kern="1200"/>
                <a:t>Attract and select</a:t>
              </a:r>
            </a:p>
            <a:p>
              <a:pPr marL="0" lvl="0" indent="0" algn="ctr" defTabSz="1466850">
                <a:lnSpc>
                  <a:spcPct val="90000"/>
                </a:lnSpc>
                <a:spcBef>
                  <a:spcPct val="0"/>
                </a:spcBef>
                <a:spcAft>
                  <a:spcPct val="35000"/>
                </a:spcAft>
                <a:buNone/>
              </a:pPr>
              <a:r>
                <a:rPr lang="en-GB" sz="1400"/>
                <a:t>Grow and develop capability</a:t>
              </a:r>
              <a:endParaRPr lang="en-GB" sz="1400" kern="1200"/>
            </a:p>
            <a:p>
              <a:pPr marL="0" lvl="0" indent="0" algn="ctr" defTabSz="1466850">
                <a:lnSpc>
                  <a:spcPct val="90000"/>
                </a:lnSpc>
                <a:spcBef>
                  <a:spcPct val="0"/>
                </a:spcBef>
                <a:spcAft>
                  <a:spcPct val="35000"/>
                </a:spcAft>
                <a:buNone/>
              </a:pPr>
              <a:r>
                <a:rPr lang="en-GB" sz="1400"/>
                <a:t>Build organisational effectiveness and culture</a:t>
              </a:r>
            </a:p>
            <a:p>
              <a:pPr algn="ctr" defTabSz="1466850">
                <a:lnSpc>
                  <a:spcPct val="90000"/>
                </a:lnSpc>
                <a:spcBef>
                  <a:spcPct val="0"/>
                </a:spcBef>
                <a:spcAft>
                  <a:spcPct val="35000"/>
                </a:spcAft>
              </a:pPr>
              <a:r>
                <a:rPr lang="en-GB" sz="1400" kern="1200"/>
                <a:t>Manage and develop employee</a:t>
              </a:r>
              <a:r>
                <a:rPr lang="en-GB" sz="1400"/>
                <a:t> </a:t>
              </a:r>
              <a:r>
                <a:rPr lang="en-GB" sz="1400" kern="1200"/>
                <a:t>and industrial relations</a:t>
              </a:r>
              <a:endParaRPr lang="en-GB" sz="1600" kern="1200"/>
            </a:p>
          </p:txBody>
        </p:sp>
        <p:sp>
          <p:nvSpPr>
            <p:cNvPr id="8" name="Free-form: Shape 7">
              <a:extLst>
                <a:ext uri="{FF2B5EF4-FFF2-40B4-BE49-F238E27FC236}">
                  <a16:creationId xmlns:a16="http://schemas.microsoft.com/office/drawing/2014/main" id="{A792148B-6575-B393-3FF9-B68740A09DD4}"/>
                </a:ext>
              </a:extLst>
            </p:cNvPr>
            <p:cNvSpPr/>
            <p:nvPr/>
          </p:nvSpPr>
          <p:spPr>
            <a:xfrm>
              <a:off x="7449343" y="2133599"/>
              <a:ext cx="2706687" cy="3709161"/>
            </a:xfrm>
            <a:custGeom>
              <a:avLst/>
              <a:gdLst>
                <a:gd name="connsiteX0" fmla="*/ 0 w 2706687"/>
                <a:gd name="connsiteY0" fmla="*/ 0 h 2660141"/>
                <a:gd name="connsiteX1" fmla="*/ 2706687 w 2706687"/>
                <a:gd name="connsiteY1" fmla="*/ 0 h 2660141"/>
                <a:gd name="connsiteX2" fmla="*/ 2706687 w 2706687"/>
                <a:gd name="connsiteY2" fmla="*/ 2660141 h 2660141"/>
                <a:gd name="connsiteX3" fmla="*/ 0 w 2706687"/>
                <a:gd name="connsiteY3" fmla="*/ 2660141 h 2660141"/>
                <a:gd name="connsiteX4" fmla="*/ 0 w 2706687"/>
                <a:gd name="connsiteY4" fmla="*/ 0 h 2660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687" h="2660141">
                  <a:moveTo>
                    <a:pt x="0" y="0"/>
                  </a:moveTo>
                  <a:lnTo>
                    <a:pt x="2706687" y="0"/>
                  </a:lnTo>
                  <a:lnTo>
                    <a:pt x="2706687" y="2660141"/>
                  </a:lnTo>
                  <a:lnTo>
                    <a:pt x="0" y="2660141"/>
                  </a:lnTo>
                  <a:lnTo>
                    <a:pt x="0" y="0"/>
                  </a:lnTo>
                  <a:close/>
                </a:path>
              </a:pathLst>
            </a:custGeom>
            <a:solidFill>
              <a:schemeClr val="accent6">
                <a:lumMod val="20000"/>
                <a:lumOff val="8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674535"/>
                <a:satOff val="29210"/>
                <a:lumOff val="-22157"/>
                <a:alphaOff val="0"/>
              </a:schemeClr>
            </a:fillRef>
            <a:effectRef idx="1">
              <a:schemeClr val="accent5">
                <a:hueOff val="674535"/>
                <a:satOff val="29210"/>
                <a:lumOff val="-22157"/>
                <a:alphaOff val="0"/>
              </a:schemeClr>
            </a:effectRef>
            <a:fontRef idx="minor">
              <a:schemeClr val="dk1"/>
            </a:fontRef>
          </p:style>
          <p:txBody>
            <a:bodyPr spcFirstLastPara="0" vert="horz" wrap="square" lIns="125730" tIns="125730" rIns="125730" bIns="125730" numCol="1" spcCol="1270" anchor="ctr" anchorCtr="0">
              <a:noAutofit/>
            </a:bodyPr>
            <a:lstStyle/>
            <a:p>
              <a:pPr algn="ctr" defTabSz="1466850">
                <a:lnSpc>
                  <a:spcPct val="90000"/>
                </a:lnSpc>
                <a:spcBef>
                  <a:spcPct val="0"/>
                </a:spcBef>
                <a:spcAft>
                  <a:spcPct val="35000"/>
                </a:spcAft>
              </a:pPr>
              <a:endParaRPr lang="en-GB"/>
            </a:p>
            <a:p>
              <a:pPr marL="0" lvl="0" indent="0" algn="ctr" defTabSz="1466850">
                <a:lnSpc>
                  <a:spcPct val="90000"/>
                </a:lnSpc>
                <a:spcBef>
                  <a:spcPct val="0"/>
                </a:spcBef>
                <a:spcAft>
                  <a:spcPct val="35000"/>
                </a:spcAft>
                <a:buNone/>
              </a:pPr>
              <a:r>
                <a:rPr lang="en-GB" kern="1200"/>
                <a:t>People Services</a:t>
              </a:r>
              <a:endParaRPr lang="en-GB"/>
            </a:p>
            <a:p>
              <a:pPr algn="ctr" defTabSz="1466850">
                <a:lnSpc>
                  <a:spcPct val="90000"/>
                </a:lnSpc>
                <a:spcBef>
                  <a:spcPct val="0"/>
                </a:spcBef>
                <a:spcAft>
                  <a:spcPct val="35000"/>
                </a:spcAft>
              </a:pPr>
              <a:r>
                <a:rPr lang="en-GB" sz="1400"/>
                <a:t>Supporting the colleague experience through a customer focussed rapid response service for operational and transactional people processes and services including </a:t>
              </a:r>
            </a:p>
            <a:p>
              <a:pPr marL="285750" indent="-285750">
                <a:buFont typeface="Arial" panose="020B0604020202020204" pitchFamily="34" charset="0"/>
                <a:buChar char="•"/>
              </a:pPr>
              <a:r>
                <a:rPr lang="en-GB" sz="1400"/>
                <a:t>People Systems </a:t>
              </a:r>
            </a:p>
            <a:p>
              <a:pPr marL="285750" indent="-285750">
                <a:buFont typeface="Arial" panose="020B0604020202020204" pitchFamily="34" charset="0"/>
                <a:buChar char="•"/>
              </a:pPr>
              <a:r>
                <a:rPr lang="en-GB" sz="1400"/>
                <a:t>People Data &amp; Analytics</a:t>
              </a:r>
            </a:p>
            <a:p>
              <a:pPr marL="285750" indent="-285750">
                <a:buFont typeface="Arial" panose="020B0604020202020204" pitchFamily="34" charset="0"/>
                <a:buChar char="•"/>
              </a:pPr>
              <a:r>
                <a:rPr lang="en-GB" sz="1400"/>
                <a:t>Payroll</a:t>
              </a:r>
            </a:p>
            <a:p>
              <a:pPr marL="285750" indent="-285750">
                <a:buFont typeface="Arial" panose="020B0604020202020204" pitchFamily="34" charset="0"/>
                <a:buChar char="•"/>
              </a:pPr>
              <a:r>
                <a:rPr lang="en-GB" sz="1400"/>
                <a:t>Fees and Expenses</a:t>
              </a:r>
            </a:p>
            <a:p>
              <a:pPr marL="285750" indent="-285750">
                <a:buFont typeface="Arial" panose="020B0604020202020204" pitchFamily="34" charset="0"/>
                <a:buChar char="•"/>
              </a:pPr>
              <a:r>
                <a:rPr lang="en-GB" sz="1400"/>
                <a:t>Employment Services</a:t>
              </a:r>
            </a:p>
            <a:p>
              <a:pPr marL="285750" indent="-285750">
                <a:buFont typeface="Arial" panose="020B0604020202020204" pitchFamily="34" charset="0"/>
                <a:buChar char="•"/>
              </a:pPr>
              <a:r>
                <a:rPr lang="en-GB" sz="1400"/>
                <a:t>Recruitment Operations</a:t>
              </a:r>
            </a:p>
            <a:p>
              <a:pPr lvl="0" defTabSz="1466850"/>
              <a:endParaRPr lang="en-GB" sz="1400"/>
            </a:p>
            <a:p>
              <a:pPr defTabSz="1466850"/>
              <a:r>
                <a:rPr lang="en-GB" sz="1400"/>
                <a:t>(Connect and Future Foundations)</a:t>
              </a:r>
            </a:p>
            <a:p>
              <a:pPr algn="ctr" defTabSz="1466850">
                <a:lnSpc>
                  <a:spcPct val="90000"/>
                </a:lnSpc>
                <a:spcBef>
                  <a:spcPct val="0"/>
                </a:spcBef>
                <a:spcAft>
                  <a:spcPct val="35000"/>
                </a:spcAft>
              </a:pPr>
              <a:endParaRPr lang="en-GB"/>
            </a:p>
          </p:txBody>
        </p:sp>
        <p:sp>
          <p:nvSpPr>
            <p:cNvPr id="9" name="Rectangle 8">
              <a:extLst>
                <a:ext uri="{FF2B5EF4-FFF2-40B4-BE49-F238E27FC236}">
                  <a16:creationId xmlns:a16="http://schemas.microsoft.com/office/drawing/2014/main" id="{55EEFC61-C854-46F6-1260-94DB08F7BFF2}"/>
                </a:ext>
              </a:extLst>
            </p:cNvPr>
            <p:cNvSpPr/>
            <p:nvPr/>
          </p:nvSpPr>
          <p:spPr>
            <a:xfrm>
              <a:off x="2028030" y="5842761"/>
              <a:ext cx="8128000" cy="352420"/>
            </a:xfrm>
            <a:prstGeom prst="rect">
              <a:avLst/>
            </a:prstGeom>
          </p:spPr>
          <p:style>
            <a:lnRef idx="0">
              <a:schemeClr val="dk1">
                <a:hueOff val="0"/>
                <a:satOff val="0"/>
                <a:lumOff val="0"/>
                <a:alphaOff val="0"/>
              </a:schemeClr>
            </a:lnRef>
            <a:fillRef idx="1">
              <a:schemeClr val="accent5">
                <a:shade val="90000"/>
                <a:hueOff val="0"/>
                <a:satOff val="0"/>
                <a:lumOff val="0"/>
                <a:alphaOff val="0"/>
              </a:schemeClr>
            </a:fillRef>
            <a:effectRef idx="1">
              <a:schemeClr val="accent5">
                <a:shade val="90000"/>
                <a:hueOff val="0"/>
                <a:satOff val="0"/>
                <a:lumOff val="0"/>
                <a:alphaOff val="0"/>
              </a:schemeClr>
            </a:effectRef>
            <a:fontRef idx="minor">
              <a:schemeClr val="lt1">
                <a:hueOff val="0"/>
                <a:satOff val="0"/>
                <a:lumOff val="0"/>
                <a:alphaOff val="0"/>
              </a:schemeClr>
            </a:fontRef>
          </p:style>
          <p:txBody>
            <a:bodyPr/>
            <a:lstStyle/>
            <a:p>
              <a:pPr algn="ctr"/>
              <a:r>
                <a:rPr lang="en-GB"/>
                <a:t>Reporting &amp; systems </a:t>
              </a:r>
            </a:p>
          </p:txBody>
        </p:sp>
      </p:grpSp>
      <p:sp>
        <p:nvSpPr>
          <p:cNvPr id="10" name="Rectangle: Rounded Corners 9">
            <a:extLst>
              <a:ext uri="{FF2B5EF4-FFF2-40B4-BE49-F238E27FC236}">
                <a16:creationId xmlns:a16="http://schemas.microsoft.com/office/drawing/2014/main" id="{B766F61C-1A97-C836-90AD-9BBB840584F6}"/>
              </a:ext>
            </a:extLst>
          </p:cNvPr>
          <p:cNvSpPr/>
          <p:nvPr/>
        </p:nvSpPr>
        <p:spPr>
          <a:xfrm>
            <a:off x="54782" y="1676400"/>
            <a:ext cx="1546285" cy="2057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Strategic delivery support for Leadership</a:t>
            </a:r>
          </a:p>
        </p:txBody>
      </p:sp>
      <p:sp>
        <p:nvSpPr>
          <p:cNvPr id="11" name="Rectangle: Rounded Corners 10">
            <a:extLst>
              <a:ext uri="{FF2B5EF4-FFF2-40B4-BE49-F238E27FC236}">
                <a16:creationId xmlns:a16="http://schemas.microsoft.com/office/drawing/2014/main" id="{7A88D0B5-C378-961A-486D-F6016BF8E9D0}"/>
              </a:ext>
            </a:extLst>
          </p:cNvPr>
          <p:cNvSpPr/>
          <p:nvPr/>
        </p:nvSpPr>
        <p:spPr>
          <a:xfrm>
            <a:off x="10590933" y="1700108"/>
            <a:ext cx="1567543" cy="2057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t>Support for individual contributors</a:t>
            </a:r>
          </a:p>
        </p:txBody>
      </p:sp>
      <p:sp>
        <p:nvSpPr>
          <p:cNvPr id="14" name="Rectangle: Rounded Corners 13">
            <a:extLst>
              <a:ext uri="{FF2B5EF4-FFF2-40B4-BE49-F238E27FC236}">
                <a16:creationId xmlns:a16="http://schemas.microsoft.com/office/drawing/2014/main" id="{8E3D3CDC-9C07-2479-BA06-399D84C9D27E}"/>
              </a:ext>
            </a:extLst>
          </p:cNvPr>
          <p:cNvSpPr/>
          <p:nvPr/>
        </p:nvSpPr>
        <p:spPr>
          <a:xfrm>
            <a:off x="1916742" y="6318665"/>
            <a:ext cx="4060032" cy="4354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a:t>Is it novel? Do I need guidance above what People Service or my manager can provide?</a:t>
            </a:r>
          </a:p>
        </p:txBody>
      </p:sp>
      <p:sp>
        <p:nvSpPr>
          <p:cNvPr id="15" name="Rectangle: Rounded Corners 14">
            <a:extLst>
              <a:ext uri="{FF2B5EF4-FFF2-40B4-BE49-F238E27FC236}">
                <a16:creationId xmlns:a16="http://schemas.microsoft.com/office/drawing/2014/main" id="{59AC6818-A9FF-478E-CD59-848DD82E1B03}"/>
              </a:ext>
            </a:extLst>
          </p:cNvPr>
          <p:cNvSpPr/>
          <p:nvPr/>
        </p:nvSpPr>
        <p:spPr>
          <a:xfrm>
            <a:off x="6124638" y="6318664"/>
            <a:ext cx="3912166" cy="4354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a:t>Is it policy/transactional?</a:t>
            </a:r>
          </a:p>
        </p:txBody>
      </p:sp>
      <p:sp>
        <p:nvSpPr>
          <p:cNvPr id="18" name="Arrow: Down 17">
            <a:extLst>
              <a:ext uri="{FF2B5EF4-FFF2-40B4-BE49-F238E27FC236}">
                <a16:creationId xmlns:a16="http://schemas.microsoft.com/office/drawing/2014/main" id="{4E7B0D01-4C1A-5D34-27EF-0F64179713F5}"/>
              </a:ext>
            </a:extLst>
          </p:cNvPr>
          <p:cNvSpPr/>
          <p:nvPr/>
        </p:nvSpPr>
        <p:spPr>
          <a:xfrm rot="10800000">
            <a:off x="2823266" y="5818798"/>
            <a:ext cx="457199" cy="39363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rrow: Down 18">
            <a:extLst>
              <a:ext uri="{FF2B5EF4-FFF2-40B4-BE49-F238E27FC236}">
                <a16:creationId xmlns:a16="http://schemas.microsoft.com/office/drawing/2014/main" id="{5F318272-C17E-0B94-E4B8-F71E71953932}"/>
              </a:ext>
            </a:extLst>
          </p:cNvPr>
          <p:cNvSpPr/>
          <p:nvPr/>
        </p:nvSpPr>
        <p:spPr>
          <a:xfrm rot="10800000">
            <a:off x="8714112" y="5818798"/>
            <a:ext cx="457199" cy="39363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rrow: Left-Right 20">
            <a:extLst>
              <a:ext uri="{FF2B5EF4-FFF2-40B4-BE49-F238E27FC236}">
                <a16:creationId xmlns:a16="http://schemas.microsoft.com/office/drawing/2014/main" id="{99F6592A-3077-1658-DDA4-A0977F414119}"/>
              </a:ext>
            </a:extLst>
          </p:cNvPr>
          <p:cNvSpPr/>
          <p:nvPr/>
        </p:nvSpPr>
        <p:spPr>
          <a:xfrm>
            <a:off x="1637715" y="1868007"/>
            <a:ext cx="620485" cy="303047"/>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Arrow: Left-Right 21">
            <a:extLst>
              <a:ext uri="{FF2B5EF4-FFF2-40B4-BE49-F238E27FC236}">
                <a16:creationId xmlns:a16="http://schemas.microsoft.com/office/drawing/2014/main" id="{561F0859-27B2-86C8-9BB6-42F1BB958905}"/>
              </a:ext>
            </a:extLst>
          </p:cNvPr>
          <p:cNvSpPr/>
          <p:nvPr/>
        </p:nvSpPr>
        <p:spPr>
          <a:xfrm>
            <a:off x="9876663" y="1808813"/>
            <a:ext cx="620485" cy="303047"/>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itle 4">
            <a:extLst>
              <a:ext uri="{FF2B5EF4-FFF2-40B4-BE49-F238E27FC236}">
                <a16:creationId xmlns:a16="http://schemas.microsoft.com/office/drawing/2014/main" id="{A28A1835-D407-B609-2D27-101FEDB52728}"/>
              </a:ext>
            </a:extLst>
          </p:cNvPr>
          <p:cNvSpPr>
            <a:spLocks noGrp="1"/>
          </p:cNvSpPr>
          <p:nvPr>
            <p:ph type="title"/>
          </p:nvPr>
        </p:nvSpPr>
        <p:spPr>
          <a:xfrm>
            <a:off x="1483812" y="160083"/>
            <a:ext cx="9772539" cy="477435"/>
          </a:xfrm>
        </p:spPr>
        <p:txBody>
          <a:bodyPr vert="horz" lIns="91440" tIns="45720" rIns="91440" bIns="45720" rtlCol="0" anchor="ctr">
            <a:noAutofit/>
          </a:bodyPr>
          <a:lstStyle/>
          <a:p>
            <a:r>
              <a:rPr lang="en-US" sz="2400">
                <a:solidFill>
                  <a:srgbClr val="7030A0"/>
                </a:solidFill>
                <a:latin typeface="Calibri"/>
                <a:ea typeface="Calibri"/>
                <a:cs typeface="Calibri"/>
              </a:rPr>
              <a:t>The People Directorate Operating Model</a:t>
            </a:r>
            <a:endParaRPr lang="en-US" sz="1400">
              <a:solidFill>
                <a:srgbClr val="7030A0"/>
              </a:solidFill>
              <a:latin typeface="Calibri"/>
              <a:ea typeface="Calibri"/>
              <a:cs typeface="Calibri"/>
            </a:endParaRPr>
          </a:p>
        </p:txBody>
      </p:sp>
      <p:pic>
        <p:nvPicPr>
          <p:cNvPr id="17" name="Picture 16">
            <a:extLst>
              <a:ext uri="{FF2B5EF4-FFF2-40B4-BE49-F238E27FC236}">
                <a16:creationId xmlns:a16="http://schemas.microsoft.com/office/drawing/2014/main" id="{CBD838F4-A2FF-F8A6-3B1C-D86D642BC87D}"/>
              </a:ext>
            </a:extLst>
          </p:cNvPr>
          <p:cNvPicPr>
            <a:picLocks noChangeAspect="1"/>
          </p:cNvPicPr>
          <p:nvPr/>
        </p:nvPicPr>
        <p:blipFill rotWithShape="1">
          <a:blip r:embed="rId2"/>
          <a:srcRect l="4871" t="2774" r="4174" b="8811"/>
          <a:stretch/>
        </p:blipFill>
        <p:spPr>
          <a:xfrm>
            <a:off x="207188" y="146649"/>
            <a:ext cx="1127839" cy="477435"/>
          </a:xfrm>
          <a:prstGeom prst="rect">
            <a:avLst/>
          </a:prstGeom>
        </p:spPr>
      </p:pic>
      <p:cxnSp>
        <p:nvCxnSpPr>
          <p:cNvPr id="20" name="Straight Connector 19">
            <a:extLst>
              <a:ext uri="{FF2B5EF4-FFF2-40B4-BE49-F238E27FC236}">
                <a16:creationId xmlns:a16="http://schemas.microsoft.com/office/drawing/2014/main" id="{F905F94F-3CD0-2E99-6DBA-D37239D52342}"/>
              </a:ext>
            </a:extLst>
          </p:cNvPr>
          <p:cNvCxnSpPr/>
          <p:nvPr/>
        </p:nvCxnSpPr>
        <p:spPr>
          <a:xfrm>
            <a:off x="0" y="766700"/>
            <a:ext cx="121920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ED65ACA-ACA7-5CDE-BB86-96127F3FE573}"/>
              </a:ext>
            </a:extLst>
          </p:cNvPr>
          <p:cNvSpPr txBox="1"/>
          <p:nvPr/>
        </p:nvSpPr>
        <p:spPr>
          <a:xfrm>
            <a:off x="54782" y="811493"/>
            <a:ext cx="11915460" cy="606138"/>
          </a:xfrm>
          <a:prstGeom prst="rect">
            <a:avLst/>
          </a:prstGeom>
          <a:noFill/>
          <a:ln>
            <a:noFill/>
            <a:prstDash val="sysDash"/>
          </a:ln>
        </p:spPr>
        <p:txBody>
          <a:bodyPr wrap="square" lIns="91440" tIns="45720" rIns="91440" bIns="45720" rtlCol="0" anchor="t">
            <a:spAutoFit/>
          </a:bodyPr>
          <a:lstStyle/>
          <a:p>
            <a:r>
              <a:rPr lang="en-GB" sz="1600">
                <a:latin typeface="Calibri"/>
                <a:ea typeface="+mn-lt"/>
                <a:cs typeface="+mn-lt"/>
              </a:rPr>
              <a:t>The People Partnering changes are not happening in isolation. They are part of a wider review and implementation of changes across the People Directorate. </a:t>
            </a:r>
          </a:p>
        </p:txBody>
      </p:sp>
    </p:spTree>
    <p:extLst>
      <p:ext uri="{BB962C8B-B14F-4D97-AF65-F5344CB8AC3E}">
        <p14:creationId xmlns:p14="http://schemas.microsoft.com/office/powerpoint/2010/main" val="398244604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916AD-7572-C521-2948-4725BF2C756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32491EA-A60A-6AEB-8C62-2380BBE02017}"/>
              </a:ext>
            </a:extLst>
          </p:cNvPr>
          <p:cNvSpPr>
            <a:spLocks noGrp="1"/>
          </p:cNvSpPr>
          <p:nvPr>
            <p:ph type="title"/>
          </p:nvPr>
        </p:nvSpPr>
        <p:spPr>
          <a:xfrm>
            <a:off x="1483812" y="160083"/>
            <a:ext cx="9772539" cy="477435"/>
          </a:xfrm>
        </p:spPr>
        <p:txBody>
          <a:bodyPr vert="horz" lIns="91440" tIns="45720" rIns="91440" bIns="45720" rtlCol="0" anchor="ctr">
            <a:noAutofit/>
          </a:bodyPr>
          <a:lstStyle/>
          <a:p>
            <a:r>
              <a:rPr lang="en-US" sz="2400">
                <a:solidFill>
                  <a:srgbClr val="7030A0"/>
                </a:solidFill>
                <a:latin typeface="Calibri" panose="020F0502020204030204" pitchFamily="34" charset="0"/>
                <a:ea typeface="+mj-ea"/>
                <a:cs typeface="Calibri" panose="020F0502020204030204" pitchFamily="34" charset="0"/>
              </a:rPr>
              <a:t>Examples of how this works in practice…</a:t>
            </a:r>
            <a:endParaRPr lang="en-US" sz="2400" kern="1200">
              <a:solidFill>
                <a:srgbClr val="7030A0"/>
              </a:solidFill>
              <a:latin typeface="Calibri" panose="020F0502020204030204" pitchFamily="34" charset="0"/>
              <a:ea typeface="+mj-ea"/>
              <a:cs typeface="Calibri" panose="020F0502020204030204" pitchFamily="34" charset="0"/>
            </a:endParaRPr>
          </a:p>
        </p:txBody>
      </p:sp>
      <p:pic>
        <p:nvPicPr>
          <p:cNvPr id="8" name="Picture 7">
            <a:extLst>
              <a:ext uri="{FF2B5EF4-FFF2-40B4-BE49-F238E27FC236}">
                <a16:creationId xmlns:a16="http://schemas.microsoft.com/office/drawing/2014/main" id="{F79175DC-B2B3-CA99-61FC-7F37072CF666}"/>
              </a:ext>
            </a:extLst>
          </p:cNvPr>
          <p:cNvPicPr>
            <a:picLocks noChangeAspect="1"/>
          </p:cNvPicPr>
          <p:nvPr/>
        </p:nvPicPr>
        <p:blipFill rotWithShape="1">
          <a:blip r:embed="rId2"/>
          <a:srcRect l="4871" t="2774" r="4174" b="8811"/>
          <a:stretch/>
        </p:blipFill>
        <p:spPr>
          <a:xfrm>
            <a:off x="207188" y="146649"/>
            <a:ext cx="1127839" cy="477435"/>
          </a:xfrm>
          <a:prstGeom prst="rect">
            <a:avLst/>
          </a:prstGeom>
        </p:spPr>
      </p:pic>
      <p:cxnSp>
        <p:nvCxnSpPr>
          <p:cNvPr id="3" name="Straight Connector 2">
            <a:extLst>
              <a:ext uri="{FF2B5EF4-FFF2-40B4-BE49-F238E27FC236}">
                <a16:creationId xmlns:a16="http://schemas.microsoft.com/office/drawing/2014/main" id="{0707CA77-95CC-7161-B0D1-4D492C3D75E2}"/>
              </a:ext>
            </a:extLst>
          </p:cNvPr>
          <p:cNvCxnSpPr/>
          <p:nvPr/>
        </p:nvCxnSpPr>
        <p:spPr>
          <a:xfrm>
            <a:off x="0" y="766700"/>
            <a:ext cx="121920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Slide Number Placeholder 1">
            <a:extLst>
              <a:ext uri="{FF2B5EF4-FFF2-40B4-BE49-F238E27FC236}">
                <a16:creationId xmlns:a16="http://schemas.microsoft.com/office/drawing/2014/main" id="{B3D56FC2-FD23-8428-D7F9-70F016FBEE9F}"/>
              </a:ext>
            </a:extLst>
          </p:cNvPr>
          <p:cNvSpPr>
            <a:spLocks noGrp="1"/>
          </p:cNvSpPr>
          <p:nvPr>
            <p:ph type="sldNum" sz="quarter" idx="12"/>
          </p:nvPr>
        </p:nvSpPr>
        <p:spPr>
          <a:xfrm>
            <a:off x="9129880" y="6423373"/>
            <a:ext cx="3081866" cy="396494"/>
          </a:xfrm>
        </p:spPr>
        <p:txBody>
          <a:bodyPr/>
          <a:lstStyle/>
          <a:p>
            <a:fld id="{F758A139-7ABE-46A1-B082-C2C77667394C}" type="slidenum">
              <a:rPr lang="en-GB" b="1" smtClean="0">
                <a:solidFill>
                  <a:schemeClr val="bg1"/>
                </a:solidFill>
                <a:latin typeface="Calibri" panose="020F0502020204030204" pitchFamily="34" charset="0"/>
                <a:ea typeface="Calibri" panose="020F0502020204030204" pitchFamily="34" charset="0"/>
                <a:cs typeface="Calibri" panose="020F0502020204030204" pitchFamily="34" charset="0"/>
              </a:rPr>
              <a:pPr/>
              <a:t>47</a:t>
            </a:fld>
            <a:endParaRPr lang="en-GB" b="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3750C1FB-F057-C7FE-5743-370F0A725A67}"/>
              </a:ext>
            </a:extLst>
          </p:cNvPr>
          <p:cNvSpPr/>
          <p:nvPr/>
        </p:nvSpPr>
        <p:spPr>
          <a:xfrm>
            <a:off x="78156" y="909317"/>
            <a:ext cx="3958064" cy="5712939"/>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0" algn="ctr"/>
            <a:endParaRPr lang="en-GB" sz="1100" b="1" i="1">
              <a:solidFill>
                <a:schemeClr val="tx1"/>
              </a:solidFill>
              <a:latin typeface="Calibri"/>
              <a:ea typeface="Calibri"/>
              <a:cs typeface="Calibri"/>
            </a:endParaRPr>
          </a:p>
          <a:p>
            <a:pPr algn="ctr"/>
            <a:r>
              <a:rPr lang="en-GB" sz="1600" b="1">
                <a:solidFill>
                  <a:schemeClr val="tx1"/>
                </a:solidFill>
                <a:latin typeface="Calibri"/>
                <a:ea typeface="Calibri"/>
                <a:cs typeface="Calibri"/>
              </a:rPr>
              <a:t>Faculty driven - Royce (FSE)</a:t>
            </a:r>
            <a:endParaRPr lang="en-GB" sz="1600" b="1">
              <a:solidFill>
                <a:schemeClr val="tx1"/>
              </a:solidFill>
            </a:endParaRPr>
          </a:p>
          <a:p>
            <a:pPr algn="ctr"/>
            <a:r>
              <a:rPr lang="en-GB" sz="1100" b="1" i="1">
                <a:solidFill>
                  <a:schemeClr val="tx1"/>
                </a:solidFill>
                <a:latin typeface="Calibri"/>
                <a:ea typeface="Calibri"/>
                <a:cs typeface="Calibri"/>
              </a:rPr>
              <a:t>Activity impacts PS and Academic in FSE (proposed restructure of the RBE team in Royce)</a:t>
            </a:r>
          </a:p>
          <a:p>
            <a:pPr lvl="0">
              <a:buFont typeface="Arial" panose="020B0604020202020204" pitchFamily="34" charset="0"/>
              <a:buChar char="•"/>
            </a:pPr>
            <a:endParaRPr lang="en-GB" sz="1100">
              <a:solidFill>
                <a:schemeClr val="tx1"/>
              </a:solidFill>
            </a:endParaRPr>
          </a:p>
          <a:p>
            <a:pPr lvl="0">
              <a:buFont typeface="Arial" panose="020B0604020202020204" pitchFamily="34" charset="0"/>
              <a:buChar char="•"/>
            </a:pPr>
            <a:r>
              <a:rPr lang="en-GB" sz="1100">
                <a:solidFill>
                  <a:schemeClr val="tx1"/>
                </a:solidFill>
                <a:latin typeface="Calibri"/>
                <a:ea typeface="Calibri"/>
                <a:cs typeface="Calibri"/>
              </a:rPr>
              <a:t> Catherine’s first point of contact, in this situation, is Jo Couling as Lead Partner for FSE.</a:t>
            </a:r>
            <a:endParaRPr lang="en-GB" sz="1100">
              <a:solidFill>
                <a:schemeClr val="tx1"/>
              </a:solidFill>
            </a:endParaRPr>
          </a:p>
          <a:p>
            <a:pPr lvl="0">
              <a:buFont typeface="Arial" panose="020B0604020202020204" pitchFamily="34" charset="0"/>
              <a:buChar char="•"/>
            </a:pPr>
            <a:r>
              <a:rPr lang="en-GB" sz="1100">
                <a:solidFill>
                  <a:schemeClr val="tx1"/>
                </a:solidFill>
                <a:latin typeface="Calibri"/>
                <a:ea typeface="Calibri"/>
                <a:cs typeface="Calibri"/>
              </a:rPr>
              <a:t>Catherine to identify a business lead from Faculty and because there is also potential impact on central RBE, Andrew Walsh is a key stakeholder. This will need to be a joint piece of work across RBE and Faculty. </a:t>
            </a:r>
            <a:endParaRPr lang="en-GB" sz="1100">
              <a:solidFill>
                <a:schemeClr val="tx1"/>
              </a:solidFill>
            </a:endParaRPr>
          </a:p>
          <a:p>
            <a:pPr lvl="0">
              <a:buFont typeface="Arial" panose="020B0604020202020204" pitchFamily="34" charset="0"/>
              <a:buChar char="•"/>
            </a:pPr>
            <a:r>
              <a:rPr lang="en-GB" sz="1100">
                <a:solidFill>
                  <a:schemeClr val="tx1"/>
                </a:solidFill>
                <a:latin typeface="Calibri"/>
                <a:ea typeface="Calibri"/>
                <a:cs typeface="Calibri"/>
              </a:rPr>
              <a:t>Jo will engage People Partner for RBE (Andrew Stephen) and the Research Institutes People Partner (Zoe Evans) to support on People matters with the business owners (Faculty and RBE). </a:t>
            </a:r>
            <a:endParaRPr lang="en-GB" sz="1100">
              <a:solidFill>
                <a:schemeClr val="tx1"/>
              </a:solidFill>
            </a:endParaRPr>
          </a:p>
          <a:p>
            <a:pPr lvl="0">
              <a:buFont typeface="Arial" panose="020B0604020202020204" pitchFamily="34" charset="0"/>
              <a:buChar char="•"/>
            </a:pPr>
            <a:r>
              <a:rPr lang="en-GB" sz="1100">
                <a:solidFill>
                  <a:schemeClr val="tx1"/>
                </a:solidFill>
                <a:latin typeface="Calibri"/>
                <a:ea typeface="Calibri"/>
                <a:cs typeface="Calibri"/>
              </a:rPr>
              <a:t>Andrew S and the Research Institutes People Partner will together support the business owners to identify potential people issues/challenges/change</a:t>
            </a:r>
            <a:endParaRPr lang="en-GB" sz="1100">
              <a:solidFill>
                <a:schemeClr val="tx1"/>
              </a:solidFill>
            </a:endParaRPr>
          </a:p>
          <a:p>
            <a:pPr lvl="0">
              <a:buFont typeface="Arial" panose="020B0604020202020204" pitchFamily="34" charset="0"/>
              <a:buChar char="•"/>
            </a:pPr>
            <a:r>
              <a:rPr lang="en-GB" sz="1100">
                <a:solidFill>
                  <a:schemeClr val="tx1"/>
                </a:solidFill>
                <a:latin typeface="Calibri"/>
                <a:ea typeface="Calibri"/>
                <a:cs typeface="Calibri"/>
              </a:rPr>
              <a:t>Where needed the People Partners will engage any necessary people Centres of Expertise (</a:t>
            </a:r>
            <a:r>
              <a:rPr lang="en-GB" sz="1100" err="1">
                <a:solidFill>
                  <a:schemeClr val="tx1"/>
                </a:solidFill>
                <a:latin typeface="Calibri"/>
                <a:ea typeface="Calibri"/>
                <a:cs typeface="Calibri"/>
              </a:rPr>
              <a:t>CoEs</a:t>
            </a:r>
            <a:r>
              <a:rPr lang="en-GB" sz="1100">
                <a:solidFill>
                  <a:schemeClr val="tx1"/>
                </a:solidFill>
                <a:latin typeface="Calibri"/>
                <a:ea typeface="Calibri"/>
                <a:cs typeface="Calibri"/>
              </a:rPr>
              <a:t>). </a:t>
            </a:r>
            <a:endParaRPr lang="en-GB" sz="1100">
              <a:solidFill>
                <a:schemeClr val="tx1"/>
              </a:solidFill>
            </a:endParaRPr>
          </a:p>
          <a:p>
            <a:pPr lvl="0">
              <a:buFont typeface="Arial" panose="020B0604020202020204" pitchFamily="34" charset="0"/>
              <a:buChar char="•"/>
            </a:pPr>
            <a:r>
              <a:rPr lang="en-GB" sz="1100">
                <a:solidFill>
                  <a:schemeClr val="tx1"/>
                </a:solidFill>
                <a:latin typeface="Calibri"/>
                <a:ea typeface="Calibri"/>
                <a:cs typeface="Calibri"/>
              </a:rPr>
              <a:t>We will work collaboratively to ensure behind the scenes the connections are made.</a:t>
            </a:r>
          </a:p>
          <a:p>
            <a:pPr lvl="0"/>
            <a:endParaRPr lang="en-GB" sz="1100" b="1">
              <a:solidFill>
                <a:schemeClr val="tx1"/>
              </a:solidFill>
            </a:endParaRPr>
          </a:p>
          <a:p>
            <a:pPr lvl="0"/>
            <a:r>
              <a:rPr lang="en-US" sz="1100" b="1">
                <a:solidFill>
                  <a:schemeClr val="tx1"/>
                </a:solidFill>
                <a:latin typeface="Calibri"/>
                <a:ea typeface="Calibri"/>
                <a:cs typeface="Calibri"/>
              </a:rPr>
              <a:t>What does this give you: Connectivity on people issues that impact across the university. Working collaboratively to resolve challenges. </a:t>
            </a:r>
            <a:r>
              <a:rPr lang="en-GB" sz="1100" b="1">
                <a:solidFill>
                  <a:schemeClr val="tx1"/>
                </a:solidFill>
                <a:latin typeface="Calibri"/>
                <a:ea typeface="Calibri"/>
                <a:cs typeface="Calibri"/>
              </a:rPr>
              <a:t>   </a:t>
            </a:r>
            <a:endParaRPr lang="en-GB" sz="1100" b="1">
              <a:solidFill>
                <a:schemeClr val="tx1"/>
              </a:solidFill>
            </a:endParaRPr>
          </a:p>
          <a:p>
            <a:pPr algn="ctr"/>
            <a:endParaRPr lang="en-GB" sz="1100">
              <a:solidFill>
                <a:schemeClr val="tx1"/>
              </a:solidFill>
            </a:endParaRPr>
          </a:p>
          <a:p>
            <a:pPr algn="ctr"/>
            <a:r>
              <a:rPr lang="en-GB" sz="1100">
                <a:solidFill>
                  <a:schemeClr val="tx1"/>
                </a:solidFill>
              </a:rPr>
              <a:t>The examples of Royce is reflective of research &amp; innovation institutes where you have cross over between PS and Academic and a piece of work that impacts on people.</a:t>
            </a:r>
          </a:p>
        </p:txBody>
      </p:sp>
      <p:sp>
        <p:nvSpPr>
          <p:cNvPr id="6" name="Rectangle: Rounded Corners 5">
            <a:extLst>
              <a:ext uri="{FF2B5EF4-FFF2-40B4-BE49-F238E27FC236}">
                <a16:creationId xmlns:a16="http://schemas.microsoft.com/office/drawing/2014/main" id="{CA18952F-2AAE-C95B-7C43-F0DDBF3A495E}"/>
              </a:ext>
            </a:extLst>
          </p:cNvPr>
          <p:cNvSpPr/>
          <p:nvPr/>
        </p:nvSpPr>
        <p:spPr>
          <a:xfrm>
            <a:off x="8226792" y="914017"/>
            <a:ext cx="3887051" cy="5712939"/>
          </a:xfrm>
          <a:prstGeom prst="roundRect">
            <a:avLst/>
          </a:prstGeom>
          <a:solidFill>
            <a:srgbClr val="C9E7A7"/>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1"/>
                </a:solidFill>
                <a:latin typeface="Calibri"/>
                <a:ea typeface="Calibri"/>
                <a:cs typeface="Calibri"/>
              </a:rPr>
              <a:t>TLSE Faculty Level Issue</a:t>
            </a:r>
          </a:p>
          <a:p>
            <a:pPr algn="ctr"/>
            <a:r>
              <a:rPr lang="en-GB" sz="1100" b="1" i="1">
                <a:solidFill>
                  <a:schemeClr val="tx1"/>
                </a:solidFill>
                <a:latin typeface="Calibri"/>
                <a:ea typeface="Calibri"/>
                <a:cs typeface="Calibri"/>
              </a:rPr>
              <a:t>Activity is a Faculty based TLSE change initiative that needs to meet the needs of both academic and PS colleagues across the Faculty (not a real example)</a:t>
            </a:r>
          </a:p>
          <a:p>
            <a:pPr lvl="0"/>
            <a:endParaRPr lang="en-GB" sz="1100" b="1">
              <a:solidFill>
                <a:schemeClr val="tx1"/>
              </a:solidFill>
              <a:latin typeface="Calibri"/>
              <a:ea typeface="Calibri"/>
              <a:cs typeface="Calibri"/>
            </a:endParaRPr>
          </a:p>
          <a:p>
            <a:pPr marL="171450" indent="-171450">
              <a:buFont typeface="Arial" panose="020B0604020202020204" pitchFamily="34" charset="0"/>
              <a:buChar char="•"/>
            </a:pPr>
            <a:r>
              <a:rPr lang="en-GB" sz="1100">
                <a:solidFill>
                  <a:schemeClr val="tx1"/>
                </a:solidFill>
                <a:latin typeface="Calibri"/>
                <a:ea typeface="Calibri"/>
                <a:cs typeface="Calibri"/>
              </a:rPr>
              <a:t>PS TLSE lead in Faculty responsible for delivery (business owner), working in partnership with Academic TLSE lead, School TLSE leads (academic and PS). In this example the issue is Faculty based.</a:t>
            </a:r>
          </a:p>
          <a:p>
            <a:pPr marL="171450" indent="-171450">
              <a:buFont typeface="Arial" panose="020B0604020202020204" pitchFamily="34" charset="0"/>
              <a:buChar char="•"/>
            </a:pPr>
            <a:r>
              <a:rPr lang="en-GB" sz="1100">
                <a:solidFill>
                  <a:schemeClr val="tx1"/>
                </a:solidFill>
                <a:latin typeface="Calibri"/>
                <a:ea typeface="Calibri"/>
                <a:cs typeface="Calibri"/>
              </a:rPr>
              <a:t>PS TLSE lead discuss with and supported by People Partner DSE/TLSE.</a:t>
            </a:r>
          </a:p>
          <a:p>
            <a:pPr marL="171450" indent="-171450">
              <a:buFont typeface="Arial" panose="020B0604020202020204" pitchFamily="34" charset="0"/>
              <a:buChar char="•"/>
            </a:pPr>
            <a:r>
              <a:rPr lang="en-GB" sz="1100">
                <a:solidFill>
                  <a:schemeClr val="tx1"/>
                </a:solidFill>
                <a:latin typeface="Calibri"/>
                <a:ea typeface="Calibri"/>
                <a:cs typeface="Calibri"/>
              </a:rPr>
              <a:t>DSE/TLSE People Partner will support the business owner to identify potential people issues/challenges/change</a:t>
            </a:r>
            <a:endParaRPr lang="en-GB" sz="1100">
              <a:solidFill>
                <a:schemeClr val="tx1"/>
              </a:solidFill>
            </a:endParaRPr>
          </a:p>
          <a:p>
            <a:pPr marL="171450" indent="-171450">
              <a:buFont typeface="Arial" panose="020B0604020202020204" pitchFamily="34" charset="0"/>
              <a:buChar char="•"/>
            </a:pPr>
            <a:r>
              <a:rPr lang="en-GB" sz="1100">
                <a:solidFill>
                  <a:schemeClr val="tx1"/>
                </a:solidFill>
                <a:latin typeface="Calibri"/>
                <a:ea typeface="Calibri"/>
                <a:cs typeface="Calibri"/>
              </a:rPr>
              <a:t>They (business owner and People Partner) may need to involve a wider group that covers other Faculties and/or some of the School TLSE areas depending on the changes.</a:t>
            </a:r>
          </a:p>
          <a:p>
            <a:pPr marL="171450" indent="-171450">
              <a:buFont typeface="Arial" panose="020B0604020202020204" pitchFamily="34" charset="0"/>
              <a:buChar char="•"/>
            </a:pPr>
            <a:r>
              <a:rPr lang="en-GB" sz="1100">
                <a:solidFill>
                  <a:schemeClr val="tx1"/>
                </a:solidFill>
                <a:latin typeface="Calibri"/>
                <a:ea typeface="Calibri"/>
                <a:cs typeface="Calibri"/>
              </a:rPr>
              <a:t>Where needed the People Partners will engage any necessary people Centres of Expertise (</a:t>
            </a:r>
            <a:r>
              <a:rPr lang="en-GB" sz="1100" err="1">
                <a:solidFill>
                  <a:schemeClr val="tx1"/>
                </a:solidFill>
                <a:latin typeface="Calibri"/>
                <a:ea typeface="Calibri"/>
                <a:cs typeface="Calibri"/>
              </a:rPr>
              <a:t>CoEs</a:t>
            </a:r>
            <a:r>
              <a:rPr lang="en-GB" sz="1100">
                <a:solidFill>
                  <a:schemeClr val="tx1"/>
                </a:solidFill>
                <a:latin typeface="Calibri"/>
                <a:ea typeface="Calibri"/>
                <a:cs typeface="Calibri"/>
              </a:rPr>
              <a:t>) or the People Partnering team for the cross over areas (e.g. School Operations). We will work collaboratively to ensure behind the scenes the connections are made.</a:t>
            </a:r>
          </a:p>
          <a:p>
            <a:pPr lvl="0"/>
            <a:endParaRPr lang="en-GB" sz="1100">
              <a:solidFill>
                <a:schemeClr val="tx1"/>
              </a:solidFill>
              <a:latin typeface="Calibri"/>
              <a:ea typeface="Calibri"/>
              <a:cs typeface="Calibri"/>
            </a:endParaRPr>
          </a:p>
          <a:p>
            <a:pPr lvl="0"/>
            <a:r>
              <a:rPr lang="en-GB" sz="1100">
                <a:solidFill>
                  <a:schemeClr val="tx1"/>
                </a:solidFill>
                <a:latin typeface="Calibri"/>
                <a:ea typeface="Calibri"/>
                <a:cs typeface="Calibri"/>
              </a:rPr>
              <a:t>Note if the issue/opportunity/change was based on one School’s TLSE team only and not faculty wide this would likely be managed through DSO and School Operations Partner. The School Ops Partner (Milton) in this case would check in with the TLSE Partner to ensure any relevant connections made. </a:t>
            </a:r>
          </a:p>
          <a:p>
            <a:endParaRPr lang="en-GB" sz="1100" b="1">
              <a:solidFill>
                <a:schemeClr val="tx1"/>
              </a:solidFill>
              <a:latin typeface="Calibri"/>
              <a:ea typeface="Calibri"/>
              <a:cs typeface="Calibri"/>
            </a:endParaRPr>
          </a:p>
          <a:p>
            <a:r>
              <a:rPr lang="en-GB" sz="1100" b="1">
                <a:solidFill>
                  <a:schemeClr val="tx1"/>
                </a:solidFill>
                <a:latin typeface="Calibri"/>
                <a:ea typeface="Calibri"/>
                <a:cs typeface="Calibri"/>
              </a:rPr>
              <a:t>What does this  give you: The People Partners will work together to ensure areas are supported through change.</a:t>
            </a:r>
            <a:endParaRPr lang="en-GB" sz="1100">
              <a:solidFill>
                <a:schemeClr val="tx1"/>
              </a:solidFill>
            </a:endParaRPr>
          </a:p>
        </p:txBody>
      </p:sp>
      <p:sp>
        <p:nvSpPr>
          <p:cNvPr id="7" name="Rectangle: Rounded Corners 6">
            <a:extLst>
              <a:ext uri="{FF2B5EF4-FFF2-40B4-BE49-F238E27FC236}">
                <a16:creationId xmlns:a16="http://schemas.microsoft.com/office/drawing/2014/main" id="{0D123E03-8170-9283-88AB-613C569F6EC6}"/>
              </a:ext>
            </a:extLst>
          </p:cNvPr>
          <p:cNvSpPr/>
          <p:nvPr/>
        </p:nvSpPr>
        <p:spPr>
          <a:xfrm>
            <a:off x="4197718" y="879747"/>
            <a:ext cx="3867576" cy="5712939"/>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1"/>
                </a:solidFill>
                <a:latin typeface="Calibri"/>
                <a:ea typeface="Calibri"/>
                <a:cs typeface="Calibri"/>
              </a:rPr>
              <a:t>Performance Management</a:t>
            </a:r>
          </a:p>
          <a:p>
            <a:pPr algn="ctr"/>
            <a:r>
              <a:rPr lang="en-GB" sz="1100" b="1" i="1">
                <a:solidFill>
                  <a:schemeClr val="tx1"/>
                </a:solidFill>
                <a:latin typeface="Calibri"/>
                <a:ea typeface="Calibri"/>
                <a:cs typeface="Calibri"/>
              </a:rPr>
              <a:t>Activity is a Central People Initiative that needs to meet the needs of both academic and PS colleagues across the University</a:t>
            </a:r>
          </a:p>
          <a:p>
            <a:pPr lvl="0"/>
            <a:endParaRPr lang="en-GB" sz="1100" b="1">
              <a:solidFill>
                <a:schemeClr val="tx1"/>
              </a:solidFill>
              <a:latin typeface="Calibri"/>
              <a:ea typeface="Calibri"/>
              <a:cs typeface="Calibri"/>
            </a:endParaRPr>
          </a:p>
          <a:p>
            <a:pPr marL="171450" indent="-171450">
              <a:buFont typeface="Arial" panose="020B0604020202020204" pitchFamily="34" charset="0"/>
              <a:buChar char="•"/>
            </a:pPr>
            <a:r>
              <a:rPr lang="en-GB" sz="1100">
                <a:solidFill>
                  <a:schemeClr val="tx1"/>
                </a:solidFill>
                <a:latin typeface="Calibri"/>
                <a:ea typeface="Calibri"/>
                <a:cs typeface="Calibri"/>
              </a:rPr>
              <a:t>Centre of Expertise (</a:t>
            </a:r>
            <a:r>
              <a:rPr lang="en-GB" sz="1100" err="1">
                <a:solidFill>
                  <a:schemeClr val="tx1"/>
                </a:solidFill>
                <a:latin typeface="Calibri"/>
                <a:ea typeface="Calibri"/>
                <a:cs typeface="Calibri"/>
              </a:rPr>
              <a:t>CoE</a:t>
            </a:r>
            <a:r>
              <a:rPr lang="en-GB" sz="1100">
                <a:solidFill>
                  <a:schemeClr val="tx1"/>
                </a:solidFill>
                <a:latin typeface="Calibri"/>
                <a:ea typeface="Calibri"/>
                <a:cs typeface="Calibri"/>
              </a:rPr>
              <a:t>) (Linda Simmonds) accountable for designing end to end Performance Management process and approach in line with UoM requirements and best practice. </a:t>
            </a:r>
          </a:p>
          <a:p>
            <a:pPr marL="171450" indent="-171450">
              <a:buFont typeface="Arial" panose="020B0604020202020204" pitchFamily="34" charset="0"/>
              <a:buChar char="•"/>
            </a:pPr>
            <a:r>
              <a:rPr lang="en-GB" sz="1100">
                <a:solidFill>
                  <a:schemeClr val="tx1"/>
                </a:solidFill>
                <a:latin typeface="Calibri"/>
                <a:ea typeface="Calibri"/>
                <a:cs typeface="Calibri"/>
              </a:rPr>
              <a:t>Linda would work together with the People Partnering team to ensure that the “product” is fit for purpose and meets the needs of the professional groups that the People Partners support</a:t>
            </a:r>
          </a:p>
          <a:p>
            <a:pPr marL="171450" lvl="0" indent="-171450">
              <a:buFont typeface="Arial" panose="020B0604020202020204" pitchFamily="34" charset="0"/>
              <a:buChar char="•"/>
            </a:pPr>
            <a:r>
              <a:rPr lang="en-GB" sz="1100">
                <a:solidFill>
                  <a:schemeClr val="tx1"/>
                </a:solidFill>
                <a:latin typeface="Calibri"/>
                <a:ea typeface="Calibri"/>
                <a:cs typeface="Calibri"/>
              </a:rPr>
              <a:t>Lead Partners (Faculty) &amp; School People Partners support communication, engagement and delivery across faculties for Academic colleagues. Contacts: Deans &amp; HSOs.</a:t>
            </a:r>
          </a:p>
          <a:p>
            <a:pPr marL="171450" lvl="0" indent="-171450">
              <a:buFont typeface="Arial" panose="020B0604020202020204" pitchFamily="34" charset="0"/>
              <a:buChar char="•"/>
            </a:pPr>
            <a:r>
              <a:rPr lang="en-GB" sz="1100">
                <a:solidFill>
                  <a:schemeClr val="tx1"/>
                </a:solidFill>
                <a:latin typeface="Calibri"/>
                <a:ea typeface="Calibri"/>
                <a:cs typeface="Calibri"/>
              </a:rPr>
              <a:t>Cross Functional Lead People Partner and People Partners in their team support delivery, engagement and comms cross functionally to ensure consistency around expectations and metrics. Contacts: Exec </a:t>
            </a:r>
            <a:r>
              <a:rPr lang="en-GB" sz="1100" err="1">
                <a:solidFill>
                  <a:schemeClr val="tx1"/>
                </a:solidFill>
                <a:latin typeface="Calibri"/>
                <a:ea typeface="Calibri"/>
                <a:cs typeface="Calibri"/>
              </a:rPr>
              <a:t>DoFOs</a:t>
            </a:r>
            <a:r>
              <a:rPr lang="en-GB" sz="1100">
                <a:solidFill>
                  <a:schemeClr val="tx1"/>
                </a:solidFill>
                <a:latin typeface="Calibri"/>
                <a:ea typeface="Calibri"/>
                <a:cs typeface="Calibri"/>
              </a:rPr>
              <a:t> and DSO along with Directors of RBE,CMSR, DSE and TLSE.</a:t>
            </a:r>
          </a:p>
          <a:p>
            <a:pPr marL="171450" lvl="0" indent="-171450">
              <a:buFont typeface="Arial" panose="020B0604020202020204" pitchFamily="34" charset="0"/>
              <a:buChar char="•"/>
            </a:pPr>
            <a:r>
              <a:rPr lang="en-GB" sz="1100">
                <a:solidFill>
                  <a:schemeClr val="tx1"/>
                </a:solidFill>
                <a:latin typeface="Calibri"/>
                <a:ea typeface="Calibri"/>
                <a:cs typeface="Calibri"/>
              </a:rPr>
              <a:t>People Services accountable for maintaining and improving embedded processes. </a:t>
            </a:r>
          </a:p>
          <a:p>
            <a:pPr marL="171450" lvl="0" indent="-171450">
              <a:buFont typeface="Arial" panose="020B0604020202020204" pitchFamily="34" charset="0"/>
              <a:buChar char="•"/>
            </a:pPr>
            <a:r>
              <a:rPr lang="en-GB" sz="1100" err="1">
                <a:solidFill>
                  <a:schemeClr val="tx1"/>
                </a:solidFill>
                <a:latin typeface="Calibri"/>
                <a:ea typeface="Calibri"/>
                <a:cs typeface="Calibri"/>
              </a:rPr>
              <a:t>CoE</a:t>
            </a:r>
            <a:r>
              <a:rPr lang="en-GB" sz="1100">
                <a:solidFill>
                  <a:schemeClr val="tx1"/>
                </a:solidFill>
                <a:latin typeface="Calibri"/>
                <a:ea typeface="Calibri"/>
                <a:cs typeface="Calibri"/>
              </a:rPr>
              <a:t> accountable for feedback loop via Partners</a:t>
            </a:r>
          </a:p>
          <a:p>
            <a:pPr lvl="0"/>
            <a:endParaRPr lang="en-GB" sz="1100">
              <a:solidFill>
                <a:schemeClr val="tx1"/>
              </a:solidFill>
              <a:latin typeface="Calibri"/>
              <a:ea typeface="Calibri"/>
              <a:cs typeface="Calibri"/>
            </a:endParaRPr>
          </a:p>
          <a:p>
            <a:r>
              <a:rPr lang="en-GB" sz="1100" b="1">
                <a:solidFill>
                  <a:schemeClr val="tx1"/>
                </a:solidFill>
                <a:latin typeface="Calibri"/>
                <a:ea typeface="Calibri"/>
                <a:cs typeface="Calibri"/>
              </a:rPr>
              <a:t>What does this  give you: The People Partners will ensure their areas (and most importantly the types of colleagues they support) are represented/have a voice in initial and ongoing development and delivery of Performance Management process.</a:t>
            </a:r>
            <a:endParaRPr lang="en-GB" sz="1100">
              <a:solidFill>
                <a:schemeClr val="tx1"/>
              </a:solidFill>
            </a:endParaRPr>
          </a:p>
        </p:txBody>
      </p:sp>
    </p:spTree>
    <p:extLst>
      <p:ext uri="{BB962C8B-B14F-4D97-AF65-F5344CB8AC3E}">
        <p14:creationId xmlns:p14="http://schemas.microsoft.com/office/powerpoint/2010/main" val="1176601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A4E28-DCDC-2F60-82CA-94DCD147E3D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B52EC74-B1A4-F857-12B8-DCF742AEDFB9}"/>
              </a:ext>
            </a:extLst>
          </p:cNvPr>
          <p:cNvSpPr>
            <a:spLocks noGrp="1"/>
          </p:cNvSpPr>
          <p:nvPr>
            <p:ph type="title"/>
          </p:nvPr>
        </p:nvSpPr>
        <p:spPr>
          <a:xfrm>
            <a:off x="2426774" y="-92070"/>
            <a:ext cx="7631625" cy="477435"/>
          </a:xfrm>
        </p:spPr>
        <p:txBody>
          <a:bodyPr vert="horz" lIns="91440" tIns="45720" rIns="91440" bIns="45720" rtlCol="0" anchor="ctr">
            <a:noAutofit/>
          </a:bodyPr>
          <a:lstStyle/>
          <a:p>
            <a:r>
              <a:rPr lang="en-US" sz="2400" dirty="0">
                <a:solidFill>
                  <a:srgbClr val="7030A0"/>
                </a:solidFill>
                <a:latin typeface="Calibri" panose="020F0502020204030204" pitchFamily="34" charset="0"/>
                <a:ea typeface="+mj-ea"/>
                <a:cs typeface="Calibri" panose="020F0502020204030204" pitchFamily="34" charset="0"/>
              </a:rPr>
              <a:t>People Partnering Structure &amp; Assignments October 2025</a:t>
            </a:r>
            <a:endParaRPr lang="en-US" sz="2400" kern="1200" dirty="0">
              <a:solidFill>
                <a:srgbClr val="7030A0"/>
              </a:solidFill>
              <a:latin typeface="Calibri" panose="020F0502020204030204" pitchFamily="34" charset="0"/>
              <a:ea typeface="+mj-ea"/>
              <a:cs typeface="Calibri" panose="020F0502020204030204" pitchFamily="34" charset="0"/>
            </a:endParaRPr>
          </a:p>
        </p:txBody>
      </p:sp>
      <p:pic>
        <p:nvPicPr>
          <p:cNvPr id="8" name="Picture 7">
            <a:extLst>
              <a:ext uri="{FF2B5EF4-FFF2-40B4-BE49-F238E27FC236}">
                <a16:creationId xmlns:a16="http://schemas.microsoft.com/office/drawing/2014/main" id="{44FABCA1-6766-0B3C-1D05-5A6642C52E74}"/>
              </a:ext>
            </a:extLst>
          </p:cNvPr>
          <p:cNvPicPr>
            <a:picLocks noChangeAspect="1"/>
          </p:cNvPicPr>
          <p:nvPr/>
        </p:nvPicPr>
        <p:blipFill rotWithShape="1">
          <a:blip r:embed="rId2"/>
          <a:srcRect l="4871" t="2774" r="4174" b="8811"/>
          <a:stretch/>
        </p:blipFill>
        <p:spPr>
          <a:xfrm>
            <a:off x="207188" y="146649"/>
            <a:ext cx="1127839" cy="477435"/>
          </a:xfrm>
          <a:prstGeom prst="rect">
            <a:avLst/>
          </a:prstGeom>
        </p:spPr>
      </p:pic>
      <p:sp>
        <p:nvSpPr>
          <p:cNvPr id="2" name="Slide Number Placeholder 1">
            <a:extLst>
              <a:ext uri="{FF2B5EF4-FFF2-40B4-BE49-F238E27FC236}">
                <a16:creationId xmlns:a16="http://schemas.microsoft.com/office/drawing/2014/main" id="{8ECED74A-C243-EF01-0172-17F64F139D1C}"/>
              </a:ext>
            </a:extLst>
          </p:cNvPr>
          <p:cNvSpPr>
            <a:spLocks noGrp="1"/>
          </p:cNvSpPr>
          <p:nvPr>
            <p:ph type="sldNum" sz="quarter" idx="12"/>
          </p:nvPr>
        </p:nvSpPr>
        <p:spPr>
          <a:xfrm>
            <a:off x="9208464" y="6442997"/>
            <a:ext cx="28448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58A139-7ABE-46A1-B082-C2C77667394C}" type="slidenum">
              <a:rPr kumimoji="0" lang="en-GB" sz="1000" b="1" i="0" u="none" strike="noStrike" kern="1200" cap="none" spc="0" normalizeH="0" baseline="0" noProof="0" smtClean="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000" b="1"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9" name="Diagram 8">
            <a:extLst>
              <a:ext uri="{FF2B5EF4-FFF2-40B4-BE49-F238E27FC236}">
                <a16:creationId xmlns:a16="http://schemas.microsoft.com/office/drawing/2014/main" id="{739D1704-2800-06EB-9F7E-FE8B8802DF3F}"/>
              </a:ext>
            </a:extLst>
          </p:cNvPr>
          <p:cNvGraphicFramePr/>
          <p:nvPr/>
        </p:nvGraphicFramePr>
        <p:xfrm>
          <a:off x="232392" y="896112"/>
          <a:ext cx="9106858" cy="60117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3">
            <a:extLst>
              <a:ext uri="{FF2B5EF4-FFF2-40B4-BE49-F238E27FC236}">
                <a16:creationId xmlns:a16="http://schemas.microsoft.com/office/drawing/2014/main" id="{4CB5A7A9-522D-24FE-C186-E20890AC9764}"/>
              </a:ext>
            </a:extLst>
          </p:cNvPr>
          <p:cNvSpPr txBox="1"/>
          <p:nvPr/>
        </p:nvSpPr>
        <p:spPr>
          <a:xfrm>
            <a:off x="9432906" y="390709"/>
            <a:ext cx="2620358" cy="6394058"/>
          </a:xfrm>
          <a:prstGeom prst="rect">
            <a:avLst/>
          </a:prstGeom>
          <a:no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a:ln>
                  <a:noFill/>
                </a:ln>
                <a:solidFill>
                  <a:srgbClr val="000000"/>
                </a:solidFill>
                <a:effectLst/>
                <a:uLnTx/>
                <a:uFillTx/>
                <a:latin typeface="Calibri"/>
                <a:ea typeface="Calibri"/>
                <a:cs typeface="Calibri"/>
              </a:rPr>
              <a:t>Notes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Calibri"/>
                <a:ea typeface="Calibri"/>
                <a:cs typeface="Calibri"/>
              </a:rPr>
              <a:t>Leader Advice Team supports across both academic and professional services.</a:t>
            </a:r>
            <a:endParaRPr lang="en-US" sz="1050" b="0" i="0" u="none" strike="noStrike" kern="1200" cap="none" spc="0" normalizeH="0" baseline="0" noProof="0">
              <a:ln>
                <a:noFill/>
              </a:ln>
              <a:solidFill>
                <a:srgbClr val="000000"/>
              </a:solidFill>
              <a:effectLst/>
              <a:uLnTx/>
              <a:uFillTx/>
              <a:latin typeface="Calibri"/>
              <a:ea typeface="Calibri"/>
              <a:cs typeface="Calibri"/>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Calibri"/>
                <a:ea typeface="Calibri"/>
                <a:cs typeface="Calibri"/>
              </a:rPr>
              <a:t>Partner portfolios will be flexible over time depending on needs of the areas, individual development etc. (rotation) </a:t>
            </a:r>
            <a:endParaRPr lang="en-US" sz="1050" b="0" i="0" u="none" strike="noStrike" kern="1200" cap="none" spc="0" normalizeH="0" baseline="0" noProof="0">
              <a:ln>
                <a:noFill/>
              </a:ln>
              <a:solidFill>
                <a:srgbClr val="000000"/>
              </a:solidFill>
              <a:effectLst/>
              <a:uLnTx/>
              <a:uFillTx/>
              <a:latin typeface="Calibri"/>
              <a:ea typeface="Calibri"/>
              <a:cs typeface="Calibri"/>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Calibri"/>
                <a:ea typeface="Calibri"/>
                <a:cs typeface="Calibri"/>
              </a:rPr>
              <a:t>Areas without a named Partner will receive support from either Directorate aligned Lead People Partner or the Leader Advice Team and will have ad hoc Partner support as needed which will be facilitated by all Partners across academic and PS. </a:t>
            </a:r>
            <a:endParaRPr lang="en-US" sz="1050" b="0" i="0" u="none" strike="noStrike" kern="1200" cap="none" spc="0" normalizeH="0" baseline="0" noProof="0">
              <a:ln>
                <a:noFill/>
              </a:ln>
              <a:solidFill>
                <a:srgbClr val="000000"/>
              </a:solidFill>
              <a:effectLst/>
              <a:uLnTx/>
              <a:uFillTx/>
              <a:latin typeface="Calibri"/>
              <a:ea typeface="Calibri"/>
              <a:cs typeface="Calibri"/>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Calibri"/>
                <a:ea typeface="Calibri"/>
                <a:cs typeface="Calibri"/>
              </a:rPr>
              <a:t>Schools in Faculties will have a named Partner. That Partner may be aligned to more than 1 school. </a:t>
            </a:r>
            <a:endParaRPr lang="en-US" sz="1050" b="0" i="0" u="none" strike="noStrike" kern="1200" cap="none" spc="0" normalizeH="0" baseline="0" noProof="0">
              <a:ln>
                <a:noFill/>
              </a:ln>
              <a:solidFill>
                <a:srgbClr val="000000"/>
              </a:solidFill>
              <a:effectLst/>
              <a:uLnTx/>
              <a:uFillTx/>
              <a:latin typeface="Calibri"/>
              <a:ea typeface="Calibri"/>
              <a:cs typeface="Calibri"/>
            </a:endParaRPr>
          </a:p>
          <a:p>
            <a:pPr marL="171450" indent="-171450">
              <a:buFont typeface="Arial" panose="020B0604020202020204" pitchFamily="34" charset="0"/>
              <a:buChar char="•"/>
              <a:defRPr/>
            </a:pPr>
            <a:r>
              <a:rPr kumimoji="0" lang="en-US" sz="1050" b="0" i="0" u="none" strike="noStrike" kern="1200" cap="none" spc="0" normalizeH="0" baseline="0" noProof="0">
                <a:ln>
                  <a:noFill/>
                </a:ln>
                <a:solidFill>
                  <a:srgbClr val="000000"/>
                </a:solidFill>
                <a:effectLst/>
                <a:uLnTx/>
                <a:uFillTx/>
                <a:latin typeface="Calibri"/>
                <a:ea typeface="Calibri"/>
                <a:cs typeface="Calibri"/>
              </a:rPr>
              <a:t>All team members Partners and </a:t>
            </a:r>
            <a:r>
              <a:rPr lang="en-US" sz="1050">
                <a:solidFill>
                  <a:srgbClr val="000000"/>
                </a:solidFill>
                <a:latin typeface="Calibri"/>
                <a:ea typeface="Calibri"/>
                <a:cs typeface="Calibri"/>
              </a:rPr>
              <a:t>Advisors will </a:t>
            </a:r>
            <a:r>
              <a:rPr kumimoji="0" lang="en-US" sz="1050" b="0" i="0" u="none" strike="noStrike" kern="1200" cap="none" spc="0" normalizeH="0" baseline="0" noProof="0">
                <a:ln>
                  <a:noFill/>
                </a:ln>
                <a:solidFill>
                  <a:srgbClr val="000000"/>
                </a:solidFill>
                <a:effectLst/>
                <a:uLnTx/>
                <a:uFillTx/>
                <a:latin typeface="Calibri"/>
                <a:ea typeface="Calibri"/>
                <a:cs typeface="Calibri"/>
              </a:rPr>
              <a:t>be expected to lead on projects</a:t>
            </a:r>
            <a:r>
              <a:rPr lang="en-US" sz="1050">
                <a:solidFill>
                  <a:srgbClr val="000000"/>
                </a:solidFill>
                <a:latin typeface="Calibri"/>
                <a:ea typeface="Calibri"/>
                <a:cs typeface="Calibri"/>
              </a:rPr>
              <a:t> </a:t>
            </a:r>
            <a:r>
              <a:rPr kumimoji="0" lang="en-US" sz="1050" b="0" i="0" u="none" strike="noStrike" kern="1200" cap="none" spc="0" normalizeH="0" baseline="0" noProof="0">
                <a:ln>
                  <a:noFill/>
                </a:ln>
                <a:solidFill>
                  <a:srgbClr val="000000"/>
                </a:solidFill>
                <a:effectLst/>
                <a:uLnTx/>
                <a:uFillTx/>
                <a:latin typeface="Calibri"/>
                <a:ea typeface="Calibri"/>
                <a:cs typeface="Calibri"/>
              </a:rPr>
              <a:t> outside of their direct area.</a:t>
            </a:r>
            <a:endParaRPr lang="en-US" sz="1050" b="0" i="0" u="none" strike="noStrike" kern="1200" cap="none" spc="0" normalizeH="0" baseline="0" noProof="0">
              <a:ln>
                <a:noFill/>
              </a:ln>
              <a:solidFill>
                <a:srgbClr val="000000"/>
              </a:solidFill>
              <a:effectLst/>
              <a:uLnTx/>
              <a:uFillTx/>
              <a:latin typeface="Calibri"/>
              <a:ea typeface="Calibri"/>
              <a:cs typeface="Calibri"/>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Calibri"/>
                <a:ea typeface="Calibri"/>
                <a:cs typeface="Calibri"/>
              </a:rPr>
              <a:t>Where areas are not aligned in the same way as the Partner structure, the teams will work closely together to ensure coordinated support and shared understanding of areas. </a:t>
            </a:r>
            <a:endParaRPr lang="en-US" sz="1050" b="0" i="0" u="none" strike="noStrike" kern="1200" cap="none" spc="0" normalizeH="0" baseline="0" noProof="0">
              <a:ln>
                <a:noFill/>
              </a:ln>
              <a:solidFill>
                <a:srgbClr val="000000"/>
              </a:solidFill>
              <a:effectLst/>
              <a:uLnTx/>
              <a:uFillTx/>
              <a:latin typeface="Calibri"/>
              <a:ea typeface="Calibri"/>
              <a:cs typeface="Calibri"/>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a:ln>
                  <a:noFill/>
                </a:ln>
                <a:solidFill>
                  <a:srgbClr val="000000"/>
                </a:solidFill>
                <a:effectLst/>
                <a:uLnTx/>
                <a:uFillTx/>
                <a:latin typeface="Calibri"/>
                <a:ea typeface="Calibri"/>
                <a:cs typeface="Calibri"/>
              </a:rPr>
              <a:t>Notes on Particular roles</a:t>
            </a:r>
            <a:endParaRPr lang="en-US" sz="1050" b="1" i="1" u="none" strike="noStrike" kern="1200" cap="none" spc="0" normalizeH="0" baseline="0" noProof="0">
              <a:ln>
                <a:noFill/>
              </a:ln>
              <a:solidFill>
                <a:srgbClr val="000000"/>
              </a:solidFill>
              <a:effectLst/>
              <a:uLnTx/>
              <a:uFillTx/>
              <a:latin typeface="Calibri"/>
              <a:ea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Calibri"/>
                <a:ea typeface="Calibri"/>
                <a:cs typeface="Calibri"/>
              </a:rPr>
              <a:t>*Lead People Partner also supports People Partner for People; New Initiatives Co-ordination of Support e.g. Unit M set up; PS Vision/Service Excellence/2035</a:t>
            </a:r>
            <a:endParaRPr lang="en-US" sz="1050" b="0" i="0" u="none" strike="noStrike" kern="1200" cap="none" spc="0" normalizeH="0" baseline="0" noProof="0">
              <a:ln>
                <a:noFill/>
              </a:ln>
              <a:solidFill>
                <a:srgbClr val="000000"/>
              </a:solidFill>
              <a:effectLst/>
              <a:uLnTx/>
              <a:uFillTx/>
              <a:latin typeface="Calibri"/>
              <a:ea typeface="Calibri"/>
              <a:cs typeface="Calibri"/>
            </a:endParaRPr>
          </a:p>
          <a:p>
            <a:pPr>
              <a:defRPr/>
            </a:pPr>
            <a:r>
              <a:rPr kumimoji="0" lang="en-US" sz="1050" b="0" i="0" u="none" strike="noStrike" kern="1200" cap="none" spc="0" normalizeH="0" baseline="0" noProof="0">
                <a:ln>
                  <a:noFill/>
                </a:ln>
                <a:solidFill>
                  <a:srgbClr val="000000"/>
                </a:solidFill>
                <a:effectLst/>
                <a:uLnTx/>
                <a:uFillTx/>
                <a:latin typeface="Calibri"/>
                <a:ea typeface="Calibri"/>
                <a:cs typeface="Calibri"/>
              </a:rPr>
              <a:t>**Research &amp; Innovation Institutes will largely be supported by the </a:t>
            </a:r>
            <a:r>
              <a:rPr lang="en-US" sz="1050">
                <a:solidFill>
                  <a:srgbClr val="000000"/>
                </a:solidFill>
                <a:latin typeface="Calibri"/>
                <a:ea typeface="Calibri"/>
                <a:cs typeface="Calibri"/>
              </a:rPr>
              <a:t>Leader Advice Team</a:t>
            </a:r>
            <a:r>
              <a:rPr kumimoji="0" lang="en-US" sz="1050" b="0" i="0" u="none" strike="noStrike" kern="1200" cap="none" spc="0" normalizeH="0" baseline="0" noProof="0">
                <a:ln>
                  <a:noFill/>
                </a:ln>
                <a:solidFill>
                  <a:srgbClr val="000000"/>
                </a:solidFill>
                <a:effectLst/>
                <a:uLnTx/>
                <a:uFillTx/>
                <a:latin typeface="Calibri"/>
                <a:ea typeface="Calibri"/>
                <a:cs typeface="Calibri"/>
              </a:rPr>
              <a:t> for BAU work but for People Partner level support this role will be the “go to” this is primarily (but not limited to) MCRC, Royce, GEIC/NGI (buyout 0.2 FTE), MIB, Dalton, </a:t>
            </a:r>
            <a:r>
              <a:rPr kumimoji="0" lang="en-US" sz="1050" b="0" i="0" u="none" strike="noStrike" kern="1200" cap="none" spc="0" normalizeH="0" baseline="0" noProof="0" err="1">
                <a:ln>
                  <a:noFill/>
                </a:ln>
                <a:solidFill>
                  <a:srgbClr val="000000"/>
                </a:solidFill>
                <a:effectLst/>
                <a:uLnTx/>
                <a:uFillTx/>
                <a:latin typeface="Calibri"/>
                <a:ea typeface="Calibri"/>
                <a:cs typeface="Calibri"/>
              </a:rPr>
              <a:t>UnitM</a:t>
            </a:r>
            <a:r>
              <a:rPr kumimoji="0" lang="en-US" sz="1050" b="0" i="0" u="none" strike="noStrike" kern="1200" cap="none" spc="0" normalizeH="0" baseline="0" noProof="0">
                <a:ln>
                  <a:noFill/>
                </a:ln>
                <a:solidFill>
                  <a:srgbClr val="000000"/>
                </a:solidFill>
                <a:effectLst/>
                <a:uLnTx/>
                <a:uFillTx/>
                <a:latin typeface="Calibri"/>
                <a:ea typeface="Calibri"/>
                <a:cs typeface="Calibri"/>
              </a:rPr>
              <a:t>, Pankhurst. </a:t>
            </a:r>
            <a:endParaRPr lang="en-US" sz="1050" b="0" i="0" u="none" strike="noStrike" kern="1200" cap="none" spc="0" normalizeH="0" baseline="0" noProof="0">
              <a:ln>
                <a:noFill/>
              </a:ln>
              <a:solidFill>
                <a:srgbClr val="000000"/>
              </a:solidFill>
              <a:effectLst/>
              <a:uLnTx/>
              <a:uFillTx/>
              <a:latin typeface="Calibri"/>
              <a:ea typeface="Calibri"/>
              <a:cs typeface="Calibri"/>
            </a:endParaRPr>
          </a:p>
          <a:p>
            <a:pPr lvl="0"/>
            <a:r>
              <a:rPr lang="en-US" sz="1050">
                <a:solidFill>
                  <a:srgbClr val="000000"/>
                </a:solidFill>
                <a:latin typeface="Calibri"/>
                <a:ea typeface="Calibri"/>
                <a:cs typeface="Calibri"/>
              </a:rPr>
              <a:t>***</a:t>
            </a:r>
            <a:r>
              <a:rPr lang="en-GB" sz="1050">
                <a:solidFill>
                  <a:srgbClr val="000000"/>
                </a:solidFill>
                <a:latin typeface="Calibri"/>
                <a:ea typeface="Calibri"/>
                <a:cs typeface="Calibri"/>
              </a:rPr>
              <a:t>Weronika Roznowska, Starts 3 Nov (FTC mat cover) &amp; Ellie McCormick Starts 15 DEC</a:t>
            </a:r>
            <a:endParaRPr kumimoji="0" lang="en-US" sz="1050" b="0" i="0" u="none" strike="noStrike" kern="1200" cap="none" spc="0" normalizeH="0" baseline="0" noProof="0">
              <a:ln>
                <a:noFill/>
              </a:ln>
              <a:solidFill>
                <a:srgbClr val="000000"/>
              </a:solidFill>
              <a:effectLst/>
              <a:uLnTx/>
              <a:uFillTx/>
              <a:latin typeface="Calibri"/>
              <a:ea typeface="Calibri"/>
              <a:cs typeface="Calibri"/>
            </a:endParaRPr>
          </a:p>
        </p:txBody>
      </p:sp>
    </p:spTree>
    <p:extLst>
      <p:ext uri="{BB962C8B-B14F-4D97-AF65-F5344CB8AC3E}">
        <p14:creationId xmlns:p14="http://schemas.microsoft.com/office/powerpoint/2010/main" val="2507378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DAF24-DFB5-7DD1-DEE6-03D8134338B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04CA822-3CAF-40CF-3F7D-808FE14CD53A}"/>
              </a:ext>
            </a:extLst>
          </p:cNvPr>
          <p:cNvSpPr>
            <a:spLocks noGrp="1"/>
          </p:cNvSpPr>
          <p:nvPr>
            <p:ph type="title"/>
          </p:nvPr>
        </p:nvSpPr>
        <p:spPr>
          <a:xfrm>
            <a:off x="1483812" y="160083"/>
            <a:ext cx="9772539" cy="477435"/>
          </a:xfrm>
        </p:spPr>
        <p:txBody>
          <a:bodyPr vert="horz" lIns="91440" tIns="45720" rIns="91440" bIns="45720" rtlCol="0" anchor="ctr">
            <a:noAutofit/>
          </a:bodyPr>
          <a:lstStyle/>
          <a:p>
            <a:r>
              <a:rPr lang="en-US" sz="2400">
                <a:solidFill>
                  <a:srgbClr val="7030A0"/>
                </a:solidFill>
                <a:latin typeface="Calibri" panose="020F0502020204030204" pitchFamily="34" charset="0"/>
                <a:ea typeface="+mj-ea"/>
                <a:cs typeface="Calibri" panose="020F0502020204030204" pitchFamily="34" charset="0"/>
              </a:rPr>
              <a:t>What that means in practice in Schools and Faculties</a:t>
            </a:r>
            <a:endParaRPr lang="en-US" sz="2400" kern="1200">
              <a:solidFill>
                <a:srgbClr val="7030A0"/>
              </a:solidFill>
              <a:latin typeface="Calibri" panose="020F0502020204030204" pitchFamily="34" charset="0"/>
              <a:ea typeface="+mj-ea"/>
              <a:cs typeface="Calibri" panose="020F0502020204030204" pitchFamily="34" charset="0"/>
            </a:endParaRPr>
          </a:p>
        </p:txBody>
      </p:sp>
      <p:pic>
        <p:nvPicPr>
          <p:cNvPr id="8" name="Picture 7">
            <a:extLst>
              <a:ext uri="{FF2B5EF4-FFF2-40B4-BE49-F238E27FC236}">
                <a16:creationId xmlns:a16="http://schemas.microsoft.com/office/drawing/2014/main" id="{DB5D0DE2-D408-6065-583F-2E77EB65262B}"/>
              </a:ext>
            </a:extLst>
          </p:cNvPr>
          <p:cNvPicPr>
            <a:picLocks noChangeAspect="1"/>
          </p:cNvPicPr>
          <p:nvPr/>
        </p:nvPicPr>
        <p:blipFill rotWithShape="1">
          <a:blip r:embed="rId3"/>
          <a:srcRect l="4871" t="2774" r="4174" b="8811"/>
          <a:stretch/>
        </p:blipFill>
        <p:spPr>
          <a:xfrm>
            <a:off x="207188" y="146649"/>
            <a:ext cx="1127839" cy="477435"/>
          </a:xfrm>
          <a:prstGeom prst="rect">
            <a:avLst/>
          </a:prstGeom>
        </p:spPr>
      </p:pic>
      <p:cxnSp>
        <p:nvCxnSpPr>
          <p:cNvPr id="3" name="Straight Connector 2">
            <a:extLst>
              <a:ext uri="{FF2B5EF4-FFF2-40B4-BE49-F238E27FC236}">
                <a16:creationId xmlns:a16="http://schemas.microsoft.com/office/drawing/2014/main" id="{50347716-2BC5-09A9-CA1D-41F2A8DAB4A0}"/>
              </a:ext>
            </a:extLst>
          </p:cNvPr>
          <p:cNvCxnSpPr/>
          <p:nvPr/>
        </p:nvCxnSpPr>
        <p:spPr>
          <a:xfrm>
            <a:off x="0" y="766700"/>
            <a:ext cx="121920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Slide Number Placeholder 1">
            <a:extLst>
              <a:ext uri="{FF2B5EF4-FFF2-40B4-BE49-F238E27FC236}">
                <a16:creationId xmlns:a16="http://schemas.microsoft.com/office/drawing/2014/main" id="{2AE8AC1B-F6D6-D017-F158-D6C4C546230E}"/>
              </a:ext>
            </a:extLst>
          </p:cNvPr>
          <p:cNvSpPr>
            <a:spLocks noGrp="1"/>
          </p:cNvSpPr>
          <p:nvPr>
            <p:ph type="sldNum" sz="quarter" idx="12"/>
          </p:nvPr>
        </p:nvSpPr>
        <p:spPr>
          <a:xfrm>
            <a:off x="9129880" y="6423373"/>
            <a:ext cx="3081866" cy="396494"/>
          </a:xfrm>
        </p:spPr>
        <p:txBody>
          <a:bodyPr/>
          <a:lstStyle/>
          <a:p>
            <a:fld id="{F758A139-7ABE-46A1-B082-C2C77667394C}" type="slidenum">
              <a:rPr lang="en-GB" b="1" smtClean="0">
                <a:solidFill>
                  <a:schemeClr val="bg1"/>
                </a:solidFill>
                <a:latin typeface="Calibri" panose="020F0502020204030204" pitchFamily="34" charset="0"/>
                <a:ea typeface="Calibri" panose="020F0502020204030204" pitchFamily="34" charset="0"/>
                <a:cs typeface="Calibri" panose="020F0502020204030204" pitchFamily="34" charset="0"/>
              </a:rPr>
              <a:pPr/>
              <a:t>49</a:t>
            </a:fld>
            <a:endParaRPr lang="en-GB" b="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2" name="Diagram 1">
            <a:extLst>
              <a:ext uri="{FF2B5EF4-FFF2-40B4-BE49-F238E27FC236}">
                <a16:creationId xmlns:a16="http://schemas.microsoft.com/office/drawing/2014/main" id="{2CA5BF6C-B4CC-F95C-5664-61F24D8FBC2A}"/>
              </a:ext>
            </a:extLst>
          </p:cNvPr>
          <p:cNvGraphicFramePr/>
          <p:nvPr/>
        </p:nvGraphicFramePr>
        <p:xfrm>
          <a:off x="356616" y="1572769"/>
          <a:ext cx="11430000" cy="43891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62108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B182939-3BB3-52C1-A492-3C7E252E92C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DA2D7F1-409B-4CF3-63E5-9326A799482E}"/>
              </a:ext>
            </a:extLst>
          </p:cNvPr>
          <p:cNvSpPr/>
          <p:nvPr/>
        </p:nvSpPr>
        <p:spPr>
          <a:xfrm>
            <a:off x="-1" y="0"/>
            <a:ext cx="5093209" cy="6858000"/>
          </a:xfrm>
          <a:prstGeom prst="rect">
            <a:avLst/>
          </a:prstGeom>
          <a:solidFill>
            <a:srgbClr val="5D2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654091-DA68-8A09-5CD7-A753BFB56B38}"/>
              </a:ext>
            </a:extLst>
          </p:cNvPr>
          <p:cNvSpPr>
            <a:spLocks noGrp="1"/>
          </p:cNvSpPr>
          <p:nvPr>
            <p:ph type="title"/>
          </p:nvPr>
        </p:nvSpPr>
        <p:spPr>
          <a:xfrm>
            <a:off x="524741" y="620392"/>
            <a:ext cx="3808268" cy="5504400"/>
          </a:xfrm>
        </p:spPr>
        <p:txBody>
          <a:bodyPr vert="horz" lIns="91440" tIns="45720" rIns="91440" bIns="45720" rtlCol="0" anchor="ctr">
            <a:normAutofit/>
          </a:bodyPr>
          <a:lstStyle/>
          <a:p>
            <a:pPr>
              <a:lnSpc>
                <a:spcPct val="90000"/>
              </a:lnSpc>
            </a:pPr>
            <a:r>
              <a:rPr lang="en-US" sz="4000" kern="1200">
                <a:solidFill>
                  <a:schemeClr val="bg1"/>
                </a:solidFill>
              </a:rPr>
              <a:t>SEED Resources </a:t>
            </a:r>
          </a:p>
        </p:txBody>
      </p:sp>
      <p:sp>
        <p:nvSpPr>
          <p:cNvPr id="4" name="TextBox 3">
            <a:extLst>
              <a:ext uri="{FF2B5EF4-FFF2-40B4-BE49-F238E27FC236}">
                <a16:creationId xmlns:a16="http://schemas.microsoft.com/office/drawing/2014/main" id="{0C792450-F253-B33E-3BAB-81B6BD28ABB8}"/>
              </a:ext>
            </a:extLst>
          </p:cNvPr>
          <p:cNvSpPr txBox="1"/>
          <p:nvPr/>
        </p:nvSpPr>
        <p:spPr>
          <a:xfrm>
            <a:off x="5617950" y="2140635"/>
            <a:ext cx="6096000" cy="2031325"/>
          </a:xfrm>
          <a:prstGeom prst="rect">
            <a:avLst/>
          </a:prstGeom>
          <a:noFill/>
        </p:spPr>
        <p:txBody>
          <a:bodyPr wrap="square">
            <a:spAutoFit/>
          </a:bodyPr>
          <a:lstStyle/>
          <a:p>
            <a:r>
              <a:rPr lang="en-GB"/>
              <a:t>You can find all the relevant resources &amp; Information via the link below:</a:t>
            </a:r>
          </a:p>
          <a:p>
            <a:r>
              <a:rPr lang="en-GB"/>
              <a:t> </a:t>
            </a:r>
            <a:r>
              <a:rPr lang="en-GB">
                <a:hlinkClick r:id="rId2"/>
              </a:rPr>
              <a:t>https://www.staffnet.manchester.ac.uk/seed/resources/seed-ways-of-working/</a:t>
            </a:r>
            <a:endParaRPr lang="en-GB"/>
          </a:p>
          <a:p>
            <a:endParaRPr lang="en-GB"/>
          </a:p>
          <a:p>
            <a:endParaRPr lang="en-GB"/>
          </a:p>
        </p:txBody>
      </p:sp>
    </p:spTree>
    <p:extLst>
      <p:ext uri="{BB962C8B-B14F-4D97-AF65-F5344CB8AC3E}">
        <p14:creationId xmlns:p14="http://schemas.microsoft.com/office/powerpoint/2010/main" val="1996559089"/>
      </p:ext>
    </p:extLst>
  </p:cSld>
  <p:clrMapOvr>
    <a:masterClrMapping/>
  </p:clrMapOvr>
  <p:transition spd="slow">
    <p:push/>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2770E-92D0-4270-3884-A36E2E1FA880}"/>
              </a:ext>
            </a:extLst>
          </p:cNvPr>
          <p:cNvSpPr>
            <a:spLocks noGrp="1"/>
          </p:cNvSpPr>
          <p:nvPr>
            <p:ph type="title"/>
          </p:nvPr>
        </p:nvSpPr>
        <p:spPr>
          <a:xfrm>
            <a:off x="609601" y="724653"/>
            <a:ext cx="3445904" cy="631084"/>
          </a:xfrm>
        </p:spPr>
        <p:txBody>
          <a:bodyPr wrap="square" anchor="b">
            <a:normAutofit/>
          </a:bodyPr>
          <a:lstStyle/>
          <a:p>
            <a:r>
              <a:rPr lang="en-GB" dirty="0"/>
              <a:t>Humanities</a:t>
            </a:r>
          </a:p>
        </p:txBody>
      </p:sp>
      <p:sp>
        <p:nvSpPr>
          <p:cNvPr id="9" name="Text Placeholder 3">
            <a:extLst>
              <a:ext uri="{FF2B5EF4-FFF2-40B4-BE49-F238E27FC236}">
                <a16:creationId xmlns:a16="http://schemas.microsoft.com/office/drawing/2014/main" id="{6BAE29EB-CD59-C0AF-CF90-295D5A61A7F6}"/>
              </a:ext>
            </a:extLst>
          </p:cNvPr>
          <p:cNvSpPr>
            <a:spLocks noGrp="1"/>
          </p:cNvSpPr>
          <p:nvPr>
            <p:ph type="body" sz="half" idx="2"/>
          </p:nvPr>
        </p:nvSpPr>
        <p:spPr>
          <a:xfrm>
            <a:off x="609601" y="2420889"/>
            <a:ext cx="4011084" cy="3705275"/>
          </a:xfrm>
        </p:spPr>
        <p:txBody>
          <a:bodyPr/>
          <a:lstStyle/>
          <a:p>
            <a:endParaRPr lang="en-US"/>
          </a:p>
        </p:txBody>
      </p:sp>
      <p:graphicFrame>
        <p:nvGraphicFramePr>
          <p:cNvPr id="5" name="Content Placeholder 2">
            <a:extLst>
              <a:ext uri="{FF2B5EF4-FFF2-40B4-BE49-F238E27FC236}">
                <a16:creationId xmlns:a16="http://schemas.microsoft.com/office/drawing/2014/main" id="{488A6CC5-023B-6A75-4AED-38934BE4906D}"/>
              </a:ext>
            </a:extLst>
          </p:cNvPr>
          <p:cNvGraphicFramePr>
            <a:graphicFrameLocks noGrp="1"/>
          </p:cNvGraphicFramePr>
          <p:nvPr>
            <p:ph idx="1"/>
          </p:nvPr>
        </p:nvGraphicFramePr>
        <p:xfrm>
          <a:off x="5022579" y="1407731"/>
          <a:ext cx="6815667" cy="49294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Four people in quad scull">
            <a:extLst>
              <a:ext uri="{FF2B5EF4-FFF2-40B4-BE49-F238E27FC236}">
                <a16:creationId xmlns:a16="http://schemas.microsoft.com/office/drawing/2014/main" id="{72F5B1D8-459D-E6CA-1A00-6F435402840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8491" y="2287825"/>
            <a:ext cx="4093303" cy="3838339"/>
          </a:xfrm>
          <a:prstGeom prst="rect">
            <a:avLst/>
          </a:prstGeom>
        </p:spPr>
      </p:pic>
    </p:spTree>
    <p:extLst>
      <p:ext uri="{BB962C8B-B14F-4D97-AF65-F5344CB8AC3E}">
        <p14:creationId xmlns:p14="http://schemas.microsoft.com/office/powerpoint/2010/main" val="12510247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5CD4A-C97F-6927-A407-426747DE5B2C}"/>
              </a:ext>
            </a:extLst>
          </p:cNvPr>
          <p:cNvSpPr>
            <a:spLocks noGrp="1"/>
          </p:cNvSpPr>
          <p:nvPr>
            <p:ph type="ctrTitle"/>
          </p:nvPr>
        </p:nvSpPr>
        <p:spPr/>
        <p:txBody>
          <a:bodyPr/>
          <a:lstStyle/>
          <a:p>
            <a:r>
              <a:rPr lang="en-US"/>
              <a:t>Communications &amp; Engagement</a:t>
            </a:r>
          </a:p>
        </p:txBody>
      </p:sp>
      <p:sp>
        <p:nvSpPr>
          <p:cNvPr id="3" name="Subtitle 2">
            <a:extLst>
              <a:ext uri="{FF2B5EF4-FFF2-40B4-BE49-F238E27FC236}">
                <a16:creationId xmlns:a16="http://schemas.microsoft.com/office/drawing/2014/main" id="{1DA25134-187C-C193-63D0-BDE411A9C63E}"/>
              </a:ext>
            </a:extLst>
          </p:cNvPr>
          <p:cNvSpPr>
            <a:spLocks noGrp="1"/>
          </p:cNvSpPr>
          <p:nvPr>
            <p:ph type="subTitle" idx="1"/>
          </p:nvPr>
        </p:nvSpPr>
        <p:spPr/>
        <p:txBody>
          <a:bodyPr/>
          <a:lstStyle/>
          <a:p>
            <a:r>
              <a:rPr lang="en-US">
                <a:latin typeface="Open Sans"/>
                <a:ea typeface="Open Sans"/>
                <a:cs typeface="Open Sans"/>
              </a:rPr>
              <a:t>Siân Lambert</a:t>
            </a:r>
          </a:p>
          <a:p>
            <a:r>
              <a:rPr lang="en-US">
                <a:latin typeface="Open Sans"/>
                <a:ea typeface="Open Sans"/>
                <a:cs typeface="Open Sans"/>
              </a:rPr>
              <a:t>SEED Senior Communications and Engagement Officer</a:t>
            </a:r>
            <a:endParaRPr lang="en-US"/>
          </a:p>
          <a:p>
            <a:r>
              <a:rPr lang="en-US">
                <a:latin typeface="Open Sans"/>
                <a:ea typeface="Open Sans"/>
                <a:cs typeface="Open Sans"/>
              </a:rPr>
              <a:t>Pronouns: she/her</a:t>
            </a:r>
          </a:p>
          <a:p>
            <a:endParaRPr lang="en-US"/>
          </a:p>
        </p:txBody>
      </p:sp>
    </p:spTree>
    <p:extLst>
      <p:ext uri="{BB962C8B-B14F-4D97-AF65-F5344CB8AC3E}">
        <p14:creationId xmlns:p14="http://schemas.microsoft.com/office/powerpoint/2010/main" val="3453521015"/>
      </p:ext>
    </p:extLst>
  </p:cSld>
  <p:clrMapOvr>
    <a:masterClrMapping/>
  </p:clrMapOvr>
  <p:transition spd="slow">
    <p:push/>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exagon 6">
            <a:extLst>
              <a:ext uri="{FF2B5EF4-FFF2-40B4-BE49-F238E27FC236}">
                <a16:creationId xmlns:a16="http://schemas.microsoft.com/office/drawing/2014/main" id="{F383705C-3D07-43DF-7741-90D8E2350EF9}"/>
              </a:ext>
            </a:extLst>
          </p:cNvPr>
          <p:cNvSpPr/>
          <p:nvPr/>
        </p:nvSpPr>
        <p:spPr>
          <a:xfrm rot="16200000">
            <a:off x="3060957" y="3572514"/>
            <a:ext cx="2080940" cy="1793914"/>
          </a:xfrm>
          <a:prstGeom prst="hexagon">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36000" rIns="36000" rtlCol="0" anchor="b">
            <a:normAutofit/>
          </a:bodyPr>
          <a:lstStyle/>
          <a:p>
            <a:pPr algn="ct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Marketing </a:t>
            </a:r>
          </a:p>
          <a:p>
            <a:pPr algn="ct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&amp; PR</a:t>
            </a:r>
          </a:p>
        </p:txBody>
      </p:sp>
      <p:grpSp>
        <p:nvGrpSpPr>
          <p:cNvPr id="15" name="Group 14">
            <a:extLst>
              <a:ext uri="{FF2B5EF4-FFF2-40B4-BE49-F238E27FC236}">
                <a16:creationId xmlns:a16="http://schemas.microsoft.com/office/drawing/2014/main" id="{FE9D0DF1-CEE4-4663-8548-CAB1988326D3}"/>
              </a:ext>
            </a:extLst>
          </p:cNvPr>
          <p:cNvGrpSpPr/>
          <p:nvPr/>
        </p:nvGrpSpPr>
        <p:grpSpPr>
          <a:xfrm>
            <a:off x="2235567" y="1711080"/>
            <a:ext cx="7556158" cy="2083817"/>
            <a:chOff x="2238173" y="944016"/>
            <a:chExt cx="7556158" cy="2083817"/>
          </a:xfrm>
          <a:solidFill>
            <a:schemeClr val="tx1">
              <a:lumMod val="75000"/>
              <a:lumOff val="25000"/>
            </a:schemeClr>
          </a:solidFill>
        </p:grpSpPr>
        <p:sp>
          <p:nvSpPr>
            <p:cNvPr id="6" name="Hexagon 5">
              <a:extLst>
                <a:ext uri="{FF2B5EF4-FFF2-40B4-BE49-F238E27FC236}">
                  <a16:creationId xmlns:a16="http://schemas.microsoft.com/office/drawing/2014/main" id="{B6029F83-DFF2-98DB-9C33-5E0C7639488A}"/>
                </a:ext>
              </a:extLst>
            </p:cNvPr>
            <p:cNvSpPr/>
            <p:nvPr/>
          </p:nvSpPr>
          <p:spPr>
            <a:xfrm rot="16200000">
              <a:off x="2094660" y="1087529"/>
              <a:ext cx="2080940" cy="179391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 lIns="36000" rIns="36000" rtlCol="0" anchor="b">
              <a:normAutofit/>
            </a:bodyPr>
            <a:lstStyle/>
            <a:p>
              <a:pPr algn="ctr"/>
              <a:r>
                <a:rPr lang="en-GB" sz="1200">
                  <a:solidFill>
                    <a:schemeClr val="bg1"/>
                  </a:solidFill>
                  <a:latin typeface="Open Sans" panose="020B0606030504020204" pitchFamily="34" charset="0"/>
                  <a:ea typeface="Open Sans" panose="020B0606030504020204" pitchFamily="34" charset="0"/>
                  <a:cs typeface="Open Sans" panose="020B0606030504020204" pitchFamily="34" charset="0"/>
                </a:rPr>
                <a:t>Strategic planning</a:t>
              </a:r>
            </a:p>
          </p:txBody>
        </p:sp>
        <p:sp>
          <p:nvSpPr>
            <p:cNvPr id="8" name="Hexagon 7">
              <a:extLst>
                <a:ext uri="{FF2B5EF4-FFF2-40B4-BE49-F238E27FC236}">
                  <a16:creationId xmlns:a16="http://schemas.microsoft.com/office/drawing/2014/main" id="{3B2BB109-99AC-9886-AABF-2EC226EF6354}"/>
                </a:ext>
              </a:extLst>
            </p:cNvPr>
            <p:cNvSpPr/>
            <p:nvPr/>
          </p:nvSpPr>
          <p:spPr>
            <a:xfrm rot="16200000">
              <a:off x="4015409" y="1090406"/>
              <a:ext cx="2080940" cy="179391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 lIns="36000" tIns="0" rIns="36000" bIns="0" rtlCol="0" anchor="b">
              <a:normAutofit/>
            </a:bodyPr>
            <a:lstStyle/>
            <a:p>
              <a:pPr algn="ctr"/>
              <a:r>
                <a:rPr lang="en-GB" sz="1200">
                  <a:solidFill>
                    <a:schemeClr val="bg1"/>
                  </a:solidFill>
                  <a:latin typeface="Open Sans" panose="020B0606030504020204" pitchFamily="34" charset="0"/>
                  <a:ea typeface="Open Sans" panose="020B0606030504020204" pitchFamily="34" charset="0"/>
                  <a:cs typeface="Open Sans" panose="020B0606030504020204" pitchFamily="34" charset="0"/>
                </a:rPr>
                <a:t>Advice &amp; </a:t>
              </a:r>
            </a:p>
            <a:p>
              <a:pPr algn="ctr"/>
              <a:r>
                <a:rPr lang="en-GB" sz="1200">
                  <a:solidFill>
                    <a:schemeClr val="bg1"/>
                  </a:solidFill>
                  <a:latin typeface="Open Sans" panose="020B0606030504020204" pitchFamily="34" charset="0"/>
                  <a:ea typeface="Open Sans" panose="020B0606030504020204" pitchFamily="34" charset="0"/>
                  <a:cs typeface="Open Sans" panose="020B0606030504020204" pitchFamily="34" charset="0"/>
                </a:rPr>
                <a:t>Guidance</a:t>
              </a:r>
            </a:p>
          </p:txBody>
        </p:sp>
        <p:sp>
          <p:nvSpPr>
            <p:cNvPr id="9" name="Hexagon 8">
              <a:extLst>
                <a:ext uri="{FF2B5EF4-FFF2-40B4-BE49-F238E27FC236}">
                  <a16:creationId xmlns:a16="http://schemas.microsoft.com/office/drawing/2014/main" id="{5D2A717B-4712-F34D-8CE6-24F1A33A8FDD}"/>
                </a:ext>
              </a:extLst>
            </p:cNvPr>
            <p:cNvSpPr/>
            <p:nvPr/>
          </p:nvSpPr>
          <p:spPr>
            <a:xfrm rot="16200000">
              <a:off x="5936158" y="1087529"/>
              <a:ext cx="2080940" cy="179391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 lIns="36000" rIns="36000" rtlCol="0" anchor="b">
              <a:normAutofit/>
            </a:bodyPr>
            <a:lstStyle/>
            <a:p>
              <a:pPr algn="ct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SEED </a:t>
              </a:r>
              <a:r>
                <a:rPr lang="en-US" sz="1200" err="1">
                  <a:solidFill>
                    <a:schemeClr val="bg1"/>
                  </a:solidFill>
                  <a:latin typeface="Open Sans" panose="020B0606030504020204" pitchFamily="34" charset="0"/>
                  <a:ea typeface="Open Sans" panose="020B0606030504020204" pitchFamily="34" charset="0"/>
                  <a:cs typeface="Open Sans" panose="020B0606030504020204" pitchFamily="34" charset="0"/>
                </a:rPr>
                <a:t>eNews</a:t>
              </a:r>
              <a:endPar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Hexagon 10">
              <a:extLst>
                <a:ext uri="{FF2B5EF4-FFF2-40B4-BE49-F238E27FC236}">
                  <a16:creationId xmlns:a16="http://schemas.microsoft.com/office/drawing/2014/main" id="{5EA50E15-D2B3-6656-B2A5-41C9DCE1263E}"/>
                </a:ext>
              </a:extLst>
            </p:cNvPr>
            <p:cNvSpPr/>
            <p:nvPr/>
          </p:nvSpPr>
          <p:spPr>
            <a:xfrm rot="16200000">
              <a:off x="7856906" y="1087531"/>
              <a:ext cx="2080938" cy="17939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 lIns="36000" rIns="36000" rtlCol="0" anchor="b">
              <a:normAutofit/>
            </a:bodyPr>
            <a:lstStyle/>
            <a:p>
              <a:pPr algn="ct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Intranet content</a:t>
              </a:r>
            </a:p>
          </p:txBody>
        </p:sp>
      </p:grpSp>
      <p:sp>
        <p:nvSpPr>
          <p:cNvPr id="12" name="Hexagon 11">
            <a:extLst>
              <a:ext uri="{FF2B5EF4-FFF2-40B4-BE49-F238E27FC236}">
                <a16:creationId xmlns:a16="http://schemas.microsoft.com/office/drawing/2014/main" id="{252AEBB2-E804-B2B4-FA77-DDC66DC0BE75}"/>
              </a:ext>
            </a:extLst>
          </p:cNvPr>
          <p:cNvSpPr/>
          <p:nvPr/>
        </p:nvSpPr>
        <p:spPr>
          <a:xfrm rot="16200000">
            <a:off x="4973177" y="3572515"/>
            <a:ext cx="2080940" cy="1793914"/>
          </a:xfrm>
          <a:prstGeom prst="hexagon">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36000" rIns="36000" rtlCol="0" anchor="b">
            <a:normAutofit/>
          </a:bodyPr>
          <a:lstStyle/>
          <a:p>
            <a:pPr algn="ct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Research Impact</a:t>
            </a:r>
          </a:p>
        </p:txBody>
      </p:sp>
      <p:sp>
        <p:nvSpPr>
          <p:cNvPr id="13" name="Hexagon 12">
            <a:extLst>
              <a:ext uri="{FF2B5EF4-FFF2-40B4-BE49-F238E27FC236}">
                <a16:creationId xmlns:a16="http://schemas.microsoft.com/office/drawing/2014/main" id="{9183F6DF-0FA8-3949-ED48-3B8EE2B1186F}"/>
              </a:ext>
            </a:extLst>
          </p:cNvPr>
          <p:cNvSpPr/>
          <p:nvPr/>
        </p:nvSpPr>
        <p:spPr>
          <a:xfrm rot="16200000">
            <a:off x="1140210" y="3577700"/>
            <a:ext cx="2080938" cy="1793912"/>
          </a:xfrm>
          <a:prstGeom prst="hexagon">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36000" rIns="36000" rtlCol="0" anchor="b">
            <a:normAutofit/>
          </a:bodyPr>
          <a:lstStyle/>
          <a:p>
            <a:pPr algn="ct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Website content</a:t>
            </a:r>
          </a:p>
        </p:txBody>
      </p:sp>
      <p:sp>
        <p:nvSpPr>
          <p:cNvPr id="14" name="Hexagon 13">
            <a:extLst>
              <a:ext uri="{FF2B5EF4-FFF2-40B4-BE49-F238E27FC236}">
                <a16:creationId xmlns:a16="http://schemas.microsoft.com/office/drawing/2014/main" id="{36776ED0-11A4-15C0-4F01-359607A5F46C}"/>
              </a:ext>
            </a:extLst>
          </p:cNvPr>
          <p:cNvSpPr/>
          <p:nvPr/>
        </p:nvSpPr>
        <p:spPr>
          <a:xfrm rot="16200000">
            <a:off x="6899532" y="3572514"/>
            <a:ext cx="2080940" cy="1793914"/>
          </a:xfrm>
          <a:prstGeom prst="hexagon">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36000" rIns="36000" rtlCol="0" anchor="b">
            <a:normAutofit/>
          </a:bodyPr>
          <a:lstStyle/>
          <a:p>
            <a:pPr algn="ct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Event</a:t>
            </a:r>
          </a:p>
          <a:p>
            <a:pPr algn="ct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support</a:t>
            </a:r>
          </a:p>
        </p:txBody>
      </p:sp>
      <p:sp>
        <p:nvSpPr>
          <p:cNvPr id="16" name="Title 1">
            <a:extLst>
              <a:ext uri="{FF2B5EF4-FFF2-40B4-BE49-F238E27FC236}">
                <a16:creationId xmlns:a16="http://schemas.microsoft.com/office/drawing/2014/main" id="{2E7A580F-AF44-B579-3C8D-BE462AB0D623}"/>
              </a:ext>
            </a:extLst>
          </p:cNvPr>
          <p:cNvSpPr>
            <a:spLocks noGrp="1"/>
          </p:cNvSpPr>
          <p:nvPr>
            <p:ph type="title"/>
          </p:nvPr>
        </p:nvSpPr>
        <p:spPr>
          <a:xfrm>
            <a:off x="786026" y="284935"/>
            <a:ext cx="10582077" cy="1143000"/>
          </a:xfrm>
        </p:spPr>
        <p:txBody>
          <a:bodyPr/>
          <a:lstStyle/>
          <a:p>
            <a:r>
              <a:rPr lang="en-US"/>
              <a:t>School Operations </a:t>
            </a:r>
            <a:br>
              <a:rPr lang="en-US"/>
            </a:br>
            <a:r>
              <a:rPr lang="en-US"/>
              <a:t>Communications and Engagement Activity</a:t>
            </a:r>
          </a:p>
        </p:txBody>
      </p:sp>
      <p:pic>
        <p:nvPicPr>
          <p:cNvPr id="20" name="Graphic 19" descr="Megaphone outline">
            <a:extLst>
              <a:ext uri="{FF2B5EF4-FFF2-40B4-BE49-F238E27FC236}">
                <a16:creationId xmlns:a16="http://schemas.microsoft.com/office/drawing/2014/main" id="{FF7690F7-E4E9-0CA3-3C0A-3A1323799F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36809" y="3755149"/>
            <a:ext cx="914400" cy="914400"/>
          </a:xfrm>
          <a:prstGeom prst="rect">
            <a:avLst/>
          </a:prstGeom>
        </p:spPr>
      </p:pic>
      <p:pic>
        <p:nvPicPr>
          <p:cNvPr id="24" name="Graphic 23" descr="Classroom outline">
            <a:extLst>
              <a:ext uri="{FF2B5EF4-FFF2-40B4-BE49-F238E27FC236}">
                <a16:creationId xmlns:a16="http://schemas.microsoft.com/office/drawing/2014/main" id="{617C48AD-42F3-0E3F-1439-AB7E4F1497A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83030" y="3755149"/>
            <a:ext cx="914400" cy="914400"/>
          </a:xfrm>
          <a:prstGeom prst="rect">
            <a:avLst/>
          </a:prstGeom>
        </p:spPr>
      </p:pic>
      <p:pic>
        <p:nvPicPr>
          <p:cNvPr id="2" name="Picture 1" descr="A picture containing background pattern&#10;&#10;Description automatically generated">
            <a:extLst>
              <a:ext uri="{FF2B5EF4-FFF2-40B4-BE49-F238E27FC236}">
                <a16:creationId xmlns:a16="http://schemas.microsoft.com/office/drawing/2014/main" id="{138354E1-FA86-B152-D44E-1D14DAEC0F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415323">
            <a:off x="290726" y="5457526"/>
            <a:ext cx="990600" cy="774700"/>
          </a:xfrm>
          <a:prstGeom prst="rect">
            <a:avLst/>
          </a:prstGeom>
        </p:spPr>
      </p:pic>
      <p:sp>
        <p:nvSpPr>
          <p:cNvPr id="3" name="Hexagon 2">
            <a:extLst>
              <a:ext uri="{FF2B5EF4-FFF2-40B4-BE49-F238E27FC236}">
                <a16:creationId xmlns:a16="http://schemas.microsoft.com/office/drawing/2014/main" id="{75FDEA08-C8C5-70AA-9090-79B989A3967E}"/>
              </a:ext>
            </a:extLst>
          </p:cNvPr>
          <p:cNvSpPr/>
          <p:nvPr/>
        </p:nvSpPr>
        <p:spPr>
          <a:xfrm rot="16200000">
            <a:off x="8832807" y="3572513"/>
            <a:ext cx="2080940" cy="1793914"/>
          </a:xfrm>
          <a:prstGeom prst="hexagon">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36000" rIns="36000" rtlCol="0" anchor="b">
            <a:normAutofit/>
          </a:bodyPr>
          <a:lstStyle/>
          <a:p>
            <a:pPr algn="ct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Social media support</a:t>
            </a:r>
          </a:p>
        </p:txBody>
      </p:sp>
      <p:pic>
        <p:nvPicPr>
          <p:cNvPr id="5" name="Graphic 4" descr="Map with pin outline">
            <a:extLst>
              <a:ext uri="{FF2B5EF4-FFF2-40B4-BE49-F238E27FC236}">
                <a16:creationId xmlns:a16="http://schemas.microsoft.com/office/drawing/2014/main" id="{D144C208-99D8-6081-709B-B2DD0E038C0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628147" y="2013127"/>
            <a:ext cx="914400" cy="914400"/>
          </a:xfrm>
          <a:prstGeom prst="rect">
            <a:avLst/>
          </a:prstGeom>
        </p:spPr>
      </p:pic>
      <p:pic>
        <p:nvPicPr>
          <p:cNvPr id="17" name="Graphic 16" descr="Compass outline">
            <a:extLst>
              <a:ext uri="{FF2B5EF4-FFF2-40B4-BE49-F238E27FC236}">
                <a16:creationId xmlns:a16="http://schemas.microsoft.com/office/drawing/2014/main" id="{FE90AECC-47B4-D79F-547A-CEDE783DEBE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675324" y="2065193"/>
            <a:ext cx="914400" cy="914400"/>
          </a:xfrm>
          <a:prstGeom prst="rect">
            <a:avLst/>
          </a:prstGeom>
        </p:spPr>
      </p:pic>
      <p:pic>
        <p:nvPicPr>
          <p:cNvPr id="21" name="Graphic 20" descr="Internet outline">
            <a:extLst>
              <a:ext uri="{FF2B5EF4-FFF2-40B4-BE49-F238E27FC236}">
                <a16:creationId xmlns:a16="http://schemas.microsoft.com/office/drawing/2014/main" id="{6F49921A-394A-6915-B990-6E92B32D508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718658" y="3849328"/>
            <a:ext cx="914400" cy="914400"/>
          </a:xfrm>
          <a:prstGeom prst="rect">
            <a:avLst/>
          </a:prstGeom>
        </p:spPr>
      </p:pic>
      <p:pic>
        <p:nvPicPr>
          <p:cNvPr id="25" name="Graphic 24" descr="Bullseye outline">
            <a:extLst>
              <a:ext uri="{FF2B5EF4-FFF2-40B4-BE49-F238E27FC236}">
                <a16:creationId xmlns:a16="http://schemas.microsoft.com/office/drawing/2014/main" id="{1DF280AB-B0DF-AC81-F948-B9DAA01EC8D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608685" y="3792020"/>
            <a:ext cx="914400" cy="914400"/>
          </a:xfrm>
          <a:prstGeom prst="rect">
            <a:avLst/>
          </a:prstGeom>
        </p:spPr>
      </p:pic>
      <p:pic>
        <p:nvPicPr>
          <p:cNvPr id="29" name="Graphic 28" descr="Email outline">
            <a:extLst>
              <a:ext uri="{FF2B5EF4-FFF2-40B4-BE49-F238E27FC236}">
                <a16:creationId xmlns:a16="http://schemas.microsoft.com/office/drawing/2014/main" id="{D0A737AE-EBE3-09D4-7459-36663649FC6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523085" y="2094271"/>
            <a:ext cx="914400" cy="914400"/>
          </a:xfrm>
          <a:prstGeom prst="rect">
            <a:avLst/>
          </a:prstGeom>
        </p:spPr>
      </p:pic>
      <p:pic>
        <p:nvPicPr>
          <p:cNvPr id="32" name="Graphic 31" descr="Monitor outline">
            <a:extLst>
              <a:ext uri="{FF2B5EF4-FFF2-40B4-BE49-F238E27FC236}">
                <a16:creationId xmlns:a16="http://schemas.microsoft.com/office/drawing/2014/main" id="{41B95247-D4B7-59A5-584E-9FAD564B671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437569" y="2042680"/>
            <a:ext cx="914400" cy="914400"/>
          </a:xfrm>
          <a:prstGeom prst="rect">
            <a:avLst/>
          </a:prstGeom>
        </p:spPr>
      </p:pic>
      <p:pic>
        <p:nvPicPr>
          <p:cNvPr id="34" name="Graphic 33" descr="Online Network outline">
            <a:extLst>
              <a:ext uri="{FF2B5EF4-FFF2-40B4-BE49-F238E27FC236}">
                <a16:creationId xmlns:a16="http://schemas.microsoft.com/office/drawing/2014/main" id="{86C20169-B1A1-A2B0-207D-8F56D008564F}"/>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416077" y="3736580"/>
            <a:ext cx="914400" cy="914400"/>
          </a:xfrm>
          <a:prstGeom prst="rect">
            <a:avLst/>
          </a:prstGeom>
        </p:spPr>
      </p:pic>
    </p:spTree>
    <p:extLst>
      <p:ext uri="{BB962C8B-B14F-4D97-AF65-F5344CB8AC3E}">
        <p14:creationId xmlns:p14="http://schemas.microsoft.com/office/powerpoint/2010/main" val="1626961968"/>
      </p:ext>
    </p:extLst>
  </p:cSld>
  <p:clrMapOvr>
    <a:masterClrMapping/>
  </p:clrMapOvr>
  <p:transition spd="slow">
    <p:push/>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480A5-75CF-E37D-D300-360F5C731D8E}"/>
              </a:ext>
            </a:extLst>
          </p:cNvPr>
          <p:cNvSpPr>
            <a:spLocks noGrp="1"/>
          </p:cNvSpPr>
          <p:nvPr>
            <p:ph type="title"/>
          </p:nvPr>
        </p:nvSpPr>
        <p:spPr>
          <a:xfrm>
            <a:off x="698499" y="293688"/>
            <a:ext cx="10728904" cy="1143000"/>
          </a:xfrm>
        </p:spPr>
        <p:txBody>
          <a:bodyPr/>
          <a:lstStyle/>
          <a:p>
            <a:pPr algn="ctr">
              <a:lnSpc>
                <a:spcPct val="100000"/>
              </a:lnSpc>
            </a:pPr>
            <a:r>
              <a:rPr lang="en-US"/>
              <a:t>Internal Communications</a:t>
            </a:r>
          </a:p>
        </p:txBody>
      </p:sp>
      <p:sp>
        <p:nvSpPr>
          <p:cNvPr id="3" name="Content Placeholder 2">
            <a:extLst>
              <a:ext uri="{FF2B5EF4-FFF2-40B4-BE49-F238E27FC236}">
                <a16:creationId xmlns:a16="http://schemas.microsoft.com/office/drawing/2014/main" id="{0A0DA0DE-1160-D7E1-09BD-95834717B364}"/>
              </a:ext>
            </a:extLst>
          </p:cNvPr>
          <p:cNvSpPr>
            <a:spLocks noGrp="1"/>
          </p:cNvSpPr>
          <p:nvPr>
            <p:ph type="body" sz="quarter" idx="10"/>
          </p:nvPr>
        </p:nvSpPr>
        <p:spPr>
          <a:xfrm>
            <a:off x="698499" y="1556792"/>
            <a:ext cx="10582077" cy="4536504"/>
          </a:xfrm>
        </p:spPr>
        <p:txBody>
          <a:bodyPr>
            <a:noAutofit/>
          </a:bodyPr>
          <a:lstStyle/>
          <a:p>
            <a:pPr>
              <a:lnSpc>
                <a:spcPct val="100000"/>
              </a:lnSpc>
              <a:spcBef>
                <a:spcPts val="200"/>
              </a:spcBef>
              <a:spcAft>
                <a:spcPts val="600"/>
              </a:spcAft>
            </a:pPr>
            <a:r>
              <a:rPr lang="en-US" sz="1400" b="1" dirty="0">
                <a:latin typeface="Open Sans"/>
                <a:ea typeface="Open Sans"/>
                <a:cs typeface="Open Sans"/>
                <a:hlinkClick r:id="rId3"/>
              </a:rPr>
              <a:t>Microsoft 365 Suite</a:t>
            </a:r>
            <a:r>
              <a:rPr lang="en-US" sz="1400" b="1" dirty="0">
                <a:latin typeface="Open Sans"/>
                <a:ea typeface="Open Sans"/>
                <a:cs typeface="Open Sans"/>
              </a:rPr>
              <a:t> 	</a:t>
            </a:r>
            <a:r>
              <a:rPr lang="en-US" sz="1400" dirty="0">
                <a:latin typeface="Open Sans"/>
                <a:ea typeface="Open Sans"/>
                <a:cs typeface="Open Sans"/>
              </a:rPr>
              <a:t>more than just Outlook, including collaborative spaces like Teams </a:t>
            </a:r>
          </a:p>
          <a:p>
            <a:pPr>
              <a:spcBef>
                <a:spcPts val="200"/>
              </a:spcBef>
              <a:spcAft>
                <a:spcPts val="600"/>
              </a:spcAft>
            </a:pPr>
            <a:r>
              <a:rPr lang="en-US" sz="1400" b="1" dirty="0">
                <a:latin typeface="Open Sans"/>
                <a:ea typeface="Open Sans"/>
                <a:cs typeface="Open Sans"/>
                <a:hlinkClick r:id="rId4"/>
              </a:rPr>
              <a:t>StaffNet</a:t>
            </a:r>
            <a:r>
              <a:rPr lang="en-US" sz="1400" dirty="0">
                <a:latin typeface="Open Sans"/>
                <a:ea typeface="Open Sans"/>
                <a:cs typeface="Open Sans"/>
              </a:rPr>
              <a:t> 		Our intranet, not exemplary, but useful for resources, internal news and events. You can find SEED-specific </a:t>
            </a:r>
            <a:r>
              <a:rPr lang="en-US" sz="1400" dirty="0" err="1">
                <a:latin typeface="Open Sans"/>
                <a:ea typeface="Open Sans"/>
                <a:cs typeface="Open Sans"/>
              </a:rPr>
              <a:t>StaffNet</a:t>
            </a:r>
            <a:r>
              <a:rPr lang="en-US" sz="1400" dirty="0">
                <a:latin typeface="Open Sans"/>
                <a:ea typeface="Open Sans"/>
                <a:cs typeface="Open Sans"/>
              </a:rPr>
              <a:t> (our School intranet) at </a:t>
            </a:r>
            <a:r>
              <a:rPr lang="en-US" sz="1400" dirty="0">
                <a:latin typeface="Open Sans"/>
                <a:ea typeface="Open Sans"/>
                <a:cs typeface="Open Sans"/>
                <a:hlinkClick r:id="rId5"/>
              </a:rPr>
              <a:t>staffnet.manchester.ac.uk/seed</a:t>
            </a:r>
            <a:r>
              <a:rPr lang="en-US" sz="1400" dirty="0">
                <a:latin typeface="Open Sans"/>
                <a:ea typeface="Open Sans"/>
                <a:cs typeface="Open Sans"/>
              </a:rPr>
              <a:t> (will need to log in to access). This includes a School Event calendar and news sections.</a:t>
            </a:r>
          </a:p>
          <a:p>
            <a:pPr>
              <a:spcBef>
                <a:spcPts val="200"/>
              </a:spcBef>
              <a:spcAft>
                <a:spcPts val="600"/>
              </a:spcAft>
            </a:pPr>
            <a:r>
              <a:rPr lang="en-US" sz="1400" b="1" dirty="0">
                <a:latin typeface="Open Sans"/>
                <a:ea typeface="Open Sans"/>
                <a:cs typeface="Open Sans"/>
                <a:hlinkClick r:id="rId6"/>
              </a:rPr>
              <a:t>Listserv</a:t>
            </a:r>
            <a:r>
              <a:rPr lang="en-US" sz="1400" dirty="0">
                <a:latin typeface="Open Sans"/>
                <a:ea typeface="Open Sans"/>
                <a:cs typeface="Open Sans"/>
              </a:rPr>
              <a:t> 		University electronic mailing lists. Our internal listservs are moderated by the School Office. You should be automatically added to the SEED-ALL-STAFF LISTSERV and if appropriate will also be added to LISTSERVs for your department and for academics. More </a:t>
            </a:r>
            <a:r>
              <a:rPr lang="en-US" sz="1400" dirty="0">
                <a:latin typeface="Open Sans"/>
                <a:ea typeface="Open Sans"/>
                <a:cs typeface="Open Sans"/>
                <a:hlinkClick r:id="rId7"/>
              </a:rPr>
              <a:t>guidance from IT services</a:t>
            </a:r>
            <a:endParaRPr lang="en-US" sz="1400" dirty="0">
              <a:latin typeface="Open Sans"/>
              <a:ea typeface="Open Sans"/>
              <a:cs typeface="Open Sans"/>
            </a:endParaRPr>
          </a:p>
          <a:p>
            <a:pPr marL="228600" lvl="1">
              <a:lnSpc>
                <a:spcPct val="100000"/>
              </a:lnSpc>
              <a:spcBef>
                <a:spcPts val="200"/>
              </a:spcBef>
              <a:spcAft>
                <a:spcPts val="600"/>
              </a:spcAft>
            </a:pPr>
            <a:r>
              <a:rPr lang="en-US" sz="1400" b="1" dirty="0">
                <a:latin typeface="Open Sans"/>
                <a:ea typeface="Open Sans"/>
                <a:cs typeface="Open Sans"/>
              </a:rPr>
              <a:t>Regular </a:t>
            </a:r>
            <a:r>
              <a:rPr lang="en-US" sz="1400" b="1" dirty="0" err="1">
                <a:latin typeface="Open Sans"/>
                <a:ea typeface="Open Sans"/>
                <a:cs typeface="Open Sans"/>
              </a:rPr>
              <a:t>eNewsletters</a:t>
            </a:r>
            <a:endParaRPr lang="en-US" sz="1400" b="1" dirty="0">
              <a:latin typeface="Open Sans"/>
              <a:ea typeface="Open Sans"/>
              <a:cs typeface="Open Sans"/>
            </a:endParaRPr>
          </a:p>
          <a:p>
            <a:pPr marL="685800" lvl="2">
              <a:lnSpc>
                <a:spcPct val="100000"/>
              </a:lnSpc>
              <a:spcBef>
                <a:spcPts val="200"/>
              </a:spcBef>
              <a:spcAft>
                <a:spcPts val="600"/>
              </a:spcAft>
            </a:pPr>
            <a:r>
              <a:rPr lang="en-US" sz="1400" dirty="0">
                <a:latin typeface="Open Sans"/>
                <a:ea typeface="Open Sans"/>
                <a:cs typeface="Open Sans"/>
              </a:rPr>
              <a:t>SEED 		Monthly bulletin about SEED activity (last Friday of the month).</a:t>
            </a:r>
          </a:p>
          <a:p>
            <a:pPr marL="685800" lvl="2">
              <a:spcBef>
                <a:spcPts val="200"/>
              </a:spcBef>
              <a:spcAft>
                <a:spcPts val="600"/>
              </a:spcAft>
            </a:pPr>
            <a:r>
              <a:rPr lang="en-US" sz="1400" dirty="0">
                <a:latin typeface="Open Sans"/>
                <a:ea typeface="Open Sans"/>
                <a:cs typeface="Open Sans"/>
              </a:rPr>
              <a:t>SEED weekly events bulletin – lists all events coming up that week (Monday morning).</a:t>
            </a:r>
          </a:p>
          <a:p>
            <a:pPr marL="685800" lvl="2">
              <a:spcBef>
                <a:spcPts val="200"/>
              </a:spcBef>
              <a:spcAft>
                <a:spcPts val="600"/>
              </a:spcAft>
            </a:pPr>
            <a:r>
              <a:rPr lang="en-US" sz="1400" dirty="0">
                <a:latin typeface="Open Sans"/>
                <a:ea typeface="Open Sans"/>
                <a:cs typeface="Open Sans"/>
              </a:rPr>
              <a:t>SEED TLSE		 bi-monthly bulletin to academic staff about all things Teaching, Learning and Student </a:t>
            </a:r>
            <a:br>
              <a:rPr lang="en-US" sz="1400" dirty="0">
                <a:latin typeface="Open Sans"/>
                <a:ea typeface="Open Sans"/>
                <a:cs typeface="Open Sans"/>
              </a:rPr>
            </a:br>
            <a:r>
              <a:rPr lang="en-US" sz="1400" dirty="0">
                <a:latin typeface="Open Sans"/>
                <a:ea typeface="Open Sans"/>
                <a:cs typeface="Open Sans"/>
              </a:rPr>
              <a:t>			Experience. </a:t>
            </a:r>
          </a:p>
          <a:p>
            <a:pPr marL="685800" lvl="2">
              <a:spcBef>
                <a:spcPts val="200"/>
              </a:spcBef>
              <a:spcAft>
                <a:spcPts val="600"/>
              </a:spcAft>
            </a:pPr>
            <a:r>
              <a:rPr lang="en-US" sz="1400" dirty="0">
                <a:latin typeface="Open Sans"/>
                <a:ea typeface="Open Sans"/>
                <a:cs typeface="Open Sans"/>
                <a:hlinkClick r:id="rId8"/>
              </a:rPr>
              <a:t>Hums eNews </a:t>
            </a:r>
            <a:r>
              <a:rPr lang="en-US" sz="1400" dirty="0">
                <a:latin typeface="Open Sans"/>
                <a:ea typeface="Open Sans"/>
                <a:cs typeface="Open Sans"/>
              </a:rPr>
              <a:t>		Fortnightly bulletin giving a broader scope of communications across Faculty (alternate Fridays)</a:t>
            </a:r>
          </a:p>
          <a:p>
            <a:pPr marL="685800" lvl="2">
              <a:spcBef>
                <a:spcPts val="200"/>
              </a:spcBef>
              <a:spcAft>
                <a:spcPts val="600"/>
              </a:spcAft>
            </a:pPr>
            <a:r>
              <a:rPr lang="en-US" sz="1400" dirty="0">
                <a:latin typeface="Open Sans"/>
                <a:ea typeface="Open Sans"/>
                <a:cs typeface="Open Sans"/>
              </a:rPr>
              <a:t>University </a:t>
            </a:r>
            <a:r>
              <a:rPr lang="en-US" sz="1400" dirty="0" err="1">
                <a:latin typeface="Open Sans"/>
                <a:ea typeface="Open Sans"/>
                <a:cs typeface="Open Sans"/>
              </a:rPr>
              <a:t>eUpdate</a:t>
            </a:r>
            <a:r>
              <a:rPr lang="en-US" sz="1400" dirty="0">
                <a:latin typeface="Open Sans"/>
                <a:ea typeface="Open Sans"/>
                <a:cs typeface="Open Sans"/>
              </a:rPr>
              <a:t>	: Weekly newsletter of </a:t>
            </a:r>
            <a:r>
              <a:rPr lang="en-US" sz="1400" dirty="0" err="1">
                <a:latin typeface="Open Sans"/>
                <a:ea typeface="Open Sans"/>
                <a:cs typeface="Open Sans"/>
              </a:rPr>
              <a:t>StaffNet</a:t>
            </a:r>
            <a:r>
              <a:rPr lang="en-US" sz="1400" dirty="0">
                <a:latin typeface="Open Sans"/>
                <a:ea typeface="Open Sans"/>
                <a:cs typeface="Open Sans"/>
              </a:rPr>
              <a:t> news (each Monday)</a:t>
            </a:r>
          </a:p>
          <a:p>
            <a:pPr marL="685800" lvl="2">
              <a:spcBef>
                <a:spcPts val="200"/>
              </a:spcBef>
              <a:spcAft>
                <a:spcPts val="600"/>
              </a:spcAft>
            </a:pPr>
            <a:r>
              <a:rPr lang="en-US" sz="1400" dirty="0">
                <a:latin typeface="Open Sans"/>
                <a:ea typeface="Open Sans"/>
                <a:cs typeface="Open Sans"/>
              </a:rPr>
              <a:t>President’s message 	Thursdays </a:t>
            </a:r>
            <a:endParaRPr lang="en-US" sz="1400" dirty="0"/>
          </a:p>
          <a:p>
            <a:pPr marL="685800" lvl="2">
              <a:spcBef>
                <a:spcPts val="200"/>
              </a:spcBef>
              <a:spcAft>
                <a:spcPts val="600"/>
              </a:spcAft>
            </a:pPr>
            <a:r>
              <a:rPr lang="en-US" sz="1400" dirty="0">
                <a:latin typeface="Open Sans"/>
                <a:ea typeface="Open Sans"/>
                <a:cs typeface="Open Sans"/>
              </a:rPr>
              <a:t>Other </a:t>
            </a:r>
            <a:r>
              <a:rPr lang="en-US" sz="1400" dirty="0" err="1">
                <a:latin typeface="Open Sans"/>
                <a:ea typeface="Open Sans"/>
                <a:cs typeface="Open Sans"/>
              </a:rPr>
              <a:t>eNewsletters</a:t>
            </a:r>
            <a:r>
              <a:rPr lang="en-US" sz="1400" dirty="0">
                <a:latin typeface="Open Sans"/>
                <a:ea typeface="Open Sans"/>
                <a:cs typeface="Open Sans"/>
              </a:rPr>
              <a:t>: 	Global Development Institute, </a:t>
            </a:r>
            <a:r>
              <a:rPr lang="en-US" sz="1400" dirty="0" err="1">
                <a:latin typeface="Open Sans"/>
                <a:ea typeface="Open Sans"/>
                <a:cs typeface="Open Sans"/>
              </a:rPr>
              <a:t>Policy@Manchester</a:t>
            </a:r>
            <a:r>
              <a:rPr lang="en-US" sz="1400" dirty="0">
                <a:latin typeface="Open Sans"/>
                <a:ea typeface="Open Sans"/>
                <a:cs typeface="Open Sans"/>
              </a:rPr>
              <a:t>, Social Responsibility, Sustainable Futures, </a:t>
            </a:r>
            <a:br>
              <a:rPr lang="en-US" sz="1400" dirty="0">
                <a:latin typeface="Open Sans"/>
                <a:ea typeface="Open Sans"/>
                <a:cs typeface="Open Sans"/>
              </a:rPr>
            </a:br>
            <a:r>
              <a:rPr lang="en-US" sz="1400" dirty="0">
                <a:latin typeface="Open Sans"/>
                <a:ea typeface="Open Sans"/>
                <a:cs typeface="Open Sans"/>
              </a:rPr>
              <a:t>			Healthier Futures </a:t>
            </a:r>
            <a:r>
              <a:rPr lang="en-US" sz="1400" dirty="0" err="1">
                <a:latin typeface="Open Sans"/>
                <a:ea typeface="Open Sans"/>
                <a:cs typeface="Open Sans"/>
              </a:rPr>
              <a:t>etc</a:t>
            </a:r>
            <a:r>
              <a:rPr lang="en-US" sz="1400" dirty="0">
                <a:latin typeface="Open Sans"/>
                <a:ea typeface="Open Sans"/>
                <a:cs typeface="Open Sans"/>
              </a:rPr>
              <a:t> [you will need to subscribe to receive these]</a:t>
            </a:r>
          </a:p>
        </p:txBody>
      </p:sp>
    </p:spTree>
    <p:extLst>
      <p:ext uri="{BB962C8B-B14F-4D97-AF65-F5344CB8AC3E}">
        <p14:creationId xmlns:p14="http://schemas.microsoft.com/office/powerpoint/2010/main" val="1278027611"/>
      </p:ext>
    </p:extLst>
  </p:cSld>
  <p:clrMapOvr>
    <a:masterClrMapping/>
  </p:clrMapOvr>
  <p:transition spd="slow">
    <p:push/>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FA219-86EA-4EA8-0B58-304EA8AE38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EA4E23-266C-5F94-01C9-4912EFAEDCBA}"/>
              </a:ext>
            </a:extLst>
          </p:cNvPr>
          <p:cNvSpPr>
            <a:spLocks noGrp="1"/>
          </p:cNvSpPr>
          <p:nvPr>
            <p:ph type="title"/>
          </p:nvPr>
        </p:nvSpPr>
        <p:spPr>
          <a:xfrm>
            <a:off x="698499" y="293688"/>
            <a:ext cx="10728904" cy="1143000"/>
          </a:xfrm>
        </p:spPr>
        <p:txBody>
          <a:bodyPr/>
          <a:lstStyle/>
          <a:p>
            <a:pPr algn="ctr">
              <a:lnSpc>
                <a:spcPct val="100000"/>
              </a:lnSpc>
            </a:pPr>
            <a:r>
              <a:rPr lang="en-US"/>
              <a:t>Sharing your news and events</a:t>
            </a:r>
          </a:p>
        </p:txBody>
      </p:sp>
      <p:sp>
        <p:nvSpPr>
          <p:cNvPr id="3" name="Content Placeholder 2">
            <a:extLst>
              <a:ext uri="{FF2B5EF4-FFF2-40B4-BE49-F238E27FC236}">
                <a16:creationId xmlns:a16="http://schemas.microsoft.com/office/drawing/2014/main" id="{39CE9218-61E6-88F1-553F-8D4E4F2EFCC8}"/>
              </a:ext>
            </a:extLst>
          </p:cNvPr>
          <p:cNvSpPr>
            <a:spLocks noGrp="1"/>
          </p:cNvSpPr>
          <p:nvPr>
            <p:ph type="body" sz="quarter" idx="10"/>
          </p:nvPr>
        </p:nvSpPr>
        <p:spPr>
          <a:xfrm>
            <a:off x="698499" y="1556792"/>
            <a:ext cx="10582077" cy="4536504"/>
          </a:xfrm>
        </p:spPr>
        <p:txBody>
          <a:bodyPr>
            <a:noAutofit/>
          </a:bodyPr>
          <a:lstStyle/>
          <a:p>
            <a:pPr marL="0" indent="0">
              <a:lnSpc>
                <a:spcPct val="100000"/>
              </a:lnSpc>
              <a:spcBef>
                <a:spcPts val="200"/>
              </a:spcBef>
              <a:spcAft>
                <a:spcPts val="600"/>
              </a:spcAft>
              <a:buNone/>
            </a:pPr>
            <a:endParaRPr lang="en-US" sz="1400" b="1">
              <a:latin typeface="Open Sans"/>
              <a:ea typeface="Open Sans"/>
              <a:cs typeface="Open Sans"/>
            </a:endParaRPr>
          </a:p>
          <a:p>
            <a:pPr>
              <a:spcBef>
                <a:spcPts val="200"/>
              </a:spcBef>
              <a:spcAft>
                <a:spcPts val="600"/>
              </a:spcAft>
            </a:pPr>
            <a:r>
              <a:rPr lang="en-US" sz="1400" b="1" dirty="0">
                <a:latin typeface="Open Sans"/>
                <a:ea typeface="Open Sans"/>
                <a:cs typeface="Open Sans"/>
              </a:rPr>
              <a:t>SEED School Comms: </a:t>
            </a:r>
            <a:r>
              <a:rPr lang="en-US" sz="1400" dirty="0">
                <a:latin typeface="Open Sans"/>
                <a:ea typeface="Open Sans"/>
                <a:cs typeface="Open Sans"/>
              </a:rPr>
              <a:t>Share your news within SEED. Contact Senior Comms &amp; Engagement Officer: </a:t>
            </a:r>
            <a:r>
              <a:rPr lang="en-US" sz="1400" dirty="0">
                <a:latin typeface="Open Sans"/>
                <a:ea typeface="Open Sans"/>
                <a:cs typeface="Open Sans"/>
                <a:hlinkClick r:id="rId3"/>
              </a:rPr>
              <a:t>sian.lambert@manchester.ac.uk</a:t>
            </a:r>
          </a:p>
          <a:p>
            <a:pPr>
              <a:spcBef>
                <a:spcPts val="200"/>
              </a:spcBef>
              <a:spcAft>
                <a:spcPts val="600"/>
              </a:spcAft>
            </a:pPr>
            <a:r>
              <a:rPr lang="en-US" sz="1400" b="1" dirty="0">
                <a:latin typeface="Open Sans"/>
                <a:ea typeface="Open Sans"/>
                <a:cs typeface="Open Sans"/>
              </a:rPr>
              <a:t>SEED Student Comms:</a:t>
            </a:r>
            <a:r>
              <a:rPr lang="en-US" sz="1400" dirty="0">
                <a:latin typeface="Open Sans"/>
                <a:ea typeface="Open Sans"/>
                <a:cs typeface="Open Sans"/>
              </a:rPr>
              <a:t> Contact Student Comms Coordinator: </a:t>
            </a:r>
            <a:r>
              <a:rPr lang="en-US" sz="1400" dirty="0">
                <a:latin typeface="Open Sans"/>
                <a:ea typeface="Open Sans"/>
                <a:cs typeface="Open Sans"/>
                <a:hlinkClick r:id="rId4"/>
              </a:rPr>
              <a:t>maria.baltazarviegas@manchester.ac.uk</a:t>
            </a:r>
            <a:r>
              <a:rPr lang="en-US" sz="1400" dirty="0">
                <a:latin typeface="Open Sans"/>
                <a:ea typeface="Open Sans"/>
                <a:cs typeface="Open Sans"/>
              </a:rPr>
              <a:t> </a:t>
            </a:r>
          </a:p>
          <a:p>
            <a:pPr>
              <a:spcBef>
                <a:spcPts val="200"/>
              </a:spcBef>
              <a:spcAft>
                <a:spcPts val="600"/>
              </a:spcAft>
            </a:pPr>
            <a:r>
              <a:rPr lang="en-US" sz="1400" b="1" dirty="0">
                <a:latin typeface="Open Sans"/>
                <a:ea typeface="Open Sans"/>
                <a:cs typeface="Open Sans"/>
              </a:rPr>
              <a:t>UoM Events listings</a:t>
            </a:r>
            <a:r>
              <a:rPr lang="en-US" sz="1400" dirty="0">
                <a:latin typeface="Open Sans"/>
                <a:ea typeface="Open Sans"/>
                <a:cs typeface="Open Sans"/>
              </a:rPr>
              <a:t>	: Advertise your events via the University events feeds on the website. </a:t>
            </a:r>
            <a:r>
              <a:rPr lang="en-GB" sz="1400" dirty="0">
                <a:latin typeface="Open Sans"/>
                <a:ea typeface="Open Sans"/>
                <a:cs typeface="Open Sans"/>
              </a:rPr>
              <a:t>please complete </a:t>
            </a:r>
            <a:br>
              <a:rPr lang="en-GB" sz="1400" dirty="0">
                <a:latin typeface="Open Sans"/>
                <a:ea typeface="Open Sans"/>
                <a:cs typeface="Open Sans"/>
              </a:rPr>
            </a:br>
            <a:r>
              <a:rPr lang="en-GB" sz="1400" dirty="0">
                <a:latin typeface="Open Sans"/>
                <a:ea typeface="Open Sans"/>
                <a:cs typeface="Open Sans"/>
              </a:rPr>
              <a:t>			the </a:t>
            </a:r>
            <a:r>
              <a:rPr lang="en-GB" sz="1400" dirty="0">
                <a:latin typeface="Open Sans"/>
                <a:ea typeface="Open Sans"/>
                <a:cs typeface="Open Sans"/>
                <a:hlinkClick r:id="rId5"/>
              </a:rPr>
              <a:t>SEED Event Submission Form</a:t>
            </a:r>
            <a:r>
              <a:rPr lang="en-GB" sz="1400" dirty="0">
                <a:latin typeface="Open Sans"/>
                <a:ea typeface="Open Sans"/>
                <a:cs typeface="Open Sans"/>
              </a:rPr>
              <a:t>, and the School Office will support.</a:t>
            </a:r>
            <a:r>
              <a:rPr lang="en-US" sz="1400" dirty="0">
                <a:latin typeface="Open Sans"/>
                <a:ea typeface="Open Sans"/>
                <a:cs typeface="Open Sans"/>
              </a:rPr>
              <a:t>	</a:t>
            </a:r>
          </a:p>
          <a:p>
            <a:pPr>
              <a:spcBef>
                <a:spcPts val="200"/>
              </a:spcBef>
              <a:spcAft>
                <a:spcPts val="600"/>
              </a:spcAft>
            </a:pPr>
            <a:r>
              <a:rPr lang="en-US" sz="1400" b="1" dirty="0">
                <a:latin typeface="Open Sans"/>
                <a:ea typeface="Open Sans"/>
                <a:cs typeface="Open Sans"/>
              </a:rPr>
              <a:t>Faculty of Humanities comms team:	 </a:t>
            </a:r>
            <a:r>
              <a:rPr lang="en-US" sz="1400" dirty="0">
                <a:latin typeface="Open Sans"/>
                <a:ea typeface="Open Sans"/>
                <a:cs typeface="Open Sans"/>
              </a:rPr>
              <a:t>	Email </a:t>
            </a:r>
            <a:r>
              <a:rPr lang="en-US" sz="1400" dirty="0">
                <a:latin typeface="Open Sans"/>
                <a:ea typeface="Open Sans"/>
                <a:cs typeface="Open Sans"/>
                <a:hlinkClick r:id="rId6"/>
              </a:rPr>
              <a:t>humsnews@Manchester.ac.uk</a:t>
            </a:r>
            <a:r>
              <a:rPr lang="en-US" sz="1400" dirty="0">
                <a:latin typeface="Open Sans"/>
                <a:ea typeface="Open Sans"/>
                <a:cs typeface="Open Sans"/>
              </a:rPr>
              <a:t> to share your news and events in the bi-weekly </a:t>
            </a:r>
            <a:br>
              <a:rPr lang="en-US" sz="1400" dirty="0">
                <a:latin typeface="Open Sans"/>
                <a:ea typeface="Open Sans"/>
                <a:cs typeface="Open Sans"/>
              </a:rPr>
            </a:br>
            <a:r>
              <a:rPr lang="en-US" sz="1400" dirty="0">
                <a:latin typeface="Open Sans"/>
                <a:ea typeface="Open Sans"/>
                <a:cs typeface="Open Sans"/>
              </a:rPr>
              <a:t>			bulletin. The Hums content team can also support you to create news stories.</a:t>
            </a:r>
          </a:p>
          <a:p>
            <a:pPr>
              <a:spcBef>
                <a:spcPts val="200"/>
              </a:spcBef>
              <a:spcAft>
                <a:spcPts val="600"/>
              </a:spcAft>
            </a:pPr>
            <a:r>
              <a:rPr lang="en-US" sz="1400" b="1" dirty="0">
                <a:latin typeface="Open Sans"/>
                <a:ea typeface="Open Sans"/>
                <a:cs typeface="Open Sans"/>
              </a:rPr>
              <a:t>Media engagement: 	</a:t>
            </a:r>
            <a:r>
              <a:rPr lang="en-US" sz="1400" dirty="0">
                <a:latin typeface="Open Sans"/>
                <a:ea typeface="Open Sans"/>
                <a:cs typeface="Open Sans"/>
              </a:rPr>
              <a:t>Email </a:t>
            </a:r>
            <a:r>
              <a:rPr lang="en-US" sz="1400" dirty="0">
                <a:latin typeface="Open Sans"/>
                <a:ea typeface="Open Sans"/>
                <a:cs typeface="Open Sans"/>
                <a:hlinkClick r:id="rId7"/>
              </a:rPr>
              <a:t>media.relations@Manchester.ac.uk</a:t>
            </a:r>
            <a:r>
              <a:rPr lang="en-US" sz="1400" dirty="0">
                <a:latin typeface="Open Sans"/>
                <a:ea typeface="Open Sans"/>
                <a:cs typeface="Open Sans"/>
              </a:rPr>
              <a:t> or our Hums contact 						</a:t>
            </a:r>
            <a:r>
              <a:rPr lang="en-US" sz="1400" dirty="0">
                <a:latin typeface="Open Sans"/>
                <a:ea typeface="Open Sans"/>
                <a:cs typeface="Open Sans"/>
                <a:hlinkClick r:id="rId8"/>
              </a:rPr>
              <a:t>Joe.Stafford@Manchester.ac.uk</a:t>
            </a:r>
            <a:r>
              <a:rPr lang="en-US" sz="1400" dirty="0">
                <a:latin typeface="Open Sans"/>
                <a:ea typeface="Open Sans"/>
                <a:cs typeface="Open Sans"/>
              </a:rPr>
              <a:t> for support with media engagement </a:t>
            </a:r>
          </a:p>
          <a:p>
            <a:pPr>
              <a:spcBef>
                <a:spcPts val="200"/>
              </a:spcBef>
              <a:spcAft>
                <a:spcPts val="600"/>
              </a:spcAft>
            </a:pPr>
            <a:r>
              <a:rPr lang="en-US" sz="1400" b="1" dirty="0">
                <a:latin typeface="Open Sans"/>
                <a:ea typeface="Open Sans"/>
                <a:cs typeface="Open Sans"/>
              </a:rPr>
              <a:t>GDI Comms Team: </a:t>
            </a:r>
            <a:r>
              <a:rPr lang="en-US" sz="1400" dirty="0">
                <a:latin typeface="Open Sans"/>
                <a:ea typeface="Open Sans"/>
                <a:cs typeface="Open Sans"/>
              </a:rPr>
              <a:t>Contacts for GDI comms team </a:t>
            </a:r>
            <a:r>
              <a:rPr lang="en-US" sz="1400" dirty="0">
                <a:latin typeface="Open Sans"/>
                <a:ea typeface="Open Sans"/>
                <a:cs typeface="Open Sans"/>
                <a:hlinkClick r:id="rId9"/>
              </a:rPr>
              <a:t>here</a:t>
            </a:r>
            <a:r>
              <a:rPr lang="en-US" sz="1400" dirty="0">
                <a:latin typeface="Open Sans"/>
                <a:ea typeface="Open Sans"/>
                <a:cs typeface="Open Sans"/>
              </a:rPr>
              <a:t>.</a:t>
            </a:r>
          </a:p>
        </p:txBody>
      </p:sp>
    </p:spTree>
    <p:extLst>
      <p:ext uri="{BB962C8B-B14F-4D97-AF65-F5344CB8AC3E}">
        <p14:creationId xmlns:p14="http://schemas.microsoft.com/office/powerpoint/2010/main" val="1889917745"/>
      </p:ext>
    </p:extLst>
  </p:cSld>
  <p:clrMapOvr>
    <a:masterClrMapping/>
  </p:clrMapOvr>
  <p:transition spd="slow">
    <p:push/>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6EAC2-86D8-4DDA-4143-74355EB9DB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C390B4-87FD-0821-D39E-913A92862A8E}"/>
              </a:ext>
            </a:extLst>
          </p:cNvPr>
          <p:cNvSpPr>
            <a:spLocks noGrp="1"/>
          </p:cNvSpPr>
          <p:nvPr>
            <p:ph type="title"/>
          </p:nvPr>
        </p:nvSpPr>
        <p:spPr>
          <a:xfrm>
            <a:off x="698499" y="293688"/>
            <a:ext cx="10728904" cy="1143000"/>
          </a:xfrm>
        </p:spPr>
        <p:txBody>
          <a:bodyPr/>
          <a:lstStyle/>
          <a:p>
            <a:pPr algn="ctr">
              <a:lnSpc>
                <a:spcPct val="100000"/>
              </a:lnSpc>
            </a:pPr>
            <a:r>
              <a:rPr lang="en-US"/>
              <a:t>Research Communications</a:t>
            </a:r>
          </a:p>
        </p:txBody>
      </p:sp>
      <p:sp>
        <p:nvSpPr>
          <p:cNvPr id="3" name="Content Placeholder 2">
            <a:extLst>
              <a:ext uri="{FF2B5EF4-FFF2-40B4-BE49-F238E27FC236}">
                <a16:creationId xmlns:a16="http://schemas.microsoft.com/office/drawing/2014/main" id="{BE68FD30-A74A-1B8B-5828-4DF1E274F73A}"/>
              </a:ext>
            </a:extLst>
          </p:cNvPr>
          <p:cNvSpPr>
            <a:spLocks noGrp="1"/>
          </p:cNvSpPr>
          <p:nvPr>
            <p:ph type="body" sz="quarter" idx="10"/>
          </p:nvPr>
        </p:nvSpPr>
        <p:spPr>
          <a:xfrm>
            <a:off x="698499" y="1556792"/>
            <a:ext cx="10582077" cy="4536504"/>
          </a:xfrm>
        </p:spPr>
        <p:txBody>
          <a:bodyPr>
            <a:noAutofit/>
          </a:bodyPr>
          <a:lstStyle/>
          <a:p>
            <a:pPr>
              <a:spcBef>
                <a:spcPts val="200"/>
              </a:spcBef>
              <a:spcAft>
                <a:spcPts val="600"/>
              </a:spcAft>
            </a:pPr>
            <a:r>
              <a:rPr lang="en-US" sz="1400" b="1" dirty="0">
                <a:latin typeface="Open Sans"/>
                <a:ea typeface="Open Sans"/>
                <a:cs typeface="Open Sans"/>
                <a:hlinkClick r:id="rId3"/>
              </a:rPr>
              <a:t>Policy@Manchester</a:t>
            </a:r>
            <a:r>
              <a:rPr lang="en-US" sz="1400" b="1" dirty="0">
                <a:latin typeface="Open Sans"/>
                <a:ea typeface="Open Sans"/>
                <a:cs typeface="Open Sans"/>
              </a:rPr>
              <a:t>	 </a:t>
            </a:r>
            <a:r>
              <a:rPr lang="en-US" sz="1400" dirty="0">
                <a:latin typeface="Open Sans"/>
                <a:ea typeface="Open Sans"/>
                <a:cs typeface="Open Sans"/>
                <a:hlinkClick r:id="rId4"/>
              </a:rPr>
              <a:t>Suzanne.booth@Manchester.ac.uk</a:t>
            </a:r>
            <a:r>
              <a:rPr lang="en-US" sz="1400" dirty="0">
                <a:latin typeface="Open Sans"/>
                <a:ea typeface="Open Sans"/>
                <a:cs typeface="Open Sans"/>
              </a:rPr>
              <a:t>, Humanities Engagement Officer</a:t>
            </a:r>
            <a:br>
              <a:rPr lang="en-US" sz="1400" dirty="0">
                <a:latin typeface="Open Sans"/>
                <a:ea typeface="Open Sans"/>
                <a:cs typeface="Open Sans"/>
              </a:rPr>
            </a:br>
            <a:r>
              <a:rPr lang="en-US" sz="1400" dirty="0">
                <a:latin typeface="Open Sans"/>
                <a:ea typeface="Open Sans"/>
                <a:cs typeface="Open Sans"/>
              </a:rPr>
              <a:t>			</a:t>
            </a:r>
            <a:r>
              <a:rPr lang="en-US" sz="1400" dirty="0">
                <a:latin typeface="Open Sans"/>
                <a:ea typeface="Open Sans"/>
                <a:cs typeface="Open Sans"/>
                <a:hlinkClick r:id="rId5"/>
              </a:rPr>
              <a:t>Sign up </a:t>
            </a:r>
            <a:r>
              <a:rPr lang="en-US" sz="1400" dirty="0">
                <a:latin typeface="Open Sans"/>
                <a:ea typeface="Open Sans"/>
                <a:cs typeface="Open Sans"/>
              </a:rPr>
              <a:t>to the mailing list: PUBLIC-POLICY@listserv.manchester.ac.uk </a:t>
            </a:r>
            <a:br>
              <a:rPr lang="en-US" sz="1400" dirty="0">
                <a:latin typeface="Open Sans"/>
                <a:ea typeface="Open Sans"/>
                <a:cs typeface="Open Sans"/>
              </a:rPr>
            </a:br>
            <a:r>
              <a:rPr lang="en-US" sz="1400" dirty="0">
                <a:latin typeface="Open Sans"/>
                <a:ea typeface="Open Sans"/>
                <a:cs typeface="Open Sans"/>
              </a:rPr>
              <a:t>			</a:t>
            </a:r>
            <a:r>
              <a:rPr lang="en-US" sz="1400" dirty="0">
                <a:latin typeface="Open Sans"/>
                <a:ea typeface="Open Sans"/>
                <a:cs typeface="Open Sans"/>
                <a:hlinkClick r:id="rId6"/>
              </a:rPr>
              <a:t>Sign up </a:t>
            </a:r>
            <a:r>
              <a:rPr lang="en-US" sz="1400" dirty="0">
                <a:latin typeface="Open Sans"/>
                <a:ea typeface="Open Sans"/>
                <a:cs typeface="Open Sans"/>
              </a:rPr>
              <a:t>to the newsletter</a:t>
            </a:r>
          </a:p>
          <a:p>
            <a:pPr>
              <a:lnSpc>
                <a:spcPct val="100000"/>
              </a:lnSpc>
              <a:spcBef>
                <a:spcPts val="200"/>
              </a:spcBef>
              <a:spcAft>
                <a:spcPts val="600"/>
              </a:spcAft>
            </a:pPr>
            <a:endParaRPr lang="en-US" sz="1400" b="1">
              <a:latin typeface="Open Sans"/>
              <a:ea typeface="Open Sans"/>
              <a:cs typeface="Open Sans"/>
            </a:endParaRPr>
          </a:p>
          <a:p>
            <a:pPr>
              <a:spcBef>
                <a:spcPts val="200"/>
              </a:spcBef>
              <a:spcAft>
                <a:spcPts val="600"/>
              </a:spcAft>
            </a:pPr>
            <a:r>
              <a:rPr lang="en-US" sz="1400" b="1" dirty="0" err="1">
                <a:latin typeface="Open Sans"/>
                <a:ea typeface="Open Sans"/>
                <a:cs typeface="Open Sans"/>
              </a:rPr>
              <a:t>Publicising</a:t>
            </a:r>
            <a:r>
              <a:rPr lang="en-US" sz="1400" b="1" dirty="0">
                <a:latin typeface="Open Sans"/>
                <a:ea typeface="Open Sans"/>
                <a:cs typeface="Open Sans"/>
              </a:rPr>
              <a:t> research: </a:t>
            </a:r>
            <a:r>
              <a:rPr lang="en-US" sz="1400" dirty="0">
                <a:latin typeface="Open Sans"/>
                <a:ea typeface="Open Sans"/>
                <a:cs typeface="Open Sans"/>
              </a:rPr>
              <a:t>Helpful tips for </a:t>
            </a:r>
            <a:r>
              <a:rPr lang="en-US" sz="1400" dirty="0" err="1">
                <a:latin typeface="Open Sans"/>
                <a:ea typeface="Open Sans"/>
                <a:cs typeface="Open Sans"/>
              </a:rPr>
              <a:t>publicising</a:t>
            </a:r>
            <a:r>
              <a:rPr lang="en-US" sz="1400" dirty="0">
                <a:latin typeface="Open Sans"/>
                <a:ea typeface="Open Sans"/>
                <a:cs typeface="Open Sans"/>
              </a:rPr>
              <a:t> your research </a:t>
            </a:r>
            <a:r>
              <a:rPr lang="en-US" sz="1400" dirty="0">
                <a:latin typeface="Open Sans"/>
                <a:ea typeface="Open Sans"/>
                <a:cs typeface="Open Sans"/>
                <a:hlinkClick r:id="rId7"/>
              </a:rPr>
              <a:t>here</a:t>
            </a:r>
            <a:r>
              <a:rPr lang="en-US" sz="1400" dirty="0">
                <a:latin typeface="Open Sans"/>
                <a:ea typeface="Open Sans"/>
                <a:cs typeface="Open Sans"/>
              </a:rPr>
              <a:t>. When uploading research to the Open Access Gateway, if you think it's newsworthy tick the box to alert the comms team. </a:t>
            </a:r>
            <a:endParaRPr lang="en-US" sz="1400" b="1" dirty="0">
              <a:latin typeface="Open Sans"/>
              <a:ea typeface="Open Sans"/>
              <a:cs typeface="Open Sans"/>
            </a:endParaRPr>
          </a:p>
          <a:p>
            <a:pPr>
              <a:lnSpc>
                <a:spcPct val="100000"/>
              </a:lnSpc>
              <a:spcBef>
                <a:spcPts val="200"/>
              </a:spcBef>
              <a:spcAft>
                <a:spcPts val="600"/>
              </a:spcAft>
            </a:pPr>
            <a:endParaRPr lang="en-US" sz="1400" b="1">
              <a:latin typeface="Open Sans"/>
              <a:ea typeface="Open Sans"/>
              <a:cs typeface="Open Sans"/>
            </a:endParaRPr>
          </a:p>
          <a:p>
            <a:pPr>
              <a:lnSpc>
                <a:spcPct val="100000"/>
              </a:lnSpc>
              <a:spcBef>
                <a:spcPts val="200"/>
              </a:spcBef>
              <a:spcAft>
                <a:spcPts val="600"/>
              </a:spcAft>
            </a:pPr>
            <a:endParaRPr lang="en-US" sz="1400" b="1">
              <a:latin typeface="Open Sans"/>
              <a:ea typeface="Open Sans"/>
              <a:cs typeface="Open Sans"/>
            </a:endParaRPr>
          </a:p>
          <a:p>
            <a:pPr>
              <a:lnSpc>
                <a:spcPct val="100000"/>
              </a:lnSpc>
              <a:spcBef>
                <a:spcPts val="200"/>
              </a:spcBef>
              <a:spcAft>
                <a:spcPts val="600"/>
              </a:spcAft>
            </a:pPr>
            <a:endParaRPr lang="en-US" sz="1400" b="1">
              <a:latin typeface="Open Sans"/>
              <a:ea typeface="Open Sans"/>
              <a:cs typeface="Open Sans"/>
            </a:endParaRPr>
          </a:p>
          <a:p>
            <a:pPr>
              <a:lnSpc>
                <a:spcPct val="100000"/>
              </a:lnSpc>
              <a:spcBef>
                <a:spcPts val="200"/>
              </a:spcBef>
              <a:spcAft>
                <a:spcPts val="600"/>
              </a:spcAft>
            </a:pPr>
            <a:endParaRPr lang="en-US" sz="1400" b="1">
              <a:latin typeface="Open Sans"/>
              <a:ea typeface="Open Sans"/>
              <a:cs typeface="Open Sans"/>
            </a:endParaRPr>
          </a:p>
          <a:p>
            <a:pPr>
              <a:lnSpc>
                <a:spcPct val="100000"/>
              </a:lnSpc>
              <a:spcBef>
                <a:spcPts val="200"/>
              </a:spcBef>
              <a:spcAft>
                <a:spcPts val="600"/>
              </a:spcAft>
            </a:pPr>
            <a:endParaRPr lang="en-US" sz="1400" b="1">
              <a:latin typeface="Open Sans"/>
              <a:ea typeface="Open Sans"/>
              <a:cs typeface="Open Sans"/>
            </a:endParaRPr>
          </a:p>
          <a:p>
            <a:pPr>
              <a:lnSpc>
                <a:spcPct val="100000"/>
              </a:lnSpc>
              <a:spcBef>
                <a:spcPts val="200"/>
              </a:spcBef>
              <a:spcAft>
                <a:spcPts val="600"/>
              </a:spcAft>
            </a:pPr>
            <a:endParaRPr lang="en-US" sz="1400" b="1">
              <a:latin typeface="Open Sans"/>
              <a:ea typeface="Open Sans"/>
              <a:cs typeface="Open Sans"/>
            </a:endParaRPr>
          </a:p>
          <a:p>
            <a:pPr>
              <a:lnSpc>
                <a:spcPct val="100000"/>
              </a:lnSpc>
              <a:spcBef>
                <a:spcPts val="200"/>
              </a:spcBef>
              <a:spcAft>
                <a:spcPts val="600"/>
              </a:spcAft>
            </a:pPr>
            <a:endParaRPr lang="en-US" sz="1400" b="1">
              <a:latin typeface="Open Sans"/>
              <a:ea typeface="Open Sans"/>
              <a:cs typeface="Open Sans"/>
            </a:endParaRPr>
          </a:p>
        </p:txBody>
      </p:sp>
    </p:spTree>
    <p:extLst>
      <p:ext uri="{BB962C8B-B14F-4D97-AF65-F5344CB8AC3E}">
        <p14:creationId xmlns:p14="http://schemas.microsoft.com/office/powerpoint/2010/main" val="593371485"/>
      </p:ext>
    </p:extLst>
  </p:cSld>
  <p:clrMapOvr>
    <a:masterClrMapping/>
  </p:clrMapOvr>
  <p:transition spd="slow">
    <p:push/>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794C4-7724-CC36-03EF-A96E6F77BD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AF4DCF-111E-D9E3-EE69-8F7F8AF8BE17}"/>
              </a:ext>
            </a:extLst>
          </p:cNvPr>
          <p:cNvSpPr>
            <a:spLocks noGrp="1"/>
          </p:cNvSpPr>
          <p:nvPr>
            <p:ph type="title"/>
          </p:nvPr>
        </p:nvSpPr>
        <p:spPr>
          <a:xfrm>
            <a:off x="698499" y="293688"/>
            <a:ext cx="10728904" cy="1143000"/>
          </a:xfrm>
        </p:spPr>
        <p:txBody>
          <a:bodyPr/>
          <a:lstStyle/>
          <a:p>
            <a:pPr algn="ctr">
              <a:lnSpc>
                <a:spcPct val="100000"/>
              </a:lnSpc>
            </a:pPr>
            <a:r>
              <a:rPr lang="en-US" dirty="0">
                <a:latin typeface="Open Sans"/>
                <a:ea typeface="Open Sans"/>
                <a:cs typeface="Open Sans"/>
              </a:rPr>
              <a:t>Follow SEED on socials</a:t>
            </a:r>
            <a:endParaRPr lang="en-US" dirty="0"/>
          </a:p>
        </p:txBody>
      </p:sp>
      <p:sp>
        <p:nvSpPr>
          <p:cNvPr id="3" name="Content Placeholder 2">
            <a:extLst>
              <a:ext uri="{FF2B5EF4-FFF2-40B4-BE49-F238E27FC236}">
                <a16:creationId xmlns:a16="http://schemas.microsoft.com/office/drawing/2014/main" id="{BF798249-0A88-53A7-7B0D-E045C8CC065D}"/>
              </a:ext>
            </a:extLst>
          </p:cNvPr>
          <p:cNvSpPr>
            <a:spLocks noGrp="1"/>
          </p:cNvSpPr>
          <p:nvPr>
            <p:ph type="body" sz="quarter" idx="10"/>
          </p:nvPr>
        </p:nvSpPr>
        <p:spPr>
          <a:xfrm>
            <a:off x="698499" y="1556792"/>
            <a:ext cx="10582077" cy="4536504"/>
          </a:xfrm>
        </p:spPr>
        <p:txBody>
          <a:bodyPr>
            <a:noAutofit/>
          </a:bodyPr>
          <a:lstStyle/>
          <a:p>
            <a:pPr marL="0" indent="0">
              <a:lnSpc>
                <a:spcPct val="100000"/>
              </a:lnSpc>
              <a:spcBef>
                <a:spcPts val="200"/>
              </a:spcBef>
              <a:spcAft>
                <a:spcPts val="600"/>
              </a:spcAft>
              <a:buNone/>
            </a:pPr>
            <a:r>
              <a:rPr lang="en-US" sz="1400" b="1" dirty="0">
                <a:latin typeface="Open Sans"/>
                <a:ea typeface="Open Sans"/>
                <a:cs typeface="Open Sans"/>
              </a:rPr>
              <a:t>LinkedIn: </a:t>
            </a:r>
            <a:r>
              <a:rPr lang="en-US" sz="1400" b="1" dirty="0">
                <a:latin typeface="Open Sans"/>
                <a:ea typeface="Open Sans"/>
                <a:cs typeface="Open Sans"/>
                <a:hlinkClick r:id="rId3"/>
              </a:rPr>
              <a:t>https://www.linkedin.com/company/environment-education-development/</a:t>
            </a:r>
            <a:endParaRPr lang="en-US" sz="1400" b="1" dirty="0">
              <a:latin typeface="Open Sans"/>
              <a:ea typeface="Open Sans"/>
              <a:cs typeface="Open Sans"/>
            </a:endParaRPr>
          </a:p>
          <a:p>
            <a:pPr marL="0" indent="0">
              <a:lnSpc>
                <a:spcPct val="100000"/>
              </a:lnSpc>
              <a:spcBef>
                <a:spcPts val="200"/>
              </a:spcBef>
              <a:spcAft>
                <a:spcPts val="600"/>
              </a:spcAft>
              <a:buNone/>
            </a:pPr>
            <a:endParaRPr lang="en-US" sz="1400" b="1">
              <a:latin typeface="Open Sans"/>
              <a:ea typeface="Open Sans"/>
              <a:cs typeface="Open Sans"/>
            </a:endParaRPr>
          </a:p>
          <a:p>
            <a:pPr marL="0" indent="0">
              <a:spcBef>
                <a:spcPts val="200"/>
              </a:spcBef>
              <a:spcAft>
                <a:spcPts val="600"/>
              </a:spcAft>
              <a:buNone/>
            </a:pPr>
            <a:endParaRPr lang="en-US" sz="1400" b="1" dirty="0">
              <a:latin typeface="Open Sans"/>
              <a:ea typeface="Open Sans"/>
              <a:cs typeface="Open Sans"/>
            </a:endParaRPr>
          </a:p>
          <a:p>
            <a:pPr marL="0" indent="0">
              <a:lnSpc>
                <a:spcPct val="100000"/>
              </a:lnSpc>
              <a:spcBef>
                <a:spcPts val="200"/>
              </a:spcBef>
              <a:spcAft>
                <a:spcPts val="600"/>
              </a:spcAft>
              <a:buNone/>
            </a:pPr>
            <a:r>
              <a:rPr lang="en-US" sz="1400" b="1">
                <a:latin typeface="Open Sans"/>
                <a:ea typeface="Open Sans"/>
                <a:cs typeface="Open Sans"/>
              </a:rPr>
              <a:t>Instagram: </a:t>
            </a:r>
            <a:r>
              <a:rPr lang="en-US" sz="1400" b="1" dirty="0">
                <a:latin typeface="Open Sans"/>
                <a:ea typeface="Open Sans"/>
                <a:cs typeface="Open Sans"/>
                <a:hlinkClick r:id="rId4"/>
              </a:rPr>
              <a:t>https://www.instagram.com/uomseed/</a:t>
            </a:r>
            <a:endParaRPr lang="en-US" sz="1400" b="1" dirty="0">
              <a:latin typeface="Open Sans"/>
              <a:ea typeface="Open Sans"/>
              <a:cs typeface="Open Sans"/>
            </a:endParaRPr>
          </a:p>
          <a:p>
            <a:pPr marL="0" indent="0">
              <a:lnSpc>
                <a:spcPct val="100000"/>
              </a:lnSpc>
              <a:spcBef>
                <a:spcPts val="200"/>
              </a:spcBef>
              <a:spcAft>
                <a:spcPts val="600"/>
              </a:spcAft>
              <a:buNone/>
            </a:pPr>
            <a:endParaRPr lang="en-US" sz="1400" b="1" dirty="0">
              <a:latin typeface="Open Sans"/>
              <a:ea typeface="Open Sans"/>
              <a:cs typeface="Open Sans"/>
            </a:endParaRPr>
          </a:p>
          <a:p>
            <a:pPr marL="0" indent="0">
              <a:spcBef>
                <a:spcPts val="200"/>
              </a:spcBef>
              <a:spcAft>
                <a:spcPts val="600"/>
              </a:spcAft>
              <a:buNone/>
            </a:pPr>
            <a:endParaRPr lang="en-US" sz="1400" b="1" dirty="0">
              <a:latin typeface="Open Sans"/>
              <a:ea typeface="Open Sans"/>
              <a:cs typeface="Open Sans"/>
            </a:endParaRPr>
          </a:p>
          <a:p>
            <a:pPr marL="0" indent="0">
              <a:spcBef>
                <a:spcPts val="200"/>
              </a:spcBef>
              <a:spcAft>
                <a:spcPts val="600"/>
              </a:spcAft>
              <a:buNone/>
            </a:pPr>
            <a:r>
              <a:rPr lang="en-US" sz="1400" b="1">
                <a:latin typeface="Open Sans"/>
                <a:ea typeface="Open Sans"/>
                <a:cs typeface="Open Sans"/>
              </a:rPr>
              <a:t>Bluesky: </a:t>
            </a:r>
            <a:r>
              <a:rPr lang="en-US" sz="1400" b="1">
                <a:latin typeface="Open Sans"/>
                <a:ea typeface="Open Sans"/>
                <a:cs typeface="Open Sans"/>
                <a:hlinkClick r:id="rId5"/>
              </a:rPr>
              <a:t>https://bsky.app/profile/uomseed.bsky.social</a:t>
            </a:r>
            <a:r>
              <a:rPr lang="en-US" sz="1400" b="1">
                <a:latin typeface="Open Sans"/>
                <a:ea typeface="Open Sans"/>
                <a:cs typeface="Open Sans"/>
              </a:rPr>
              <a:t> </a:t>
            </a:r>
          </a:p>
          <a:p>
            <a:pPr marL="0" indent="0">
              <a:spcBef>
                <a:spcPts val="200"/>
              </a:spcBef>
              <a:spcAft>
                <a:spcPts val="600"/>
              </a:spcAft>
              <a:buNone/>
            </a:pPr>
            <a:endParaRPr lang="en-US" sz="1400" b="1" dirty="0">
              <a:latin typeface="Open Sans"/>
              <a:ea typeface="Open Sans"/>
              <a:cs typeface="Open Sans"/>
            </a:endParaRPr>
          </a:p>
          <a:p>
            <a:pPr marL="0" indent="0">
              <a:spcBef>
                <a:spcPts val="200"/>
              </a:spcBef>
              <a:spcAft>
                <a:spcPts val="600"/>
              </a:spcAft>
              <a:buNone/>
            </a:pPr>
            <a:endParaRPr lang="en-US" sz="1400" b="1" dirty="0">
              <a:latin typeface="Open Sans"/>
              <a:ea typeface="Open Sans"/>
              <a:cs typeface="Open Sans"/>
            </a:endParaRPr>
          </a:p>
          <a:p>
            <a:pPr marL="0" indent="0">
              <a:spcBef>
                <a:spcPts val="200"/>
              </a:spcBef>
              <a:spcAft>
                <a:spcPts val="600"/>
              </a:spcAft>
              <a:buNone/>
            </a:pPr>
            <a:endParaRPr lang="en-US" sz="1400" b="1" dirty="0">
              <a:latin typeface="Open Sans"/>
              <a:ea typeface="Open Sans"/>
              <a:cs typeface="Open Sans"/>
            </a:endParaRPr>
          </a:p>
          <a:p>
            <a:pPr marL="0" indent="0">
              <a:spcBef>
                <a:spcPts val="200"/>
              </a:spcBef>
              <a:spcAft>
                <a:spcPts val="600"/>
              </a:spcAft>
              <a:buNone/>
            </a:pPr>
            <a:endParaRPr lang="en-US" sz="1400" b="1" dirty="0">
              <a:latin typeface="Open Sans"/>
              <a:ea typeface="Open Sans"/>
              <a:cs typeface="Open Sans"/>
            </a:endParaRPr>
          </a:p>
          <a:p>
            <a:pPr marL="0" indent="0">
              <a:spcBef>
                <a:spcPts val="200"/>
              </a:spcBef>
              <a:spcAft>
                <a:spcPts val="600"/>
              </a:spcAft>
              <a:buNone/>
            </a:pPr>
            <a:endParaRPr lang="en-US" sz="1400" b="1">
              <a:latin typeface="Open Sans"/>
              <a:ea typeface="Open Sans"/>
              <a:cs typeface="Open Sans"/>
            </a:endParaRPr>
          </a:p>
        </p:txBody>
      </p:sp>
    </p:spTree>
    <p:extLst>
      <p:ext uri="{BB962C8B-B14F-4D97-AF65-F5344CB8AC3E}">
        <p14:creationId xmlns:p14="http://schemas.microsoft.com/office/powerpoint/2010/main" val="2477304014"/>
      </p:ext>
    </p:extLst>
  </p:cSld>
  <p:clrMapOvr>
    <a:masterClrMapping/>
  </p:clrMapOvr>
  <p:transition spd="slow">
    <p:push/>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5CD4A-C97F-6927-A407-426747DE5B2C}"/>
              </a:ext>
            </a:extLst>
          </p:cNvPr>
          <p:cNvSpPr>
            <a:spLocks noGrp="1"/>
          </p:cNvSpPr>
          <p:nvPr>
            <p:ph type="ctrTitle"/>
          </p:nvPr>
        </p:nvSpPr>
        <p:spPr/>
        <p:txBody>
          <a:bodyPr/>
          <a:lstStyle/>
          <a:p>
            <a:r>
              <a:rPr lang="en-US"/>
              <a:t>SEED Equality, Diversity, and Inclusion (EDI)</a:t>
            </a:r>
            <a:br>
              <a:rPr lang="en-US"/>
            </a:br>
            <a:endParaRPr lang="en-US"/>
          </a:p>
        </p:txBody>
      </p:sp>
      <p:sp>
        <p:nvSpPr>
          <p:cNvPr id="3" name="Subtitle 2">
            <a:extLst>
              <a:ext uri="{FF2B5EF4-FFF2-40B4-BE49-F238E27FC236}">
                <a16:creationId xmlns:a16="http://schemas.microsoft.com/office/drawing/2014/main" id="{1DA25134-187C-C193-63D0-BDE411A9C63E}"/>
              </a:ext>
            </a:extLst>
          </p:cNvPr>
          <p:cNvSpPr>
            <a:spLocks noGrp="1"/>
          </p:cNvSpPr>
          <p:nvPr>
            <p:ph type="subTitle" idx="1"/>
          </p:nvPr>
        </p:nvSpPr>
        <p:spPr/>
        <p:txBody>
          <a:bodyPr/>
          <a:lstStyle/>
          <a:p>
            <a:r>
              <a:rPr lang="en-US"/>
              <a:t>Dr Laura Winter</a:t>
            </a:r>
          </a:p>
          <a:p>
            <a:r>
              <a:rPr lang="en-US"/>
              <a:t>SEED Director for EDI </a:t>
            </a:r>
          </a:p>
          <a:p>
            <a:r>
              <a:rPr lang="en-US"/>
              <a:t>Pronouns: she/her</a:t>
            </a:r>
          </a:p>
          <a:p>
            <a:r>
              <a:rPr lang="en-US"/>
              <a:t>edi.seed@manchester.ac.uk </a:t>
            </a:r>
          </a:p>
          <a:p>
            <a:endParaRPr lang="en-US"/>
          </a:p>
        </p:txBody>
      </p:sp>
    </p:spTree>
    <p:extLst>
      <p:ext uri="{BB962C8B-B14F-4D97-AF65-F5344CB8AC3E}">
        <p14:creationId xmlns:p14="http://schemas.microsoft.com/office/powerpoint/2010/main" val="549078165"/>
      </p:ext>
    </p:extLst>
  </p:cSld>
  <p:clrMapOvr>
    <a:masterClrMapping/>
  </p:clrMapOvr>
  <p:transition spd="slow">
    <p:push/>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University context</a:t>
            </a:r>
          </a:p>
        </p:txBody>
      </p:sp>
      <p:sp>
        <p:nvSpPr>
          <p:cNvPr id="3" name="Content Placeholder 2"/>
          <p:cNvSpPr>
            <a:spLocks noGrp="1"/>
          </p:cNvSpPr>
          <p:nvPr>
            <p:ph idx="1"/>
          </p:nvPr>
        </p:nvSpPr>
        <p:spPr/>
        <p:txBody>
          <a:bodyPr/>
          <a:lstStyle/>
          <a:p>
            <a:r>
              <a:rPr lang="en-US">
                <a:hlinkClick r:id="rId2"/>
              </a:rPr>
              <a:t>EDI Strategy </a:t>
            </a:r>
            <a:r>
              <a:rPr lang="en-US"/>
              <a:t>developed recently outlines the aims for the next 3 years, focused on inclusive environment and culture, diversity and equity across our community, and inclusive practice</a:t>
            </a:r>
          </a:p>
          <a:p>
            <a:endParaRPr lang="en-US"/>
          </a:p>
          <a:p>
            <a:r>
              <a:rPr lang="en-US"/>
              <a:t>Central EDI team (</a:t>
            </a:r>
            <a:r>
              <a:rPr lang="en-US">
                <a:hlinkClick r:id="rId3"/>
              </a:rPr>
              <a:t>equalityanddiversity@manchester.ac.uk</a:t>
            </a:r>
            <a:r>
              <a:rPr lang="en-US"/>
              <a:t>) and three academic leads</a:t>
            </a:r>
          </a:p>
          <a:p>
            <a:endParaRPr lang="en-US"/>
          </a:p>
          <a:p>
            <a:r>
              <a:rPr lang="en-US"/>
              <a:t>Silver Athena Swan, Silver Race Equality Charter, Disability Confident Leader Status – all with associated achievement plans pushing for improvement</a:t>
            </a:r>
          </a:p>
        </p:txBody>
      </p:sp>
    </p:spTree>
    <p:extLst>
      <p:ext uri="{BB962C8B-B14F-4D97-AF65-F5344CB8AC3E}">
        <p14:creationId xmlns:p14="http://schemas.microsoft.com/office/powerpoint/2010/main" val="22436434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AB501-E93F-4D38-9BC0-F1E9ECEF4C0D}"/>
              </a:ext>
            </a:extLst>
          </p:cNvPr>
          <p:cNvSpPr>
            <a:spLocks noGrp="1"/>
          </p:cNvSpPr>
          <p:nvPr>
            <p:ph type="title"/>
          </p:nvPr>
        </p:nvSpPr>
        <p:spPr>
          <a:xfrm>
            <a:off x="1929880" y="1268760"/>
            <a:ext cx="7838528" cy="1143000"/>
          </a:xfrm>
        </p:spPr>
        <p:txBody>
          <a:bodyPr/>
          <a:lstStyle/>
          <a:p>
            <a:r>
              <a:rPr lang="en-GB"/>
              <a:t>SEED EDI structure</a:t>
            </a:r>
          </a:p>
        </p:txBody>
      </p:sp>
      <p:sp>
        <p:nvSpPr>
          <p:cNvPr id="3" name="Content Placeholder 2">
            <a:extLst>
              <a:ext uri="{FF2B5EF4-FFF2-40B4-BE49-F238E27FC236}">
                <a16:creationId xmlns:a16="http://schemas.microsoft.com/office/drawing/2014/main" id="{BE07BBDD-2C75-482E-875D-4DF3159CB8DB}"/>
              </a:ext>
            </a:extLst>
          </p:cNvPr>
          <p:cNvSpPr>
            <a:spLocks noGrp="1"/>
          </p:cNvSpPr>
          <p:nvPr>
            <p:ph idx="1"/>
          </p:nvPr>
        </p:nvSpPr>
        <p:spPr/>
        <p:txBody>
          <a:bodyPr/>
          <a:lstStyle/>
          <a:p>
            <a:r>
              <a:rPr lang="en-GB" sz="2400">
                <a:hlinkClick r:id="rId2"/>
              </a:rPr>
              <a:t>SEED EDI</a:t>
            </a:r>
            <a:endParaRPr lang="en-GB" sz="2400"/>
          </a:p>
          <a:p>
            <a:endParaRPr lang="en-GB" sz="2400"/>
          </a:p>
          <a:p>
            <a:r>
              <a:rPr lang="en-GB" sz="2400"/>
              <a:t>EDI team:</a:t>
            </a:r>
          </a:p>
          <a:p>
            <a:pPr lvl="1"/>
            <a:r>
              <a:rPr lang="en-GB" sz="2000"/>
              <a:t>Director for EDI: Laura Winter</a:t>
            </a:r>
          </a:p>
          <a:p>
            <a:pPr lvl="1"/>
            <a:r>
              <a:rPr lang="en-GB" sz="2000"/>
              <a:t>Gender and sexuality equity lead: Catherine Atkinson</a:t>
            </a:r>
          </a:p>
          <a:p>
            <a:pPr lvl="1"/>
            <a:r>
              <a:rPr lang="en-GB" sz="2000"/>
              <a:t>Race equity lead: Marc Mbah</a:t>
            </a:r>
          </a:p>
          <a:p>
            <a:pPr lvl="1"/>
            <a:r>
              <a:rPr lang="en-GB" sz="2000"/>
              <a:t>Disability equity leads: Rachel Challinor and Heather Cockayne</a:t>
            </a:r>
          </a:p>
          <a:p>
            <a:pPr lvl="1"/>
            <a:r>
              <a:rPr lang="en-GB" sz="2000"/>
              <a:t>Taught students: Laura Goodfellow</a:t>
            </a:r>
          </a:p>
          <a:p>
            <a:pPr lvl="1"/>
            <a:r>
              <a:rPr lang="en-GB" sz="2000">
                <a:latin typeface="Open Sans"/>
                <a:ea typeface="Open Sans"/>
                <a:cs typeface="Open Sans"/>
              </a:rPr>
              <a:t>PGR: Abi Stone</a:t>
            </a:r>
            <a:endParaRPr lang="en-GB" sz="2000"/>
          </a:p>
          <a:p>
            <a:pPr marL="0" indent="0">
              <a:buNone/>
            </a:pPr>
            <a:endParaRPr lang="en-GB" sz="2400"/>
          </a:p>
        </p:txBody>
      </p:sp>
    </p:spTree>
    <p:extLst>
      <p:ext uri="{BB962C8B-B14F-4D97-AF65-F5344CB8AC3E}">
        <p14:creationId xmlns:p14="http://schemas.microsoft.com/office/powerpoint/2010/main" val="543118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DAB3201-ADC6-056D-1332-9448F876D01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3DB6F96-3A28-AF12-89D7-2682C7F9C1E2}"/>
              </a:ext>
            </a:extLst>
          </p:cNvPr>
          <p:cNvSpPr/>
          <p:nvPr/>
        </p:nvSpPr>
        <p:spPr>
          <a:xfrm>
            <a:off x="-1" y="0"/>
            <a:ext cx="5093209" cy="6858000"/>
          </a:xfrm>
          <a:prstGeom prst="rect">
            <a:avLst/>
          </a:prstGeom>
          <a:solidFill>
            <a:srgbClr val="5D2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E76FDD-FADD-FD25-BBEF-A42367893F36}"/>
              </a:ext>
            </a:extLst>
          </p:cNvPr>
          <p:cNvSpPr>
            <a:spLocks noGrp="1"/>
          </p:cNvSpPr>
          <p:nvPr>
            <p:ph type="title"/>
          </p:nvPr>
        </p:nvSpPr>
        <p:spPr>
          <a:xfrm>
            <a:off x="524741" y="620392"/>
            <a:ext cx="3808268" cy="5504400"/>
          </a:xfrm>
        </p:spPr>
        <p:txBody>
          <a:bodyPr vert="horz" lIns="91440" tIns="45720" rIns="91440" bIns="45720" rtlCol="0" anchor="ctr">
            <a:normAutofit/>
          </a:bodyPr>
          <a:lstStyle/>
          <a:p>
            <a:pPr>
              <a:lnSpc>
                <a:spcPct val="90000"/>
              </a:lnSpc>
            </a:pPr>
            <a:r>
              <a:rPr lang="en-US" sz="4000">
                <a:solidFill>
                  <a:schemeClr val="bg1"/>
                </a:solidFill>
                <a:latin typeface="Open Sans"/>
                <a:ea typeface="Open Sans"/>
                <a:cs typeface="Open Sans"/>
              </a:rPr>
              <a:t>Training Opportunities</a:t>
            </a:r>
            <a:endParaRPr lang="en-US" sz="4000" kern="1200">
              <a:solidFill>
                <a:schemeClr val="bg1"/>
              </a:solidFill>
            </a:endParaRPr>
          </a:p>
        </p:txBody>
      </p:sp>
      <p:sp>
        <p:nvSpPr>
          <p:cNvPr id="4" name="TextBox 3">
            <a:extLst>
              <a:ext uri="{FF2B5EF4-FFF2-40B4-BE49-F238E27FC236}">
                <a16:creationId xmlns:a16="http://schemas.microsoft.com/office/drawing/2014/main" id="{96CFC5A9-8B9D-5147-3F79-1EFFB63CF85B}"/>
              </a:ext>
            </a:extLst>
          </p:cNvPr>
          <p:cNvSpPr txBox="1"/>
          <p:nvPr/>
        </p:nvSpPr>
        <p:spPr>
          <a:xfrm>
            <a:off x="5617950" y="2140635"/>
            <a:ext cx="6096000" cy="2031325"/>
          </a:xfrm>
          <a:prstGeom prst="rect">
            <a:avLst/>
          </a:prstGeom>
          <a:noFill/>
        </p:spPr>
        <p:txBody>
          <a:bodyPr wrap="square" lIns="91440" tIns="45720" rIns="91440" bIns="45720" anchor="t">
            <a:spAutoFit/>
          </a:bodyPr>
          <a:lstStyle/>
          <a:p>
            <a:r>
              <a:rPr lang="en-GB" dirty="0">
                <a:latin typeface="Arial"/>
                <a:cs typeface="Arial"/>
              </a:rPr>
              <a:t>You can find all the relevant training &amp; Information via the link below:</a:t>
            </a:r>
          </a:p>
          <a:p>
            <a:endParaRPr lang="en-GB" dirty="0"/>
          </a:p>
          <a:p>
            <a:r>
              <a:rPr lang="en-GB" dirty="0">
                <a:hlinkClick r:id="rId2"/>
              </a:rPr>
              <a:t>https://www.staffnet.manchester.ac.uk/talent-development/learning-and-professional-development/</a:t>
            </a:r>
            <a:endParaRPr lang="en-GB" dirty="0"/>
          </a:p>
          <a:p>
            <a:endParaRPr lang="en-GB" dirty="0"/>
          </a:p>
          <a:p>
            <a:endParaRPr lang="en-GB" dirty="0"/>
          </a:p>
        </p:txBody>
      </p:sp>
    </p:spTree>
    <p:extLst>
      <p:ext uri="{BB962C8B-B14F-4D97-AF65-F5344CB8AC3E}">
        <p14:creationId xmlns:p14="http://schemas.microsoft.com/office/powerpoint/2010/main" val="3708173103"/>
      </p:ext>
    </p:extLst>
  </p:cSld>
  <p:clrMapOvr>
    <a:masterClrMapping/>
  </p:clrMapOvr>
  <p:transition spd="slow">
    <p:push/>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9769B-539B-45B1-8D93-0FA0F9D7FF57}"/>
              </a:ext>
            </a:extLst>
          </p:cNvPr>
          <p:cNvSpPr>
            <a:spLocks noGrp="1"/>
          </p:cNvSpPr>
          <p:nvPr>
            <p:ph type="title"/>
          </p:nvPr>
        </p:nvSpPr>
        <p:spPr/>
        <p:txBody>
          <a:bodyPr/>
          <a:lstStyle/>
          <a:p>
            <a:r>
              <a:rPr lang="en-GB"/>
              <a:t>Training</a:t>
            </a:r>
          </a:p>
        </p:txBody>
      </p:sp>
      <p:sp>
        <p:nvSpPr>
          <p:cNvPr id="3" name="Content Placeholder 2">
            <a:extLst>
              <a:ext uri="{FF2B5EF4-FFF2-40B4-BE49-F238E27FC236}">
                <a16:creationId xmlns:a16="http://schemas.microsoft.com/office/drawing/2014/main" id="{15C98351-5AF7-4210-BE3B-506C6BE5A191}"/>
              </a:ext>
            </a:extLst>
          </p:cNvPr>
          <p:cNvSpPr>
            <a:spLocks noGrp="1"/>
          </p:cNvSpPr>
          <p:nvPr>
            <p:ph idx="1"/>
          </p:nvPr>
        </p:nvSpPr>
        <p:spPr/>
        <p:txBody>
          <a:bodyPr/>
          <a:lstStyle/>
          <a:p>
            <a:pPr marL="0" indent="0">
              <a:buNone/>
            </a:pPr>
            <a:r>
              <a:rPr lang="en-GB"/>
              <a:t>Please do complete the </a:t>
            </a:r>
            <a:r>
              <a:rPr lang="en-GB">
                <a:hlinkClick r:id="rId2"/>
              </a:rPr>
              <a:t>training</a:t>
            </a:r>
            <a:r>
              <a:rPr lang="en-GB"/>
              <a:t> available</a:t>
            </a:r>
          </a:p>
          <a:p>
            <a:pPr marL="0" indent="0">
              <a:buNone/>
            </a:pPr>
            <a:endParaRPr lang="en-GB"/>
          </a:p>
          <a:p>
            <a:r>
              <a:rPr lang="en-GB"/>
              <a:t>Unconscious bias and Diversity in the workplace as core trainings</a:t>
            </a:r>
          </a:p>
          <a:p>
            <a:r>
              <a:rPr lang="en-GB">
                <a:hlinkClick r:id="rId3"/>
              </a:rPr>
              <a:t>Disability equity </a:t>
            </a:r>
            <a:endParaRPr lang="en-GB"/>
          </a:p>
          <a:p>
            <a:r>
              <a:rPr lang="en-GB" u="sng">
                <a:hlinkClick r:id="rId4"/>
              </a:rPr>
              <a:t>Let's Talk About Race (EDI202)</a:t>
            </a:r>
            <a:endParaRPr lang="en-GB" u="sng"/>
          </a:p>
          <a:p>
            <a:r>
              <a:rPr lang="en-GB" u="sng">
                <a:hlinkClick r:id="rId5"/>
              </a:rPr>
              <a:t>Understanding Islamophobia (EQDV223)</a:t>
            </a:r>
            <a:endParaRPr lang="en-GB"/>
          </a:p>
          <a:p>
            <a:r>
              <a:rPr lang="en-GB" u="sng">
                <a:hlinkClick r:id="rId6"/>
              </a:rPr>
              <a:t>Understanding Antisemitism (EQDV224)</a:t>
            </a:r>
            <a:endParaRPr lang="en-GB"/>
          </a:p>
          <a:p>
            <a:endParaRPr lang="en-GB"/>
          </a:p>
          <a:p>
            <a:pPr marL="0" indent="0">
              <a:buNone/>
            </a:pPr>
            <a:r>
              <a:rPr lang="en-GB"/>
              <a:t>We also will advertise periodically when running other training e.g., active bystander and trans inclusion</a:t>
            </a:r>
          </a:p>
        </p:txBody>
      </p:sp>
    </p:spTree>
    <p:extLst>
      <p:ext uri="{BB962C8B-B14F-4D97-AF65-F5344CB8AC3E}">
        <p14:creationId xmlns:p14="http://schemas.microsoft.com/office/powerpoint/2010/main" val="19579876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Disability</a:t>
            </a:r>
          </a:p>
        </p:txBody>
      </p:sp>
      <p:sp>
        <p:nvSpPr>
          <p:cNvPr id="3" name="Content Placeholder 2"/>
          <p:cNvSpPr>
            <a:spLocks noGrp="1"/>
          </p:cNvSpPr>
          <p:nvPr>
            <p:ph idx="1"/>
          </p:nvPr>
        </p:nvSpPr>
        <p:spPr/>
        <p:txBody>
          <a:bodyPr/>
          <a:lstStyle/>
          <a:p>
            <a:r>
              <a:rPr lang="en-GB">
                <a:hlinkClick r:id="rId2"/>
              </a:rPr>
              <a:t>Disability Advisory and Support Service</a:t>
            </a:r>
            <a:endParaRPr lang="en-GB"/>
          </a:p>
          <a:p>
            <a:r>
              <a:rPr lang="en-GB"/>
              <a:t>A disability is defined as “any condition which has a significant, adverse and long-term effect on a person’s ability to carry out normal day-to-day activities.” </a:t>
            </a:r>
          </a:p>
          <a:p>
            <a:r>
              <a:rPr lang="en-GB"/>
              <a:t>DASS can help with assistive software, room and building accessibility, car parking, and access to work which provides funding for various costs e.g. for equipment or travel</a:t>
            </a:r>
          </a:p>
          <a:p>
            <a:r>
              <a:rPr lang="en-GB"/>
              <a:t>Please talk to your line managers about your needs and any adjustments which might be helpful </a:t>
            </a:r>
          </a:p>
          <a:p>
            <a:r>
              <a:rPr lang="en-GB" err="1">
                <a:hlinkClick r:id="rId3"/>
              </a:rPr>
              <a:t>SafeZone</a:t>
            </a:r>
            <a:r>
              <a:rPr lang="en-GB">
                <a:hlinkClick r:id="rId3"/>
              </a:rPr>
              <a:t> </a:t>
            </a:r>
            <a:r>
              <a:rPr lang="en-GB"/>
              <a:t>watches to link to campus security and help</a:t>
            </a:r>
          </a:p>
          <a:p>
            <a:r>
              <a:rPr lang="en-GB">
                <a:hlinkClick r:id="rId4"/>
              </a:rPr>
              <a:t>Disabled Staff Network</a:t>
            </a:r>
            <a:endParaRPr lang="en-GB"/>
          </a:p>
        </p:txBody>
      </p:sp>
    </p:spTree>
    <p:extLst>
      <p:ext uri="{BB962C8B-B14F-4D97-AF65-F5344CB8AC3E}">
        <p14:creationId xmlns:p14="http://schemas.microsoft.com/office/powerpoint/2010/main" val="211221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Gender and sexuality</a:t>
            </a:r>
          </a:p>
        </p:txBody>
      </p:sp>
      <p:sp>
        <p:nvSpPr>
          <p:cNvPr id="3" name="Content Placeholder 2"/>
          <p:cNvSpPr>
            <a:spLocks noGrp="1"/>
          </p:cNvSpPr>
          <p:nvPr>
            <p:ph idx="1"/>
          </p:nvPr>
        </p:nvSpPr>
        <p:spPr>
          <a:xfrm>
            <a:off x="697461" y="2421011"/>
            <a:ext cx="10558731" cy="3705153"/>
          </a:xfrm>
        </p:spPr>
        <p:txBody>
          <a:bodyPr/>
          <a:lstStyle/>
          <a:p>
            <a:r>
              <a:rPr lang="en-GB">
                <a:hlinkClick r:id="rId2"/>
              </a:rPr>
              <a:t>Women@manchester</a:t>
            </a:r>
            <a:r>
              <a:rPr lang="en-GB"/>
              <a:t> group</a:t>
            </a:r>
          </a:p>
          <a:p>
            <a:r>
              <a:rPr lang="en-GB"/>
              <a:t>Athena Swan work at a school level – look out for info</a:t>
            </a:r>
          </a:p>
          <a:p>
            <a:r>
              <a:rPr lang="en-GB"/>
              <a:t>Looking at developing a men’s health group: see </a:t>
            </a:r>
            <a:r>
              <a:rPr lang="en-GB">
                <a:hlinkClick r:id="rId3"/>
              </a:rPr>
              <a:t>here</a:t>
            </a:r>
            <a:endParaRPr lang="en-GB"/>
          </a:p>
          <a:p>
            <a:r>
              <a:rPr lang="en-GB"/>
              <a:t>Staff are encouraged to share pronouns, please do the same if you feel comfortable. To look up how you can share on Microsoft 365, outlook or zoom/teams see </a:t>
            </a:r>
            <a:r>
              <a:rPr lang="en-GB">
                <a:hlinkClick r:id="rId4"/>
              </a:rPr>
              <a:t>here</a:t>
            </a:r>
            <a:endParaRPr lang="en-GB"/>
          </a:p>
          <a:p>
            <a:r>
              <a:rPr lang="en-GB" dirty="0">
                <a:latin typeface="Open Sans"/>
                <a:ea typeface="Open Sans"/>
                <a:cs typeface="Open Sans"/>
                <a:hlinkClick r:id="rId5"/>
              </a:rPr>
              <a:t>LGBT+ </a:t>
            </a:r>
            <a:r>
              <a:rPr lang="en-GB">
                <a:latin typeface="Open Sans"/>
                <a:ea typeface="Open Sans"/>
                <a:cs typeface="Open Sans"/>
              </a:rPr>
              <a:t>BeeProud </a:t>
            </a:r>
            <a:r>
              <a:rPr lang="en-GB" dirty="0">
                <a:latin typeface="Open Sans"/>
                <a:ea typeface="Open Sans"/>
                <a:cs typeface="Open Sans"/>
              </a:rPr>
              <a:t>group</a:t>
            </a:r>
          </a:p>
          <a:p>
            <a:r>
              <a:rPr lang="en-GB"/>
              <a:t>Can filter and search for gender neutral toilets here: </a:t>
            </a:r>
            <a:r>
              <a:rPr lang="en-GB">
                <a:hlinkClick r:id="rId6"/>
              </a:rPr>
              <a:t>Interactive map | The University of Manchester</a:t>
            </a:r>
            <a:endParaRPr lang="en-GB"/>
          </a:p>
          <a:p>
            <a:endParaRPr lang="en-GB"/>
          </a:p>
          <a:p>
            <a:endParaRPr lang="en-GB"/>
          </a:p>
          <a:p>
            <a:endParaRPr lang="en-GB"/>
          </a:p>
          <a:p>
            <a:endParaRPr lang="en-GB"/>
          </a:p>
        </p:txBody>
      </p:sp>
    </p:spTree>
    <p:extLst>
      <p:ext uri="{BB962C8B-B14F-4D97-AF65-F5344CB8AC3E}">
        <p14:creationId xmlns:p14="http://schemas.microsoft.com/office/powerpoint/2010/main" val="20367982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Parents and carers</a:t>
            </a:r>
          </a:p>
        </p:txBody>
      </p:sp>
      <p:sp>
        <p:nvSpPr>
          <p:cNvPr id="3" name="Content Placeholder 2"/>
          <p:cNvSpPr>
            <a:spLocks noGrp="1"/>
          </p:cNvSpPr>
          <p:nvPr>
            <p:ph idx="1"/>
          </p:nvPr>
        </p:nvSpPr>
        <p:spPr>
          <a:xfrm>
            <a:off x="693428" y="2435388"/>
            <a:ext cx="9466052" cy="3690776"/>
          </a:xfrm>
        </p:spPr>
        <p:txBody>
          <a:bodyPr/>
          <a:lstStyle/>
          <a:p>
            <a:r>
              <a:rPr lang="en-GB"/>
              <a:t>Information found </a:t>
            </a:r>
            <a:r>
              <a:rPr lang="en-GB">
                <a:hlinkClick r:id="rId2"/>
              </a:rPr>
              <a:t>here</a:t>
            </a:r>
            <a:r>
              <a:rPr lang="en-GB"/>
              <a:t> on leave, childcare, parents’ network and carers’ network, flexible working etc.</a:t>
            </a:r>
          </a:p>
          <a:p>
            <a:endParaRPr lang="en-GB"/>
          </a:p>
          <a:p>
            <a:r>
              <a:rPr lang="en-GB">
                <a:hlinkClick r:id="rId3"/>
              </a:rPr>
              <a:t>SEED conference caregiving scheme</a:t>
            </a:r>
            <a:r>
              <a:rPr lang="en-GB"/>
              <a:t> (under policies) – covers costs of up to £400 for covering caregiving whilst at a conference </a:t>
            </a:r>
          </a:p>
          <a:p>
            <a:endParaRPr lang="en-GB"/>
          </a:p>
          <a:p>
            <a:r>
              <a:rPr lang="en-GB">
                <a:hlinkClick r:id="rId4"/>
              </a:rPr>
              <a:t>Academic returners’ scheme</a:t>
            </a:r>
            <a:r>
              <a:rPr lang="en-GB"/>
              <a:t> for scholarship buy-out following leave</a:t>
            </a:r>
          </a:p>
          <a:p>
            <a:endParaRPr lang="en-GB"/>
          </a:p>
          <a:p>
            <a:r>
              <a:rPr lang="en-GB"/>
              <a:t>Parents’ room in ALB 2</a:t>
            </a:r>
            <a:r>
              <a:rPr lang="en-GB" baseline="30000"/>
              <a:t>nd</a:t>
            </a:r>
            <a:r>
              <a:rPr lang="en-GB"/>
              <a:t> floor</a:t>
            </a:r>
          </a:p>
        </p:txBody>
      </p:sp>
    </p:spTree>
    <p:extLst>
      <p:ext uri="{BB962C8B-B14F-4D97-AF65-F5344CB8AC3E}">
        <p14:creationId xmlns:p14="http://schemas.microsoft.com/office/powerpoint/2010/main" val="42227291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Religion </a:t>
            </a:r>
          </a:p>
        </p:txBody>
      </p:sp>
      <p:sp>
        <p:nvSpPr>
          <p:cNvPr id="3" name="Content Placeholder 2"/>
          <p:cNvSpPr>
            <a:spLocks noGrp="1"/>
          </p:cNvSpPr>
          <p:nvPr>
            <p:ph idx="1"/>
          </p:nvPr>
        </p:nvSpPr>
        <p:spPr/>
        <p:txBody>
          <a:bodyPr/>
          <a:lstStyle/>
          <a:p>
            <a:r>
              <a:rPr lang="en-GB">
                <a:hlinkClick r:id="rId2"/>
              </a:rPr>
              <a:t>Multifaith chaplaincy</a:t>
            </a:r>
            <a:endParaRPr lang="en-GB"/>
          </a:p>
          <a:p>
            <a:endParaRPr lang="en-GB"/>
          </a:p>
          <a:p>
            <a:r>
              <a:rPr lang="en-GB"/>
              <a:t>Can filter and search for prayer rooms here: </a:t>
            </a:r>
            <a:r>
              <a:rPr lang="en-GB">
                <a:hlinkClick r:id="rId3"/>
              </a:rPr>
              <a:t>Interactive map | The University of Manchester</a:t>
            </a:r>
            <a:endParaRPr lang="en-GB"/>
          </a:p>
          <a:p>
            <a:endParaRPr lang="en-GB"/>
          </a:p>
          <a:p>
            <a:r>
              <a:rPr lang="en-GB"/>
              <a:t>If helpful, please speak to your line manager about religious holidays and festivals and your work</a:t>
            </a:r>
          </a:p>
        </p:txBody>
      </p:sp>
    </p:spTree>
    <p:extLst>
      <p:ext uri="{BB962C8B-B14F-4D97-AF65-F5344CB8AC3E}">
        <p14:creationId xmlns:p14="http://schemas.microsoft.com/office/powerpoint/2010/main" val="38002471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Mental health and well-being</a:t>
            </a:r>
          </a:p>
        </p:txBody>
      </p:sp>
      <p:sp>
        <p:nvSpPr>
          <p:cNvPr id="3" name="Content Placeholder 2"/>
          <p:cNvSpPr>
            <a:spLocks noGrp="1"/>
          </p:cNvSpPr>
          <p:nvPr>
            <p:ph idx="1"/>
          </p:nvPr>
        </p:nvSpPr>
        <p:spPr/>
        <p:txBody>
          <a:bodyPr/>
          <a:lstStyle/>
          <a:p>
            <a:r>
              <a:rPr lang="en-GB">
                <a:hlinkClick r:id="rId2"/>
              </a:rPr>
              <a:t>Counselling service </a:t>
            </a:r>
            <a:r>
              <a:rPr lang="en-GB"/>
              <a:t>has individual support and workshops</a:t>
            </a:r>
          </a:p>
          <a:p>
            <a:pPr marL="0" indent="0">
              <a:buNone/>
            </a:pPr>
            <a:endParaRPr lang="en-GB"/>
          </a:p>
          <a:p>
            <a:r>
              <a:rPr lang="en-GB"/>
              <a:t>If your mental health difficulties meet the legal definition of disability, then see information in relation to DASS</a:t>
            </a:r>
          </a:p>
          <a:p>
            <a:endParaRPr lang="en-GB"/>
          </a:p>
          <a:p>
            <a:r>
              <a:rPr lang="en-GB"/>
              <a:t>Speak to line manager or trusted peer or colleague</a:t>
            </a:r>
          </a:p>
        </p:txBody>
      </p:sp>
    </p:spTree>
    <p:extLst>
      <p:ext uri="{BB962C8B-B14F-4D97-AF65-F5344CB8AC3E}">
        <p14:creationId xmlns:p14="http://schemas.microsoft.com/office/powerpoint/2010/main" val="18386853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If things go wrong </a:t>
            </a:r>
          </a:p>
        </p:txBody>
      </p:sp>
      <p:sp>
        <p:nvSpPr>
          <p:cNvPr id="3" name="Content Placeholder 2"/>
          <p:cNvSpPr>
            <a:spLocks noGrp="1"/>
          </p:cNvSpPr>
          <p:nvPr>
            <p:ph idx="1"/>
          </p:nvPr>
        </p:nvSpPr>
        <p:spPr/>
        <p:txBody>
          <a:bodyPr/>
          <a:lstStyle/>
          <a:p>
            <a:r>
              <a:rPr lang="en-GB"/>
              <a:t>Speak to line manager, trusted colleague or member of EDI team</a:t>
            </a:r>
          </a:p>
          <a:p>
            <a:endParaRPr lang="en-GB"/>
          </a:p>
          <a:p>
            <a:r>
              <a:rPr lang="en-GB">
                <a:latin typeface="Open Sans"/>
                <a:ea typeface="Open Sans"/>
                <a:cs typeface="Open Sans"/>
                <a:hlinkClick r:id="rId2"/>
              </a:rPr>
              <a:t>Employee Relations Team</a:t>
            </a:r>
            <a:endParaRPr lang="en-GB"/>
          </a:p>
          <a:p>
            <a:endParaRPr lang="en-GB"/>
          </a:p>
          <a:p>
            <a:r>
              <a:rPr lang="en-GB" u="sng">
                <a:hlinkClick r:id="rId3"/>
              </a:rPr>
              <a:t>SEED Responding to discrimination, harassment, bullying, and victimisation (The University of Manchester)</a:t>
            </a:r>
            <a:endParaRPr lang="en-GB" u="sng"/>
          </a:p>
          <a:p>
            <a:endParaRPr lang="en-GB"/>
          </a:p>
          <a:p>
            <a:r>
              <a:rPr lang="en-GB">
                <a:hlinkClick r:id="rId4"/>
              </a:rPr>
              <a:t>Report + Support - Report + Support - University of Manchester</a:t>
            </a:r>
            <a:endParaRPr lang="en-GB"/>
          </a:p>
        </p:txBody>
      </p:sp>
    </p:spTree>
    <p:extLst>
      <p:ext uri="{BB962C8B-B14F-4D97-AF65-F5344CB8AC3E}">
        <p14:creationId xmlns:p14="http://schemas.microsoft.com/office/powerpoint/2010/main" val="28640766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noFill/>
        </p:spPr>
        <p:txBody>
          <a:bodyPr/>
          <a:lstStyle/>
          <a:p>
            <a:r>
              <a:rPr lang="en-US"/>
              <a:t>Any questions?</a:t>
            </a:r>
            <a:endParaRPr lang="en-GB"/>
          </a:p>
        </p:txBody>
      </p:sp>
    </p:spTree>
    <p:extLst>
      <p:ext uri="{BB962C8B-B14F-4D97-AF65-F5344CB8AC3E}">
        <p14:creationId xmlns:p14="http://schemas.microsoft.com/office/powerpoint/2010/main" val="929792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15860251-9B32-A613-C904-FBC54C6C87AE}"/>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9365" t="4500" r="10783" b="5340"/>
          <a:stretch/>
        </p:blipFill>
        <p:spPr>
          <a:xfrm>
            <a:off x="4437181" y="2919704"/>
            <a:ext cx="3317639" cy="2497232"/>
          </a:xfrm>
          <a:prstGeom prst="rect">
            <a:avLst/>
          </a:prstGeom>
        </p:spPr>
      </p:pic>
      <p:pic>
        <p:nvPicPr>
          <p:cNvPr id="49" name="Picture 48">
            <a:extLst>
              <a:ext uri="{FF2B5EF4-FFF2-40B4-BE49-F238E27FC236}">
                <a16:creationId xmlns:a16="http://schemas.microsoft.com/office/drawing/2014/main" id="{6F03D57D-7C4E-6464-D8AF-38097FF32105}"/>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r="11573"/>
          <a:stretch/>
        </p:blipFill>
        <p:spPr>
          <a:xfrm>
            <a:off x="8161713" y="2906955"/>
            <a:ext cx="3334888" cy="2514230"/>
          </a:xfrm>
          <a:prstGeom prst="rect">
            <a:avLst/>
          </a:prstGeom>
        </p:spPr>
      </p:pic>
      <p:cxnSp>
        <p:nvCxnSpPr>
          <p:cNvPr id="3" name="Straight Arrow Connector 2">
            <a:extLst>
              <a:ext uri="{FF2B5EF4-FFF2-40B4-BE49-F238E27FC236}">
                <a16:creationId xmlns:a16="http://schemas.microsoft.com/office/drawing/2014/main" id="{CEE72CC6-E28F-964B-25CE-78EBF08145BD}"/>
              </a:ext>
            </a:extLst>
          </p:cNvPr>
          <p:cNvCxnSpPr>
            <a:cxnSpLocks/>
          </p:cNvCxnSpPr>
          <p:nvPr/>
        </p:nvCxnSpPr>
        <p:spPr>
          <a:xfrm>
            <a:off x="6096000" y="2616445"/>
            <a:ext cx="0" cy="504058"/>
          </a:xfrm>
          <a:prstGeom prst="straightConnector1">
            <a:avLst/>
          </a:prstGeom>
          <a:ln w="44450" cap="flat">
            <a:solidFill>
              <a:srgbClr val="FEB822"/>
            </a:solidFill>
            <a:tailEnd type="oval" w="lg" len="lg"/>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7BE2881B-B29E-FDFA-5C45-5A74670ABAB8}"/>
              </a:ext>
            </a:extLst>
          </p:cNvPr>
          <p:cNvCxnSpPr>
            <a:cxnSpLocks/>
          </p:cNvCxnSpPr>
          <p:nvPr/>
        </p:nvCxnSpPr>
        <p:spPr>
          <a:xfrm>
            <a:off x="7492665" y="2616445"/>
            <a:ext cx="0" cy="504058"/>
          </a:xfrm>
          <a:prstGeom prst="straightConnector1">
            <a:avLst/>
          </a:prstGeom>
          <a:ln w="44450" cap="flat">
            <a:solidFill>
              <a:srgbClr val="FEB822"/>
            </a:solidFill>
            <a:tailEnd type="oval" w="lg" len="lg"/>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78D2A587-F05A-EA1E-E608-9389BB246F1B}"/>
              </a:ext>
            </a:extLst>
          </p:cNvPr>
          <p:cNvCxnSpPr>
            <a:cxnSpLocks/>
          </p:cNvCxnSpPr>
          <p:nvPr/>
        </p:nvCxnSpPr>
        <p:spPr>
          <a:xfrm>
            <a:off x="10579354" y="2616445"/>
            <a:ext cx="0" cy="504058"/>
          </a:xfrm>
          <a:prstGeom prst="straightConnector1">
            <a:avLst/>
          </a:prstGeom>
          <a:ln w="44450" cap="flat">
            <a:solidFill>
              <a:srgbClr val="FEB822"/>
            </a:solidFill>
            <a:tailEnd type="oval" w="lg" len="lg"/>
          </a:ln>
        </p:spPr>
        <p:style>
          <a:lnRef idx="1">
            <a:schemeClr val="accent1"/>
          </a:lnRef>
          <a:fillRef idx="0">
            <a:schemeClr val="accent1"/>
          </a:fillRef>
          <a:effectRef idx="0">
            <a:schemeClr val="accent1"/>
          </a:effectRef>
          <a:fontRef idx="minor">
            <a:schemeClr val="tx1"/>
          </a:fontRef>
        </p:style>
      </p:cxnSp>
      <p:pic>
        <p:nvPicPr>
          <p:cNvPr id="50" name="Picture 49">
            <a:extLst>
              <a:ext uri="{FF2B5EF4-FFF2-40B4-BE49-F238E27FC236}">
                <a16:creationId xmlns:a16="http://schemas.microsoft.com/office/drawing/2014/main" id="{0A7D366C-DC7C-A5A2-E075-6543691E803B}"/>
              </a:ext>
            </a:extLst>
          </p:cNvPr>
          <p:cNvPicPr>
            <a:picLocks noChangeAspect="1"/>
          </p:cNvPicPr>
          <p:nvPr/>
        </p:nvPicPr>
        <p:blipFill rotWithShape="1">
          <a:blip r:embed="rId5" cstate="print">
            <a:alphaModFix/>
            <a:extLst>
              <a:ext uri="{28A0092B-C50C-407E-A947-70E740481C1C}">
                <a14:useLocalDpi xmlns:a14="http://schemas.microsoft.com/office/drawing/2010/main" val="0"/>
              </a:ext>
            </a:extLst>
          </a:blip>
          <a:srcRect l="6609" r="7058"/>
          <a:stretch/>
        </p:blipFill>
        <p:spPr>
          <a:xfrm>
            <a:off x="695401" y="2894207"/>
            <a:ext cx="3312362" cy="2557801"/>
          </a:xfrm>
          <a:prstGeom prst="rect">
            <a:avLst/>
          </a:prstGeom>
        </p:spPr>
      </p:pic>
      <p:cxnSp>
        <p:nvCxnSpPr>
          <p:cNvPr id="2" name="Straight Arrow Connector 1">
            <a:extLst>
              <a:ext uri="{FF2B5EF4-FFF2-40B4-BE49-F238E27FC236}">
                <a16:creationId xmlns:a16="http://schemas.microsoft.com/office/drawing/2014/main" id="{4267DF1F-1816-8153-488A-A00FA1814399}"/>
              </a:ext>
            </a:extLst>
          </p:cNvPr>
          <p:cNvCxnSpPr>
            <a:cxnSpLocks/>
          </p:cNvCxnSpPr>
          <p:nvPr/>
        </p:nvCxnSpPr>
        <p:spPr>
          <a:xfrm>
            <a:off x="3437134" y="2640785"/>
            <a:ext cx="0" cy="504058"/>
          </a:xfrm>
          <a:prstGeom prst="straightConnector1">
            <a:avLst/>
          </a:prstGeom>
          <a:ln w="44450" cap="flat">
            <a:solidFill>
              <a:srgbClr val="FEB822"/>
            </a:solidFill>
            <a:tailEnd type="oval" w="lg" len="lg"/>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0A191373-D6B0-F572-3CDB-37DE2170EB84}"/>
              </a:ext>
            </a:extLst>
          </p:cNvPr>
          <p:cNvSpPr/>
          <p:nvPr/>
        </p:nvSpPr>
        <p:spPr>
          <a:xfrm>
            <a:off x="690131" y="5052579"/>
            <a:ext cx="3317638" cy="399429"/>
          </a:xfrm>
          <a:prstGeom prst="rect">
            <a:avLst/>
          </a:prstGeom>
          <a:solidFill>
            <a:schemeClr val="bg1">
              <a:alpha val="89625"/>
            </a:schemeClr>
          </a:solidFill>
          <a:ln w="19050">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b="1">
                <a:solidFill>
                  <a:schemeClr val="tx1"/>
                </a:solidFill>
                <a:latin typeface="Open Sans" panose="020B0606030504020204" pitchFamily="34" charset="0"/>
                <a:ea typeface="Open Sans" panose="020B0606030504020204" pitchFamily="34" charset="0"/>
                <a:cs typeface="Open Sans" panose="020B0606030504020204" pitchFamily="34" charset="0"/>
              </a:rPr>
              <a:t>Humanities Bridgeford Street</a:t>
            </a:r>
          </a:p>
        </p:txBody>
      </p:sp>
      <p:sp>
        <p:nvSpPr>
          <p:cNvPr id="51" name="Rectangle 50">
            <a:extLst>
              <a:ext uri="{FF2B5EF4-FFF2-40B4-BE49-F238E27FC236}">
                <a16:creationId xmlns:a16="http://schemas.microsoft.com/office/drawing/2014/main" id="{17D7A012-FDA1-063A-7E57-81E54A0434D1}"/>
              </a:ext>
            </a:extLst>
          </p:cNvPr>
          <p:cNvSpPr/>
          <p:nvPr/>
        </p:nvSpPr>
        <p:spPr>
          <a:xfrm>
            <a:off x="4437182" y="5021756"/>
            <a:ext cx="3317638" cy="399429"/>
          </a:xfrm>
          <a:prstGeom prst="rect">
            <a:avLst/>
          </a:prstGeom>
          <a:solidFill>
            <a:schemeClr val="bg1">
              <a:alpha val="90167"/>
            </a:schemeClr>
          </a:solidFill>
          <a:ln w="19050">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b="1">
                <a:solidFill>
                  <a:schemeClr val="tx1"/>
                </a:solidFill>
                <a:latin typeface="Open Sans" panose="020B0606030504020204" pitchFamily="34" charset="0"/>
                <a:ea typeface="Open Sans" panose="020B0606030504020204" pitchFamily="34" charset="0"/>
                <a:cs typeface="Open Sans" panose="020B0606030504020204" pitchFamily="34" charset="0"/>
              </a:rPr>
              <a:t>Arthur Lewis Building</a:t>
            </a:r>
          </a:p>
        </p:txBody>
      </p:sp>
      <p:sp>
        <p:nvSpPr>
          <p:cNvPr id="52" name="Rectangle 51">
            <a:extLst>
              <a:ext uri="{FF2B5EF4-FFF2-40B4-BE49-F238E27FC236}">
                <a16:creationId xmlns:a16="http://schemas.microsoft.com/office/drawing/2014/main" id="{FB49FAC1-AE27-73BB-F909-41725F4D2135}"/>
              </a:ext>
            </a:extLst>
          </p:cNvPr>
          <p:cNvSpPr/>
          <p:nvPr/>
        </p:nvSpPr>
        <p:spPr>
          <a:xfrm>
            <a:off x="8161713" y="5017507"/>
            <a:ext cx="3334886" cy="399429"/>
          </a:xfrm>
          <a:prstGeom prst="rect">
            <a:avLst/>
          </a:prstGeom>
          <a:solidFill>
            <a:schemeClr val="bg1">
              <a:alpha val="90000"/>
            </a:schemeClr>
          </a:solidFill>
          <a:ln w="19050">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b="1">
                <a:solidFill>
                  <a:schemeClr val="tx1"/>
                </a:solidFill>
                <a:latin typeface="Open Sans" panose="020B0606030504020204" pitchFamily="34" charset="0"/>
                <a:ea typeface="Open Sans" panose="020B0606030504020204" pitchFamily="34" charset="0"/>
                <a:cs typeface="Open Sans" panose="020B0606030504020204" pitchFamily="34" charset="0"/>
              </a:rPr>
              <a:t>Ellen Wilkinson Building</a:t>
            </a:r>
          </a:p>
        </p:txBody>
      </p:sp>
      <p:sp>
        <p:nvSpPr>
          <p:cNvPr id="41" name="Rectangle 40">
            <a:extLst>
              <a:ext uri="{FF2B5EF4-FFF2-40B4-BE49-F238E27FC236}">
                <a16:creationId xmlns:a16="http://schemas.microsoft.com/office/drawing/2014/main" id="{A83EF6DE-1BBA-6899-E0A9-334D9FF86FCD}"/>
              </a:ext>
            </a:extLst>
          </p:cNvPr>
          <p:cNvSpPr/>
          <p:nvPr/>
        </p:nvSpPr>
        <p:spPr>
          <a:xfrm>
            <a:off x="698501" y="1477376"/>
            <a:ext cx="1956826" cy="1163409"/>
          </a:xfrm>
          <a:prstGeom prst="rect">
            <a:avLst/>
          </a:prstGeom>
          <a:ln>
            <a:solidFill>
              <a:srgbClr val="6A238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a:latin typeface="Open Sans" panose="020B0606030504020204" pitchFamily="34" charset="0"/>
                <a:ea typeface="Open Sans" panose="020B0606030504020204" pitchFamily="34" charset="0"/>
                <a:cs typeface="Open Sans" panose="020B0606030504020204" pitchFamily="34" charset="0"/>
              </a:rPr>
              <a:t>Architecture</a:t>
            </a:r>
          </a:p>
        </p:txBody>
      </p:sp>
      <p:cxnSp>
        <p:nvCxnSpPr>
          <p:cNvPr id="46" name="Straight Arrow Connector 45">
            <a:extLst>
              <a:ext uri="{FF2B5EF4-FFF2-40B4-BE49-F238E27FC236}">
                <a16:creationId xmlns:a16="http://schemas.microsoft.com/office/drawing/2014/main" id="{A864379A-D89C-4E4F-FFF3-89D8ACF0A1AC}"/>
              </a:ext>
            </a:extLst>
          </p:cNvPr>
          <p:cNvCxnSpPr>
            <a:cxnSpLocks/>
            <a:stCxn id="41" idx="2"/>
          </p:cNvCxnSpPr>
          <p:nvPr/>
        </p:nvCxnSpPr>
        <p:spPr>
          <a:xfrm>
            <a:off x="1676914" y="2640785"/>
            <a:ext cx="0" cy="504058"/>
          </a:xfrm>
          <a:prstGeom prst="straightConnector1">
            <a:avLst/>
          </a:prstGeom>
          <a:ln w="44450" cap="flat">
            <a:solidFill>
              <a:srgbClr val="FEB822"/>
            </a:solidFill>
            <a:tailEnd type="oval" w="lg" len="lg"/>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8647174E-B87B-ABF9-23FE-8F101CD1C9B3}"/>
              </a:ext>
            </a:extLst>
          </p:cNvPr>
          <p:cNvSpPr/>
          <p:nvPr/>
        </p:nvSpPr>
        <p:spPr>
          <a:xfrm>
            <a:off x="1532898" y="3000827"/>
            <a:ext cx="288032" cy="28803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4" name="Rectangle 43">
            <a:extLst>
              <a:ext uri="{FF2B5EF4-FFF2-40B4-BE49-F238E27FC236}">
                <a16:creationId xmlns:a16="http://schemas.microsoft.com/office/drawing/2014/main" id="{A7DA718E-2436-0640-AE7D-1BA07BD5B5F6}"/>
              </a:ext>
            </a:extLst>
          </p:cNvPr>
          <p:cNvSpPr/>
          <p:nvPr/>
        </p:nvSpPr>
        <p:spPr>
          <a:xfrm>
            <a:off x="2910137" y="1477377"/>
            <a:ext cx="1956826" cy="1163410"/>
          </a:xfrm>
          <a:prstGeom prst="rect">
            <a:avLst/>
          </a:prstGeom>
          <a:ln>
            <a:solidFill>
              <a:srgbClr val="6A2382"/>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a:r>
              <a:rPr lang="en-US" sz="1600">
                <a:latin typeface="Open Sans"/>
                <a:ea typeface="Open Sans"/>
                <a:cs typeface="Open Sans"/>
              </a:rPr>
              <a:t>Planning Property and Environment Management (PPEM)</a:t>
            </a:r>
          </a:p>
        </p:txBody>
      </p:sp>
      <p:sp>
        <p:nvSpPr>
          <p:cNvPr id="55" name="Oval 54">
            <a:extLst>
              <a:ext uri="{FF2B5EF4-FFF2-40B4-BE49-F238E27FC236}">
                <a16:creationId xmlns:a16="http://schemas.microsoft.com/office/drawing/2014/main" id="{5A521F7C-4B59-8DF6-921F-3B3BC8BA7FAF}"/>
              </a:ext>
            </a:extLst>
          </p:cNvPr>
          <p:cNvSpPr/>
          <p:nvPr/>
        </p:nvSpPr>
        <p:spPr>
          <a:xfrm>
            <a:off x="3287689" y="3000827"/>
            <a:ext cx="288032" cy="28803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2" name="Rectangle 41">
            <a:extLst>
              <a:ext uri="{FF2B5EF4-FFF2-40B4-BE49-F238E27FC236}">
                <a16:creationId xmlns:a16="http://schemas.microsoft.com/office/drawing/2014/main" id="{AEB4E000-0E04-4D58-0A4A-2A5B8E5AC75A}"/>
              </a:ext>
            </a:extLst>
          </p:cNvPr>
          <p:cNvSpPr/>
          <p:nvPr/>
        </p:nvSpPr>
        <p:spPr>
          <a:xfrm>
            <a:off x="5121773" y="1477377"/>
            <a:ext cx="1956826" cy="1163408"/>
          </a:xfrm>
          <a:prstGeom prst="rect">
            <a:avLst/>
          </a:prstGeom>
          <a:ln>
            <a:solidFill>
              <a:srgbClr val="6A238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a:latin typeface="Open Sans" panose="020B0606030504020204" pitchFamily="34" charset="0"/>
                <a:ea typeface="Open Sans" panose="020B0606030504020204" pitchFamily="34" charset="0"/>
                <a:cs typeface="Open Sans" panose="020B0606030504020204" pitchFamily="34" charset="0"/>
              </a:rPr>
              <a:t>Geography</a:t>
            </a:r>
          </a:p>
        </p:txBody>
      </p:sp>
      <p:sp>
        <p:nvSpPr>
          <p:cNvPr id="56" name="Oval 55">
            <a:extLst>
              <a:ext uri="{FF2B5EF4-FFF2-40B4-BE49-F238E27FC236}">
                <a16:creationId xmlns:a16="http://schemas.microsoft.com/office/drawing/2014/main" id="{B43510CA-F9DE-19DE-49EF-18C720B73356}"/>
              </a:ext>
            </a:extLst>
          </p:cNvPr>
          <p:cNvSpPr/>
          <p:nvPr/>
        </p:nvSpPr>
        <p:spPr>
          <a:xfrm>
            <a:off x="5951984" y="2994250"/>
            <a:ext cx="288032" cy="28803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3" name="Rectangle 42">
            <a:extLst>
              <a:ext uri="{FF2B5EF4-FFF2-40B4-BE49-F238E27FC236}">
                <a16:creationId xmlns:a16="http://schemas.microsoft.com/office/drawing/2014/main" id="{6C411A7A-FEF7-116F-8610-9AF8ADF278C5}"/>
              </a:ext>
            </a:extLst>
          </p:cNvPr>
          <p:cNvSpPr/>
          <p:nvPr/>
        </p:nvSpPr>
        <p:spPr>
          <a:xfrm>
            <a:off x="7333409" y="1477377"/>
            <a:ext cx="1956826" cy="1163408"/>
          </a:xfrm>
          <a:prstGeom prst="rect">
            <a:avLst/>
          </a:prstGeom>
          <a:ln>
            <a:solidFill>
              <a:srgbClr val="6A238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a:latin typeface="Open Sans" panose="020B0606030504020204" pitchFamily="34" charset="0"/>
                <a:ea typeface="Open Sans" panose="020B0606030504020204" pitchFamily="34" charset="0"/>
                <a:cs typeface="Open Sans" panose="020B0606030504020204" pitchFamily="34" charset="0"/>
              </a:rPr>
              <a:t>Global Development Institute (GDI)</a:t>
            </a:r>
          </a:p>
        </p:txBody>
      </p:sp>
      <p:sp>
        <p:nvSpPr>
          <p:cNvPr id="59" name="Oval 58">
            <a:extLst>
              <a:ext uri="{FF2B5EF4-FFF2-40B4-BE49-F238E27FC236}">
                <a16:creationId xmlns:a16="http://schemas.microsoft.com/office/drawing/2014/main" id="{75127C56-7129-C45E-BC19-188258791AE9}"/>
              </a:ext>
            </a:extLst>
          </p:cNvPr>
          <p:cNvSpPr/>
          <p:nvPr/>
        </p:nvSpPr>
        <p:spPr>
          <a:xfrm>
            <a:off x="7333409" y="2994250"/>
            <a:ext cx="288032" cy="28803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5" name="Rectangle 44">
            <a:extLst>
              <a:ext uri="{FF2B5EF4-FFF2-40B4-BE49-F238E27FC236}">
                <a16:creationId xmlns:a16="http://schemas.microsoft.com/office/drawing/2014/main" id="{5FBA0330-2CE3-2E01-9E13-C531E897D7F6}"/>
              </a:ext>
            </a:extLst>
          </p:cNvPr>
          <p:cNvSpPr/>
          <p:nvPr/>
        </p:nvSpPr>
        <p:spPr>
          <a:xfrm>
            <a:off x="9545046" y="1477377"/>
            <a:ext cx="1956826" cy="1163408"/>
          </a:xfrm>
          <a:prstGeom prst="rect">
            <a:avLst/>
          </a:prstGeom>
          <a:ln>
            <a:solidFill>
              <a:srgbClr val="6A238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a:latin typeface="Open Sans" panose="020B0606030504020204" pitchFamily="34" charset="0"/>
                <a:ea typeface="Open Sans" panose="020B0606030504020204" pitchFamily="34" charset="0"/>
                <a:cs typeface="Open Sans" panose="020B0606030504020204" pitchFamily="34" charset="0"/>
              </a:rPr>
              <a:t>Manchester Institute of Education (MIE)</a:t>
            </a:r>
          </a:p>
        </p:txBody>
      </p:sp>
      <p:sp>
        <p:nvSpPr>
          <p:cNvPr id="61" name="Oval 60">
            <a:extLst>
              <a:ext uri="{FF2B5EF4-FFF2-40B4-BE49-F238E27FC236}">
                <a16:creationId xmlns:a16="http://schemas.microsoft.com/office/drawing/2014/main" id="{BC25A9C8-70AD-0646-C11D-7E8B882EE761}"/>
              </a:ext>
            </a:extLst>
          </p:cNvPr>
          <p:cNvSpPr/>
          <p:nvPr/>
        </p:nvSpPr>
        <p:spPr>
          <a:xfrm>
            <a:off x="10435338" y="2988161"/>
            <a:ext cx="288032" cy="28803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D310E8EB-1A9F-384B-5DDB-1C31F0CD83AE}"/>
              </a:ext>
            </a:extLst>
          </p:cNvPr>
          <p:cNvSpPr/>
          <p:nvPr/>
        </p:nvSpPr>
        <p:spPr>
          <a:xfrm>
            <a:off x="1790343" y="5654424"/>
            <a:ext cx="2349200" cy="798912"/>
          </a:xfrm>
          <a:prstGeom prst="rect">
            <a:avLst/>
          </a:prstGeom>
          <a:ln>
            <a:solidFill>
              <a:srgbClr val="FEB822"/>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a:r>
              <a:rPr lang="en-US" sz="1600">
                <a:latin typeface="Open Sans"/>
                <a:ea typeface="Open Sans"/>
                <a:cs typeface="Open Sans"/>
              </a:rPr>
              <a:t>SEED Labs</a:t>
            </a:r>
            <a:endParaRPr lang="en-US" sz="160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3130CB3E-1C5C-F63B-8E45-72D88BABE573}"/>
              </a:ext>
            </a:extLst>
          </p:cNvPr>
          <p:cNvSpPr txBox="1"/>
          <p:nvPr/>
        </p:nvSpPr>
        <p:spPr>
          <a:xfrm>
            <a:off x="367385" y="5705436"/>
            <a:ext cx="2556284" cy="646331"/>
          </a:xfrm>
          <a:prstGeom prst="rect">
            <a:avLst/>
          </a:prstGeom>
          <a:no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Technical </a:t>
            </a:r>
          </a:p>
          <a:p>
            <a:r>
              <a:rPr lang="en-US" b="1">
                <a:latin typeface="Open Sans" panose="020B0606030504020204" pitchFamily="34" charset="0"/>
                <a:ea typeface="Open Sans" panose="020B0606030504020204" pitchFamily="34" charset="0"/>
                <a:cs typeface="Open Sans" panose="020B0606030504020204" pitchFamily="34" charset="0"/>
              </a:rPr>
              <a:t>facilities: </a:t>
            </a:r>
          </a:p>
        </p:txBody>
      </p:sp>
      <p:sp>
        <p:nvSpPr>
          <p:cNvPr id="13" name="Rectangle 12">
            <a:extLst>
              <a:ext uri="{FF2B5EF4-FFF2-40B4-BE49-F238E27FC236}">
                <a16:creationId xmlns:a16="http://schemas.microsoft.com/office/drawing/2014/main" id="{798DFDC2-07EB-F1CB-CC6E-24172141450F}"/>
              </a:ext>
            </a:extLst>
          </p:cNvPr>
          <p:cNvSpPr/>
          <p:nvPr/>
        </p:nvSpPr>
        <p:spPr>
          <a:xfrm>
            <a:off x="6847743" y="5655477"/>
            <a:ext cx="2349200" cy="797859"/>
          </a:xfrm>
          <a:prstGeom prst="rect">
            <a:avLst/>
          </a:prstGeom>
          <a:ln>
            <a:solidFill>
              <a:srgbClr val="FEB822"/>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a:latin typeface="Open Sans" panose="020B0606030504020204" pitchFamily="34" charset="0"/>
                <a:ea typeface="Open Sans" panose="020B0606030504020204" pitchFamily="34" charset="0"/>
                <a:cs typeface="Open Sans" panose="020B0606030504020204" pitchFamily="34" charset="0"/>
              </a:rPr>
              <a:t>Urban Design Lab</a:t>
            </a:r>
          </a:p>
        </p:txBody>
      </p:sp>
      <p:sp>
        <p:nvSpPr>
          <p:cNvPr id="14" name="Rectangle 13">
            <a:extLst>
              <a:ext uri="{FF2B5EF4-FFF2-40B4-BE49-F238E27FC236}">
                <a16:creationId xmlns:a16="http://schemas.microsoft.com/office/drawing/2014/main" id="{0A8B81E4-01E2-84DD-B160-CB6396FD0004}"/>
              </a:ext>
            </a:extLst>
          </p:cNvPr>
          <p:cNvSpPr/>
          <p:nvPr/>
        </p:nvSpPr>
        <p:spPr>
          <a:xfrm>
            <a:off x="9348859" y="5654422"/>
            <a:ext cx="2349200" cy="798913"/>
          </a:xfrm>
          <a:prstGeom prst="rect">
            <a:avLst/>
          </a:prstGeom>
          <a:ln>
            <a:solidFill>
              <a:srgbClr val="FEB822"/>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a:r>
              <a:rPr lang="en-US" sz="1600">
                <a:latin typeface="Open Sans"/>
                <a:ea typeface="Open Sans"/>
                <a:cs typeface="Open Sans"/>
              </a:rPr>
              <a:t>GIS/Virtual Reality Suite</a:t>
            </a:r>
          </a:p>
        </p:txBody>
      </p:sp>
      <p:sp>
        <p:nvSpPr>
          <p:cNvPr id="12" name="Rectangle 11">
            <a:extLst>
              <a:ext uri="{FF2B5EF4-FFF2-40B4-BE49-F238E27FC236}">
                <a16:creationId xmlns:a16="http://schemas.microsoft.com/office/drawing/2014/main" id="{539AFA1E-F92E-15E6-CBFC-0EC62937E74B}"/>
              </a:ext>
            </a:extLst>
          </p:cNvPr>
          <p:cNvSpPr/>
          <p:nvPr/>
        </p:nvSpPr>
        <p:spPr>
          <a:xfrm>
            <a:off x="4346627" y="5654423"/>
            <a:ext cx="2349200" cy="798913"/>
          </a:xfrm>
          <a:prstGeom prst="rect">
            <a:avLst/>
          </a:prstGeom>
          <a:ln>
            <a:solidFill>
              <a:srgbClr val="FEB822"/>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a:latin typeface="Open Sans" panose="020B0606030504020204" pitchFamily="34" charset="0"/>
                <a:ea typeface="Open Sans" panose="020B0606030504020204" pitchFamily="34" charset="0"/>
                <a:cs typeface="Open Sans" panose="020B0606030504020204" pitchFamily="34" charset="0"/>
              </a:rPr>
              <a:t>B.15 Architecture Modelling Workshop</a:t>
            </a:r>
          </a:p>
        </p:txBody>
      </p:sp>
      <p:sp>
        <p:nvSpPr>
          <p:cNvPr id="16" name="Title 1">
            <a:extLst>
              <a:ext uri="{FF2B5EF4-FFF2-40B4-BE49-F238E27FC236}">
                <a16:creationId xmlns:a16="http://schemas.microsoft.com/office/drawing/2014/main" id="{E540EA9D-F658-4100-E226-6346889BA4B7}"/>
              </a:ext>
            </a:extLst>
          </p:cNvPr>
          <p:cNvSpPr>
            <a:spLocks noGrp="1"/>
          </p:cNvSpPr>
          <p:nvPr>
            <p:ph type="title"/>
          </p:nvPr>
        </p:nvSpPr>
        <p:spPr>
          <a:xfrm>
            <a:off x="756720" y="315023"/>
            <a:ext cx="10654085" cy="1143000"/>
          </a:xfrm>
        </p:spPr>
        <p:txBody>
          <a:bodyPr/>
          <a:lstStyle/>
          <a:p>
            <a:pPr algn="ctr"/>
            <a:r>
              <a:rPr lang="en-US"/>
              <a:t>Academic Structure</a:t>
            </a:r>
          </a:p>
        </p:txBody>
      </p:sp>
    </p:spTree>
    <p:extLst>
      <p:ext uri="{BB962C8B-B14F-4D97-AF65-F5344CB8AC3E}">
        <p14:creationId xmlns:p14="http://schemas.microsoft.com/office/powerpoint/2010/main" val="3933217510"/>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480A5-75CF-E37D-D300-360F5C731D8E}"/>
              </a:ext>
            </a:extLst>
          </p:cNvPr>
          <p:cNvSpPr>
            <a:spLocks noGrp="1"/>
          </p:cNvSpPr>
          <p:nvPr>
            <p:ph type="title"/>
          </p:nvPr>
        </p:nvSpPr>
        <p:spPr>
          <a:xfrm>
            <a:off x="756720" y="315023"/>
            <a:ext cx="10654085" cy="1143000"/>
          </a:xfrm>
        </p:spPr>
        <p:txBody>
          <a:bodyPr/>
          <a:lstStyle/>
          <a:p>
            <a:pPr algn="ctr"/>
            <a:r>
              <a:rPr lang="en-US" dirty="0">
                <a:latin typeface="Open Sans"/>
                <a:ea typeface="Open Sans"/>
                <a:cs typeface="Open Sans"/>
              </a:rPr>
              <a:t>Numbers</a:t>
            </a:r>
          </a:p>
        </p:txBody>
      </p:sp>
      <p:graphicFrame>
        <p:nvGraphicFramePr>
          <p:cNvPr id="4" name="Chart 3">
            <a:extLst>
              <a:ext uri="{FF2B5EF4-FFF2-40B4-BE49-F238E27FC236}">
                <a16:creationId xmlns:a16="http://schemas.microsoft.com/office/drawing/2014/main" id="{79CA0453-3918-0841-FC6D-00A060C685BC}"/>
              </a:ext>
            </a:extLst>
          </p:cNvPr>
          <p:cNvGraphicFramePr/>
          <p:nvPr>
            <p:extLst>
              <p:ext uri="{D42A27DB-BD31-4B8C-83A1-F6EECF244321}">
                <p14:modId xmlns:p14="http://schemas.microsoft.com/office/powerpoint/2010/main" val="2694291576"/>
              </p:ext>
            </p:extLst>
          </p:nvPr>
        </p:nvGraphicFramePr>
        <p:xfrm>
          <a:off x="6995875" y="2016070"/>
          <a:ext cx="3849473" cy="336194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D24B550A-3F2C-4603-457E-26D4D78B7829}"/>
              </a:ext>
            </a:extLst>
          </p:cNvPr>
          <p:cNvSpPr txBox="1"/>
          <p:nvPr/>
        </p:nvSpPr>
        <p:spPr>
          <a:xfrm>
            <a:off x="1242171" y="1924586"/>
            <a:ext cx="1734232" cy="584775"/>
          </a:xfrm>
          <a:prstGeom prst="rect">
            <a:avLst/>
          </a:prstGeom>
          <a:noFill/>
        </p:spPr>
        <p:txBody>
          <a:bodyPr wrap="square" rtlCol="0">
            <a:spAutoFit/>
          </a:bodyPr>
          <a:lstStyle/>
          <a:p>
            <a:pPr algn="ctr"/>
            <a:r>
              <a:rPr lang="en-US" sz="1600">
                <a:latin typeface="Open Sans" panose="020B0606030504020204" pitchFamily="34" charset="0"/>
                <a:ea typeface="Open Sans" panose="020B0606030504020204" pitchFamily="34" charset="0"/>
                <a:cs typeface="Open Sans" panose="020B0606030504020204" pitchFamily="34" charset="0"/>
              </a:rPr>
              <a:t>Professional Services</a:t>
            </a:r>
          </a:p>
        </p:txBody>
      </p:sp>
      <p:sp>
        <p:nvSpPr>
          <p:cNvPr id="6" name="TextBox 5">
            <a:extLst>
              <a:ext uri="{FF2B5EF4-FFF2-40B4-BE49-F238E27FC236}">
                <a16:creationId xmlns:a16="http://schemas.microsoft.com/office/drawing/2014/main" id="{09285E1F-2CC7-5E33-BBA3-CB19CB802B32}"/>
              </a:ext>
            </a:extLst>
          </p:cNvPr>
          <p:cNvSpPr txBox="1"/>
          <p:nvPr/>
        </p:nvSpPr>
        <p:spPr>
          <a:xfrm>
            <a:off x="525110" y="3242582"/>
            <a:ext cx="1584177" cy="1077218"/>
          </a:xfrm>
          <a:prstGeom prst="rect">
            <a:avLst/>
          </a:prstGeom>
          <a:noFill/>
        </p:spPr>
        <p:txBody>
          <a:bodyPr wrap="square" rtlCol="0">
            <a:spAutoFit/>
          </a:bodyPr>
          <a:lstStyle/>
          <a:p>
            <a:pPr algn="ctr"/>
            <a:r>
              <a:rPr lang="en-US" sz="1600">
                <a:latin typeface="Open Sans" panose="020B0606030504020204" pitchFamily="34" charset="0"/>
                <a:ea typeface="Open Sans" panose="020B0606030504020204" pitchFamily="34" charset="0"/>
                <a:cs typeface="Open Sans" panose="020B0606030504020204" pitchFamily="34" charset="0"/>
              </a:rPr>
              <a:t>Research Staff/</a:t>
            </a:r>
          </a:p>
          <a:p>
            <a:pPr algn="ctr"/>
            <a:r>
              <a:rPr lang="en-US" sz="1600">
                <a:latin typeface="Open Sans" panose="020B0606030504020204" pitchFamily="34" charset="0"/>
                <a:ea typeface="Open Sans" panose="020B0606030504020204" pitchFamily="34" charset="0"/>
                <a:cs typeface="Open Sans" panose="020B0606030504020204" pitchFamily="34" charset="0"/>
              </a:rPr>
              <a:t>Research Fellows</a:t>
            </a:r>
          </a:p>
        </p:txBody>
      </p:sp>
      <p:sp>
        <p:nvSpPr>
          <p:cNvPr id="7" name="TextBox 6">
            <a:extLst>
              <a:ext uri="{FF2B5EF4-FFF2-40B4-BE49-F238E27FC236}">
                <a16:creationId xmlns:a16="http://schemas.microsoft.com/office/drawing/2014/main" id="{E8DFF0B8-5164-7910-6644-DD6325A479E5}"/>
              </a:ext>
            </a:extLst>
          </p:cNvPr>
          <p:cNvSpPr txBox="1"/>
          <p:nvPr/>
        </p:nvSpPr>
        <p:spPr>
          <a:xfrm>
            <a:off x="4349531" y="4319800"/>
            <a:ext cx="1734232" cy="584775"/>
          </a:xfrm>
          <a:prstGeom prst="rect">
            <a:avLst/>
          </a:prstGeom>
          <a:noFill/>
        </p:spPr>
        <p:txBody>
          <a:bodyPr wrap="square" rtlCol="0">
            <a:spAutoFit/>
          </a:bodyPr>
          <a:lstStyle/>
          <a:p>
            <a:pPr algn="ctr"/>
            <a:r>
              <a:rPr lang="en-US" sz="1600">
                <a:latin typeface="Open Sans" panose="020B0606030504020204" pitchFamily="34" charset="0"/>
                <a:ea typeface="Open Sans" panose="020B0606030504020204" pitchFamily="34" charset="0"/>
                <a:cs typeface="Open Sans" panose="020B0606030504020204" pitchFamily="34" charset="0"/>
              </a:rPr>
              <a:t>Academic </a:t>
            </a:r>
          </a:p>
          <a:p>
            <a:pPr algn="ctr"/>
            <a:r>
              <a:rPr lang="en-US" sz="1600">
                <a:latin typeface="Open Sans" panose="020B0606030504020204" pitchFamily="34" charset="0"/>
                <a:ea typeface="Open Sans" panose="020B0606030504020204" pitchFamily="34" charset="0"/>
                <a:cs typeface="Open Sans" panose="020B0606030504020204" pitchFamily="34" charset="0"/>
              </a:rPr>
              <a:t>staff</a:t>
            </a:r>
          </a:p>
        </p:txBody>
      </p:sp>
      <p:graphicFrame>
        <p:nvGraphicFramePr>
          <p:cNvPr id="8" name="Chart 7">
            <a:extLst>
              <a:ext uri="{FF2B5EF4-FFF2-40B4-BE49-F238E27FC236}">
                <a16:creationId xmlns:a16="http://schemas.microsoft.com/office/drawing/2014/main" id="{1339E94F-7453-3C24-56A6-4EA13ECE70C8}"/>
              </a:ext>
            </a:extLst>
          </p:cNvPr>
          <p:cNvGraphicFramePr/>
          <p:nvPr>
            <p:extLst>
              <p:ext uri="{D42A27DB-BD31-4B8C-83A1-F6EECF244321}">
                <p14:modId xmlns:p14="http://schemas.microsoft.com/office/powerpoint/2010/main" val="2067915713"/>
              </p:ext>
            </p:extLst>
          </p:nvPr>
        </p:nvGraphicFramePr>
        <p:xfrm>
          <a:off x="1015222" y="2032000"/>
          <a:ext cx="4757426" cy="3361949"/>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9A4DB156-4D5B-CB64-B2EB-7E5BE8DE0CB0}"/>
              </a:ext>
            </a:extLst>
          </p:cNvPr>
          <p:cNvSpPr txBox="1"/>
          <p:nvPr/>
        </p:nvSpPr>
        <p:spPr>
          <a:xfrm>
            <a:off x="2998634" y="3340633"/>
            <a:ext cx="790601" cy="707886"/>
          </a:xfrm>
          <a:prstGeom prst="rect">
            <a:avLst/>
          </a:prstGeom>
          <a:noFill/>
        </p:spPr>
        <p:txBody>
          <a:bodyPr wrap="square" rtlCol="0">
            <a:spAutoFit/>
          </a:bodyPr>
          <a:lstStyle/>
          <a:p>
            <a:pPr algn="ctr"/>
            <a:r>
              <a:rPr lang="en-US" sz="2000" b="1" dirty="0">
                <a:latin typeface="Open Sans" panose="020B0606030504020204" pitchFamily="34" charset="0"/>
                <a:ea typeface="Open Sans" panose="020B0606030504020204" pitchFamily="34" charset="0"/>
                <a:cs typeface="Open Sans" panose="020B0606030504020204" pitchFamily="34" charset="0"/>
              </a:rPr>
              <a:t>485</a:t>
            </a:r>
          </a:p>
          <a:p>
            <a:pPr algn="ctr"/>
            <a:r>
              <a:rPr lang="en-US" sz="2000" b="1" dirty="0">
                <a:latin typeface="Open Sans" panose="020B0606030504020204" pitchFamily="34" charset="0"/>
                <a:ea typeface="Open Sans" panose="020B0606030504020204" pitchFamily="34" charset="0"/>
                <a:cs typeface="Open Sans" panose="020B0606030504020204" pitchFamily="34" charset="0"/>
              </a:rPr>
              <a:t>Staff</a:t>
            </a:r>
          </a:p>
        </p:txBody>
      </p:sp>
      <p:sp>
        <p:nvSpPr>
          <p:cNvPr id="10" name="TextBox 9">
            <a:extLst>
              <a:ext uri="{FF2B5EF4-FFF2-40B4-BE49-F238E27FC236}">
                <a16:creationId xmlns:a16="http://schemas.microsoft.com/office/drawing/2014/main" id="{AB56CE89-4313-3654-B0C1-5354C5FE7CBE}"/>
              </a:ext>
            </a:extLst>
          </p:cNvPr>
          <p:cNvSpPr txBox="1"/>
          <p:nvPr/>
        </p:nvSpPr>
        <p:spPr>
          <a:xfrm>
            <a:off x="8278008" y="3359031"/>
            <a:ext cx="1326004" cy="707886"/>
          </a:xfrm>
          <a:prstGeom prst="rect">
            <a:avLst/>
          </a:prstGeom>
          <a:noFill/>
        </p:spPr>
        <p:txBody>
          <a:bodyPr wrap="none" lIns="91440" tIns="45720" rIns="91440" bIns="45720" rtlCol="0" anchor="t">
            <a:spAutoFit/>
          </a:bodyPr>
          <a:lstStyle/>
          <a:p>
            <a:pPr algn="ctr"/>
            <a:r>
              <a:rPr lang="en-US" sz="2000" b="1" dirty="0">
                <a:latin typeface="Open Sans"/>
                <a:ea typeface="Open Sans"/>
                <a:cs typeface="Open Sans"/>
              </a:rPr>
              <a:t>5,029</a:t>
            </a:r>
            <a:endParaRPr lang="en-US" sz="2000" b="1" dirty="0">
              <a:latin typeface="Open Sans" panose="020B0606030504020204" pitchFamily="34" charset="0"/>
              <a:ea typeface="Open Sans" panose="020B0606030504020204" pitchFamily="34" charset="0"/>
              <a:cs typeface="Open Sans" panose="020B0606030504020204" pitchFamily="34" charset="0"/>
            </a:endParaRPr>
          </a:p>
          <a:p>
            <a:pPr algn="ctr"/>
            <a:r>
              <a:rPr lang="en-US" sz="2000" b="1" dirty="0">
                <a:latin typeface="Open Sans"/>
                <a:ea typeface="Open Sans"/>
                <a:cs typeface="Open Sans"/>
              </a:rPr>
              <a:t>Students</a:t>
            </a:r>
          </a:p>
        </p:txBody>
      </p:sp>
      <p:sp>
        <p:nvSpPr>
          <p:cNvPr id="11" name="TextBox 10">
            <a:extLst>
              <a:ext uri="{FF2B5EF4-FFF2-40B4-BE49-F238E27FC236}">
                <a16:creationId xmlns:a16="http://schemas.microsoft.com/office/drawing/2014/main" id="{9410BD9E-9B9F-64DC-6FA8-CEFA233C80FD}"/>
              </a:ext>
            </a:extLst>
          </p:cNvPr>
          <p:cNvSpPr txBox="1"/>
          <p:nvPr/>
        </p:nvSpPr>
        <p:spPr>
          <a:xfrm>
            <a:off x="10128448" y="3002079"/>
            <a:ext cx="1728192" cy="338554"/>
          </a:xfrm>
          <a:prstGeom prst="rect">
            <a:avLst/>
          </a:prstGeom>
          <a:noFill/>
        </p:spPr>
        <p:txBody>
          <a:bodyPr wrap="square" rtlCol="0">
            <a:spAutoFit/>
          </a:bodyPr>
          <a:lstStyle/>
          <a:p>
            <a:pPr algn="ctr"/>
            <a:r>
              <a:rPr lang="en-US" sz="1600">
                <a:latin typeface="Open Sans" panose="020B0606030504020204" pitchFamily="34" charset="0"/>
                <a:ea typeface="Open Sans" panose="020B0606030504020204" pitchFamily="34" charset="0"/>
                <a:cs typeface="Open Sans" panose="020B0606030504020204" pitchFamily="34" charset="0"/>
              </a:rPr>
              <a:t>Undergraduates</a:t>
            </a:r>
          </a:p>
        </p:txBody>
      </p:sp>
      <p:sp>
        <p:nvSpPr>
          <p:cNvPr id="12" name="TextBox 11">
            <a:extLst>
              <a:ext uri="{FF2B5EF4-FFF2-40B4-BE49-F238E27FC236}">
                <a16:creationId xmlns:a16="http://schemas.microsoft.com/office/drawing/2014/main" id="{97FD7652-935F-AC72-3E32-2A23EF841FE7}"/>
              </a:ext>
            </a:extLst>
          </p:cNvPr>
          <p:cNvSpPr txBox="1"/>
          <p:nvPr/>
        </p:nvSpPr>
        <p:spPr>
          <a:xfrm>
            <a:off x="6116013" y="4319800"/>
            <a:ext cx="1728192" cy="338554"/>
          </a:xfrm>
          <a:prstGeom prst="rect">
            <a:avLst/>
          </a:prstGeom>
          <a:noFill/>
        </p:spPr>
        <p:txBody>
          <a:bodyPr wrap="square" rtlCol="0">
            <a:spAutoFit/>
          </a:bodyPr>
          <a:lstStyle/>
          <a:p>
            <a:pPr algn="ctr"/>
            <a:r>
              <a:rPr lang="en-US" sz="1600">
                <a:latin typeface="Open Sans" panose="020B0606030504020204" pitchFamily="34" charset="0"/>
                <a:ea typeface="Open Sans" panose="020B0606030504020204" pitchFamily="34" charset="0"/>
                <a:cs typeface="Open Sans" panose="020B0606030504020204" pitchFamily="34" charset="0"/>
              </a:rPr>
              <a:t>Postgraduates</a:t>
            </a:r>
          </a:p>
        </p:txBody>
      </p:sp>
      <p:sp>
        <p:nvSpPr>
          <p:cNvPr id="13" name="TextBox 12">
            <a:extLst>
              <a:ext uri="{FF2B5EF4-FFF2-40B4-BE49-F238E27FC236}">
                <a16:creationId xmlns:a16="http://schemas.microsoft.com/office/drawing/2014/main" id="{2043CAC3-3AF2-E972-787D-76E5DF256027}"/>
              </a:ext>
            </a:extLst>
          </p:cNvPr>
          <p:cNvSpPr txBox="1"/>
          <p:nvPr/>
        </p:nvSpPr>
        <p:spPr>
          <a:xfrm>
            <a:off x="7212818" y="1772816"/>
            <a:ext cx="1728192" cy="584775"/>
          </a:xfrm>
          <a:prstGeom prst="rect">
            <a:avLst/>
          </a:prstGeom>
          <a:noFill/>
        </p:spPr>
        <p:txBody>
          <a:bodyPr wrap="square" rtlCol="0">
            <a:spAutoFit/>
          </a:bodyPr>
          <a:lstStyle/>
          <a:p>
            <a:pPr algn="ctr"/>
            <a:r>
              <a:rPr lang="en-US" sz="1600">
                <a:latin typeface="Open Sans" panose="020B0606030504020204" pitchFamily="34" charset="0"/>
                <a:ea typeface="Open Sans" panose="020B0606030504020204" pitchFamily="34" charset="0"/>
                <a:cs typeface="Open Sans" panose="020B0606030504020204" pitchFamily="34" charset="0"/>
              </a:rPr>
              <a:t>Postgraduate Researchers</a:t>
            </a:r>
          </a:p>
        </p:txBody>
      </p:sp>
    </p:spTree>
    <p:extLst>
      <p:ext uri="{BB962C8B-B14F-4D97-AF65-F5344CB8AC3E}">
        <p14:creationId xmlns:p14="http://schemas.microsoft.com/office/powerpoint/2010/main" val="1857944771"/>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A5595421-2152-3299-7D1E-1704A752F9F6}"/>
              </a:ext>
            </a:extLst>
          </p:cNvPr>
          <p:cNvSpPr/>
          <p:nvPr/>
        </p:nvSpPr>
        <p:spPr>
          <a:xfrm>
            <a:off x="698498" y="4841685"/>
            <a:ext cx="4054766" cy="1299058"/>
          </a:xfrm>
          <a:prstGeom prst="roundRect">
            <a:avLst/>
          </a:prstGeom>
          <a:solidFill>
            <a:schemeClr val="bg1"/>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9182ABD5-8F67-6A89-0492-6A4E23AD96A1}"/>
              </a:ext>
            </a:extLst>
          </p:cNvPr>
          <p:cNvGrpSpPr/>
          <p:nvPr/>
        </p:nvGrpSpPr>
        <p:grpSpPr>
          <a:xfrm>
            <a:off x="684578" y="1944942"/>
            <a:ext cx="4068687" cy="2333443"/>
            <a:chOff x="597636" y="2645926"/>
            <a:chExt cx="4755414" cy="2727290"/>
          </a:xfrm>
        </p:grpSpPr>
        <p:sp>
          <p:nvSpPr>
            <p:cNvPr id="6" name="Rectangle 5">
              <a:extLst>
                <a:ext uri="{FF2B5EF4-FFF2-40B4-BE49-F238E27FC236}">
                  <a16:creationId xmlns:a16="http://schemas.microsoft.com/office/drawing/2014/main" id="{77581483-D939-AB3C-65C5-23FA7F45A017}"/>
                </a:ext>
              </a:extLst>
            </p:cNvPr>
            <p:cNvSpPr/>
            <p:nvPr/>
          </p:nvSpPr>
          <p:spPr>
            <a:xfrm>
              <a:off x="597636" y="2645926"/>
              <a:ext cx="4755413" cy="20627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55C3580B-FFA1-7AB6-9870-B0A8808580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5801" y="3008162"/>
              <a:ext cx="2564523" cy="686926"/>
            </a:xfrm>
            <a:prstGeom prst="rect">
              <a:avLst/>
            </a:prstGeom>
          </p:spPr>
        </p:pic>
        <p:sp>
          <p:nvSpPr>
            <p:cNvPr id="8" name="Rectangle 7">
              <a:extLst>
                <a:ext uri="{FF2B5EF4-FFF2-40B4-BE49-F238E27FC236}">
                  <a16:creationId xmlns:a16="http://schemas.microsoft.com/office/drawing/2014/main" id="{1CB75DFA-5DA5-A72B-1F6A-43B2A950A68A}"/>
                </a:ext>
              </a:extLst>
            </p:cNvPr>
            <p:cNvSpPr/>
            <p:nvPr/>
          </p:nvSpPr>
          <p:spPr>
            <a:xfrm>
              <a:off x="597637" y="4016135"/>
              <a:ext cx="4755413" cy="135708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7B445719-678D-C687-E857-A0F0D4DD8A1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15883" y="4335473"/>
              <a:ext cx="1957675" cy="752952"/>
            </a:xfrm>
            <a:prstGeom prst="rect">
              <a:avLst/>
            </a:prstGeom>
          </p:spPr>
        </p:pic>
        <p:pic>
          <p:nvPicPr>
            <p:cNvPr id="10" name="Graphic 9">
              <a:extLst>
                <a:ext uri="{FF2B5EF4-FFF2-40B4-BE49-F238E27FC236}">
                  <a16:creationId xmlns:a16="http://schemas.microsoft.com/office/drawing/2014/main" id="{26399654-80AD-765E-804C-790D87A1C4C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5801" y="4332230"/>
              <a:ext cx="1790355" cy="752953"/>
            </a:xfrm>
            <a:prstGeom prst="rect">
              <a:avLst/>
            </a:prstGeom>
          </p:spPr>
        </p:pic>
      </p:grpSp>
      <p:sp>
        <p:nvSpPr>
          <p:cNvPr id="11" name="Oval 10">
            <a:extLst>
              <a:ext uri="{FF2B5EF4-FFF2-40B4-BE49-F238E27FC236}">
                <a16:creationId xmlns:a16="http://schemas.microsoft.com/office/drawing/2014/main" id="{AEA759C7-0C3E-A3AE-C171-67B7FC27BBA4}"/>
              </a:ext>
            </a:extLst>
          </p:cNvPr>
          <p:cNvSpPr/>
          <p:nvPr/>
        </p:nvSpPr>
        <p:spPr>
          <a:xfrm>
            <a:off x="3517522" y="1414610"/>
            <a:ext cx="1572515" cy="1572515"/>
          </a:xfrm>
          <a:prstGeom prst="ellipse">
            <a:avLst/>
          </a:prstGeom>
          <a:solidFill>
            <a:srgbClr val="FEB822"/>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algn="ctr"/>
            <a:r>
              <a:rPr lang="en-US" sz="2800" b="1" baseline="30000">
                <a:solidFill>
                  <a:schemeClr val="tx1"/>
                </a:solidFill>
                <a:latin typeface="Open Sans"/>
                <a:ea typeface="Open Sans"/>
                <a:cs typeface="Open Sans"/>
              </a:rPr>
              <a:t>5th</a:t>
            </a:r>
            <a:r>
              <a:rPr lang="en-US" sz="2800" b="1">
                <a:solidFill>
                  <a:schemeClr val="tx1"/>
                </a:solidFill>
                <a:latin typeface="Open Sans"/>
                <a:ea typeface="Open Sans"/>
                <a:cs typeface="Open Sans"/>
              </a:rPr>
              <a:t> </a:t>
            </a:r>
            <a:endParaRPr lang="en-US" sz="2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1600">
                <a:solidFill>
                  <a:schemeClr val="tx1"/>
                </a:solidFill>
                <a:latin typeface="Open Sans"/>
                <a:ea typeface="Open Sans"/>
                <a:cs typeface="Open Sans"/>
              </a:rPr>
              <a:t>in world rankings</a:t>
            </a:r>
          </a:p>
        </p:txBody>
      </p:sp>
      <p:pic>
        <p:nvPicPr>
          <p:cNvPr id="12" name="Picture 11">
            <a:extLst>
              <a:ext uri="{FF2B5EF4-FFF2-40B4-BE49-F238E27FC236}">
                <a16:creationId xmlns:a16="http://schemas.microsoft.com/office/drawing/2014/main" id="{E4BA4155-DAF2-6675-DBFB-14521F2F748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 r="-1" b="538"/>
          <a:stretch/>
        </p:blipFill>
        <p:spPr>
          <a:xfrm>
            <a:off x="3341584" y="4692765"/>
            <a:ext cx="1572515" cy="1572515"/>
          </a:xfrm>
          <a:prstGeom prst="rect">
            <a:avLst/>
          </a:prstGeom>
        </p:spPr>
      </p:pic>
      <p:sp>
        <p:nvSpPr>
          <p:cNvPr id="13" name="TextBox 12">
            <a:extLst>
              <a:ext uri="{FF2B5EF4-FFF2-40B4-BE49-F238E27FC236}">
                <a16:creationId xmlns:a16="http://schemas.microsoft.com/office/drawing/2014/main" id="{DFED01DC-0674-0F87-7816-0D0605B4DC84}"/>
              </a:ext>
            </a:extLst>
          </p:cNvPr>
          <p:cNvSpPr txBox="1"/>
          <p:nvPr/>
        </p:nvSpPr>
        <p:spPr>
          <a:xfrm>
            <a:off x="793424" y="4952604"/>
            <a:ext cx="2629172" cy="1077218"/>
          </a:xfrm>
          <a:prstGeom prst="rect">
            <a:avLst/>
          </a:prstGeom>
          <a:noFill/>
        </p:spPr>
        <p:txBody>
          <a:bodyPr wrap="square" rtlCol="0">
            <a:spAutoFit/>
          </a:bodyPr>
          <a:lstStyle/>
          <a:p>
            <a:r>
              <a:rPr lang="en-US" sz="1600" b="1">
                <a:latin typeface="Open Sans" panose="020B0606030504020204" pitchFamily="34" charset="0"/>
                <a:ea typeface="Open Sans" panose="020B0606030504020204" pitchFamily="34" charset="0"/>
                <a:cs typeface="Open Sans" panose="020B0606030504020204" pitchFamily="34" charset="0"/>
              </a:rPr>
              <a:t>Manchester Institute of Education = </a:t>
            </a:r>
            <a:r>
              <a:rPr lang="en-US" sz="1600">
                <a:latin typeface="Open Sans" panose="020B0606030504020204" pitchFamily="34" charset="0"/>
                <a:ea typeface="Open Sans" panose="020B0606030504020204" pitchFamily="34" charset="0"/>
                <a:cs typeface="Open Sans" panose="020B0606030504020204" pitchFamily="34" charset="0"/>
              </a:rPr>
              <a:t>Outstanding postgraduate teacher training courses</a:t>
            </a:r>
            <a:endParaRPr lang="en-US" sz="1600" b="1">
              <a:latin typeface="Open Sans" panose="020B0606030504020204" pitchFamily="34" charset="0"/>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34FE847C-0250-1305-4943-4B2D9AA26834}"/>
              </a:ext>
            </a:extLst>
          </p:cNvPr>
          <p:cNvSpPr/>
          <p:nvPr/>
        </p:nvSpPr>
        <p:spPr>
          <a:xfrm>
            <a:off x="5482015" y="1675274"/>
            <a:ext cx="6025406" cy="4590006"/>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742950" lvl="1" indent="-285750">
              <a:spcAft>
                <a:spcPts val="1200"/>
              </a:spcAft>
              <a:buFont typeface="Arial" panose="020B0604020202020204" pitchFamily="34" charset="0"/>
              <a:buChar char="•"/>
            </a:pPr>
            <a:r>
              <a:rPr lang="en-US" sz="1600" b="1">
                <a:solidFill>
                  <a:schemeClr val="tx1"/>
                </a:solidFill>
                <a:latin typeface="Open Sans"/>
                <a:ea typeface="Open Sans"/>
                <a:cs typeface="Open Sans"/>
              </a:rPr>
              <a:t>Global Development Institute: </a:t>
            </a:r>
            <a:r>
              <a:rPr lang="en-US" sz="1600" b="1">
                <a:solidFill>
                  <a:srgbClr val="6A2382"/>
                </a:solidFill>
                <a:latin typeface="Open Sans"/>
                <a:ea typeface="Open Sans"/>
                <a:cs typeface="Open Sans"/>
              </a:rPr>
              <a:t>African Cities Research Consortium </a:t>
            </a:r>
            <a:r>
              <a:rPr lang="en-US" sz="1600">
                <a:solidFill>
                  <a:schemeClr val="tx1"/>
                </a:solidFill>
                <a:latin typeface="Open Sans"/>
                <a:ea typeface="Open Sans"/>
                <a:cs typeface="Open Sans"/>
              </a:rPr>
              <a:t>(£32M) FCDO-funded - led by Diana </a:t>
            </a:r>
            <a:r>
              <a:rPr lang="en-US" sz="1600" err="1">
                <a:solidFill>
                  <a:schemeClr val="tx1"/>
                </a:solidFill>
                <a:latin typeface="Open Sans"/>
                <a:ea typeface="Open Sans"/>
                <a:cs typeface="Open Sans"/>
              </a:rPr>
              <a:t>Mitlin</a:t>
            </a:r>
            <a:endParaRPr lang="en-US" sz="1600">
              <a:solidFill>
                <a:schemeClr val="tx1"/>
              </a:solidFill>
              <a:latin typeface="Open Sans"/>
              <a:ea typeface="Open Sans"/>
              <a:cs typeface="Open Sans"/>
            </a:endParaRPr>
          </a:p>
          <a:p>
            <a:pPr marL="742950" lvl="1" indent="-285750">
              <a:spcAft>
                <a:spcPts val="1200"/>
              </a:spcAft>
              <a:buFont typeface="Arial" panose="020B0604020202020204" pitchFamily="34" charset="0"/>
              <a:buChar char="•"/>
            </a:pPr>
            <a:r>
              <a:rPr lang="en-US" sz="1600" b="1">
                <a:solidFill>
                  <a:schemeClr val="tx1"/>
                </a:solidFill>
                <a:latin typeface="Open Sans"/>
                <a:ea typeface="Open Sans"/>
                <a:cs typeface="Open Sans"/>
              </a:rPr>
              <a:t>Manchester Institute for Education: </a:t>
            </a:r>
            <a:r>
              <a:rPr lang="en-US" sz="1600" b="1">
                <a:solidFill>
                  <a:srgbClr val="6A2382"/>
                </a:solidFill>
                <a:latin typeface="Open Sans"/>
                <a:ea typeface="Open Sans"/>
                <a:cs typeface="Open Sans"/>
              </a:rPr>
              <a:t>#BeeWell </a:t>
            </a:r>
            <a:r>
              <a:rPr lang="en-US" sz="1600">
                <a:solidFill>
                  <a:schemeClr val="tx1"/>
                </a:solidFill>
                <a:latin typeface="Open Sans"/>
                <a:ea typeface="Open Sans"/>
                <a:cs typeface="Open Sans"/>
              </a:rPr>
              <a:t>(£1.2M) multi-partner young </a:t>
            </a:r>
            <a:r>
              <a:rPr lang="en-US" sz="1600" err="1">
                <a:solidFill>
                  <a:schemeClr val="tx1"/>
                </a:solidFill>
                <a:latin typeface="Open Sans"/>
                <a:ea typeface="Open Sans"/>
                <a:cs typeface="Open Sans"/>
              </a:rPr>
              <a:t>peopl</a:t>
            </a:r>
            <a:r>
              <a:rPr lang="en-US" sz="1600">
                <a:solidFill>
                  <a:schemeClr val="tx1"/>
                </a:solidFill>
                <a:latin typeface="Open Sans"/>
                <a:ea typeface="Open Sans"/>
                <a:cs typeface="Open Sans"/>
              </a:rPr>
              <a:t>\s wellbeing </a:t>
            </a:r>
            <a:r>
              <a:rPr lang="en-US" sz="1600" err="1">
                <a:solidFill>
                  <a:schemeClr val="tx1"/>
                </a:solidFill>
                <a:latin typeface="Open Sans"/>
                <a:ea typeface="Open Sans"/>
                <a:cs typeface="Open Sans"/>
              </a:rPr>
              <a:t>programme</a:t>
            </a:r>
            <a:r>
              <a:rPr lang="en-US" sz="1600">
                <a:solidFill>
                  <a:schemeClr val="tx1"/>
                </a:solidFill>
                <a:latin typeface="Open Sans"/>
                <a:ea typeface="Open Sans"/>
                <a:cs typeface="Open Sans"/>
              </a:rPr>
              <a:t> - led by Neil Humphrey</a:t>
            </a:r>
          </a:p>
          <a:p>
            <a:pPr marL="742950" lvl="1" indent="-285750">
              <a:spcAft>
                <a:spcPts val="1200"/>
              </a:spcAft>
              <a:buFont typeface="Arial" panose="020B0604020202020204" pitchFamily="34" charset="0"/>
              <a:buChar char="•"/>
            </a:pPr>
            <a:r>
              <a:rPr lang="en-US" sz="1600" b="1">
                <a:solidFill>
                  <a:schemeClr val="tx1"/>
                </a:solidFill>
                <a:latin typeface="Open Sans"/>
                <a:ea typeface="Open Sans"/>
                <a:cs typeface="Open Sans"/>
              </a:rPr>
              <a:t>Geography:</a:t>
            </a:r>
            <a:r>
              <a:rPr lang="en-US" sz="1600">
                <a:solidFill>
                  <a:schemeClr val="tx1"/>
                </a:solidFill>
                <a:latin typeface="Open Sans"/>
                <a:ea typeface="Open Sans"/>
                <a:cs typeface="Open Sans"/>
              </a:rPr>
              <a:t> </a:t>
            </a:r>
            <a:r>
              <a:rPr lang="en-US" sz="1600" b="1">
                <a:solidFill>
                  <a:srgbClr val="6A2382"/>
                </a:solidFill>
                <a:latin typeface="Open Sans"/>
                <a:ea typeface="Open Sans"/>
                <a:cs typeface="Open Sans"/>
              </a:rPr>
              <a:t>Greenhouse Gas Removal techniques </a:t>
            </a:r>
            <a:r>
              <a:rPr lang="en-US" sz="1600">
                <a:solidFill>
                  <a:schemeClr val="tx1"/>
                </a:solidFill>
                <a:latin typeface="Open Sans"/>
                <a:ea typeface="Open Sans"/>
                <a:cs typeface="Open Sans"/>
              </a:rPr>
              <a:t>(£30m) UKRI-funded –UoM engagement led by Rob Bellamy </a:t>
            </a:r>
          </a:p>
          <a:p>
            <a:pPr marL="742950" lvl="1" indent="-285750">
              <a:spcAft>
                <a:spcPts val="1200"/>
              </a:spcAft>
              <a:buFont typeface="Arial" panose="020B0604020202020204" pitchFamily="34" charset="0"/>
              <a:buChar char="•"/>
            </a:pPr>
            <a:r>
              <a:rPr lang="en-US" sz="1600" b="1">
                <a:solidFill>
                  <a:schemeClr val="tx1"/>
                </a:solidFill>
                <a:latin typeface="Open Sans"/>
                <a:ea typeface="Open Sans"/>
                <a:cs typeface="Open Sans"/>
              </a:rPr>
              <a:t>Planning, Property and Environmental Management:</a:t>
            </a:r>
            <a:r>
              <a:rPr lang="en-US" sz="1600">
                <a:solidFill>
                  <a:srgbClr val="6A2382"/>
                </a:solidFill>
                <a:latin typeface="Open Sans"/>
                <a:ea typeface="Open Sans"/>
                <a:cs typeface="Open Sans"/>
              </a:rPr>
              <a:t> </a:t>
            </a:r>
            <a:r>
              <a:rPr lang="en-US" sz="1600" b="1">
                <a:solidFill>
                  <a:srgbClr val="6A2382"/>
                </a:solidFill>
                <a:latin typeface="Open Sans"/>
                <a:ea typeface="Open Sans"/>
                <a:cs typeface="Open Sans"/>
              </a:rPr>
              <a:t>Digital Solutions Hub </a:t>
            </a:r>
            <a:r>
              <a:rPr lang="en-US" sz="1600">
                <a:solidFill>
                  <a:schemeClr val="tx1"/>
                </a:solidFill>
                <a:latin typeface="Open Sans"/>
                <a:ea typeface="Open Sans"/>
                <a:cs typeface="Open Sans"/>
              </a:rPr>
              <a:t>(£7M) NERC funded – led by Richard Kingston</a:t>
            </a:r>
          </a:p>
          <a:p>
            <a:pPr marL="742950" lvl="1" indent="-285750">
              <a:spcAft>
                <a:spcPts val="1200"/>
              </a:spcAft>
              <a:buFont typeface="Arial" panose="020B0604020202020204" pitchFamily="34" charset="0"/>
              <a:buChar char="•"/>
            </a:pPr>
            <a:r>
              <a:rPr lang="en-US" sz="1600" b="1">
                <a:solidFill>
                  <a:schemeClr val="tx1"/>
                </a:solidFill>
                <a:latin typeface="Open Sans"/>
                <a:ea typeface="Open Sans"/>
                <a:cs typeface="Open Sans"/>
              </a:rPr>
              <a:t>Architecture: </a:t>
            </a:r>
            <a:r>
              <a:rPr lang="en-US" sz="1600" b="1">
                <a:solidFill>
                  <a:srgbClr val="6A2382"/>
                </a:solidFill>
                <a:latin typeface="Open Sans"/>
                <a:ea typeface="Open Sans"/>
                <a:cs typeface="Open Sans"/>
              </a:rPr>
              <a:t>Urban Infrastructures in Transition </a:t>
            </a:r>
            <a:r>
              <a:rPr lang="en-US" sz="1600">
                <a:solidFill>
                  <a:schemeClr val="tx1"/>
                </a:solidFill>
                <a:latin typeface="Open Sans"/>
                <a:ea typeface="Open Sans"/>
                <a:cs typeface="Open Sans"/>
              </a:rPr>
              <a:t>(£1.3m) multi partner funded – led by </a:t>
            </a:r>
            <a:r>
              <a:rPr lang="en-US" sz="1600" err="1">
                <a:solidFill>
                  <a:schemeClr val="tx1"/>
                </a:solidFill>
                <a:latin typeface="Open Sans"/>
                <a:ea typeface="Open Sans"/>
                <a:cs typeface="Open Sans"/>
              </a:rPr>
              <a:t>Deljana</a:t>
            </a:r>
            <a:r>
              <a:rPr lang="en-US" sz="1600">
                <a:solidFill>
                  <a:schemeClr val="tx1"/>
                </a:solidFill>
                <a:latin typeface="Open Sans"/>
                <a:ea typeface="Open Sans"/>
                <a:cs typeface="Open Sans"/>
              </a:rPr>
              <a:t> </a:t>
            </a:r>
            <a:r>
              <a:rPr lang="en-US" sz="1600" err="1">
                <a:solidFill>
                  <a:schemeClr val="tx1"/>
                </a:solidFill>
                <a:latin typeface="Open Sans"/>
                <a:ea typeface="Open Sans"/>
                <a:cs typeface="Open Sans"/>
              </a:rPr>
              <a:t>Iossifova</a:t>
            </a:r>
            <a:endParaRPr lang="en-US" sz="1400">
              <a:solidFill>
                <a:schemeClr val="tx1"/>
              </a:solidFill>
              <a:latin typeface="Open Sans"/>
              <a:ea typeface="Open Sans"/>
              <a:cs typeface="Open Sans"/>
            </a:endParaRPr>
          </a:p>
        </p:txBody>
      </p:sp>
      <p:sp>
        <p:nvSpPr>
          <p:cNvPr id="5" name="Title 4">
            <a:extLst>
              <a:ext uri="{FF2B5EF4-FFF2-40B4-BE49-F238E27FC236}">
                <a16:creationId xmlns:a16="http://schemas.microsoft.com/office/drawing/2014/main" id="{A9453D15-F728-02B8-26E8-7608225341AF}"/>
              </a:ext>
            </a:extLst>
          </p:cNvPr>
          <p:cNvSpPr>
            <a:spLocks noGrp="1"/>
          </p:cNvSpPr>
          <p:nvPr>
            <p:ph type="title"/>
          </p:nvPr>
        </p:nvSpPr>
        <p:spPr/>
        <p:txBody>
          <a:bodyPr/>
          <a:lstStyle/>
          <a:p>
            <a:r>
              <a:rPr lang="en-US">
                <a:latin typeface="Open Sans"/>
                <a:ea typeface="Open Sans"/>
                <a:cs typeface="Open Sans"/>
              </a:rPr>
              <a:t>Some School Highlights</a:t>
            </a:r>
          </a:p>
        </p:txBody>
      </p:sp>
    </p:spTree>
    <p:extLst>
      <p:ext uri="{BB962C8B-B14F-4D97-AF65-F5344CB8AC3E}">
        <p14:creationId xmlns:p14="http://schemas.microsoft.com/office/powerpoint/2010/main" val="1641382752"/>
      </p:ext>
    </p:extLst>
  </p:cSld>
  <p:clrMapOvr>
    <a:masterClrMapping/>
  </p:clrMapOvr>
  <p:transition spd="slow">
    <p:push/>
  </p:transition>
</p:sld>
</file>

<file path=ppt/theme/theme1.xml><?xml version="1.0" encoding="utf-8"?>
<a:theme xmlns:a="http://schemas.openxmlformats.org/drawingml/2006/main" name="Office Theme">
  <a:themeElements>
    <a:clrScheme name="UoM">
      <a:dk1>
        <a:srgbClr val="000000"/>
      </a:dk1>
      <a:lt1>
        <a:srgbClr val="FFFFFF"/>
      </a:lt1>
      <a:dk2>
        <a:srgbClr val="5D2979"/>
      </a:dk2>
      <a:lt2>
        <a:srgbClr val="EEECE1"/>
      </a:lt2>
      <a:accent1>
        <a:srgbClr val="878A8E"/>
      </a:accent1>
      <a:accent2>
        <a:srgbClr val="FDB822"/>
      </a:accent2>
      <a:accent3>
        <a:srgbClr val="EFCA89"/>
      </a:accent3>
      <a:accent4>
        <a:srgbClr val="D3C6E2"/>
      </a:accent4>
      <a:accent5>
        <a:srgbClr val="B3B1B6"/>
      </a:accent5>
      <a:accent6>
        <a:srgbClr val="8253A3"/>
      </a:accent6>
      <a:hlink>
        <a:srgbClr val="000000"/>
      </a:hlink>
      <a:folHlink>
        <a:srgbClr val="0001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UoM">
      <a:dk1>
        <a:srgbClr val="000000"/>
      </a:dk1>
      <a:lt1>
        <a:srgbClr val="FFFFFF"/>
      </a:lt1>
      <a:dk2>
        <a:srgbClr val="5D2979"/>
      </a:dk2>
      <a:lt2>
        <a:srgbClr val="EEECE1"/>
      </a:lt2>
      <a:accent1>
        <a:srgbClr val="878A8E"/>
      </a:accent1>
      <a:accent2>
        <a:srgbClr val="FDB822"/>
      </a:accent2>
      <a:accent3>
        <a:srgbClr val="EFCA89"/>
      </a:accent3>
      <a:accent4>
        <a:srgbClr val="D3C6E2"/>
      </a:accent4>
      <a:accent5>
        <a:srgbClr val="B3B1B6"/>
      </a:accent5>
      <a:accent6>
        <a:srgbClr val="8253A3"/>
      </a:accent6>
      <a:hlink>
        <a:srgbClr val="000000"/>
      </a:hlink>
      <a:folHlink>
        <a:srgbClr val="0001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VIDEO">
  <a:themeElements>
    <a:clrScheme name="UoM">
      <a:dk1>
        <a:srgbClr val="000000"/>
      </a:dk1>
      <a:lt1>
        <a:srgbClr val="FFFFFF"/>
      </a:lt1>
      <a:dk2>
        <a:srgbClr val="5D2979"/>
      </a:dk2>
      <a:lt2>
        <a:srgbClr val="EEECE1"/>
      </a:lt2>
      <a:accent1>
        <a:srgbClr val="878A8E"/>
      </a:accent1>
      <a:accent2>
        <a:srgbClr val="FDB822"/>
      </a:accent2>
      <a:accent3>
        <a:srgbClr val="EFCA89"/>
      </a:accent3>
      <a:accent4>
        <a:srgbClr val="D3C6E2"/>
      </a:accent4>
      <a:accent5>
        <a:srgbClr val="B3B1B6"/>
      </a:accent5>
      <a:accent6>
        <a:srgbClr val="8253A3"/>
      </a:accent6>
      <a:hlink>
        <a:srgbClr val="000000"/>
      </a:hlink>
      <a:folHlink>
        <a:srgbClr val="000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cb3df334-6e47-4b82-80d9-bbee551fe140">
      <UserInfo>
        <DisplayName>UOM-HUM-SEED-Finance Contributors</DisplayName>
        <AccountId>30</AccountId>
        <AccountType/>
      </UserInfo>
      <UserInfo>
        <DisplayName>Martin Banks</DisplayName>
        <AccountId>368</AccountId>
        <AccountType/>
      </UserInfo>
      <UserInfo>
        <DisplayName>Kerry Mccann</DisplayName>
        <AccountId>34</AccountId>
        <AccountType/>
      </UserInfo>
      <UserInfo>
        <DisplayName>Laura Ingleby</DisplayName>
        <AccountId>77</AccountId>
        <AccountType/>
      </UserInfo>
      <UserInfo>
        <DisplayName>Kelly Osgood</DisplayName>
        <AccountId>104</AccountId>
        <AccountType/>
      </UserInfo>
      <UserInfo>
        <DisplayName>Rachel Challinor</DisplayName>
        <AccountId>101</AccountId>
        <AccountType/>
      </UserInfo>
      <UserInfo>
        <DisplayName>Louise Gorton</DisplayName>
        <AccountId>83</AccountId>
        <AccountType/>
      </UserInfo>
      <UserInfo>
        <DisplayName>Lucy Adams</DisplayName>
        <AccountId>13</AccountId>
        <AccountType/>
      </UserInfo>
      <UserInfo>
        <DisplayName>Laura Winter</DisplayName>
        <AccountId>106</AccountId>
        <AccountType/>
      </UserInfo>
      <UserInfo>
        <DisplayName>Jonny Brewster</DisplayName>
        <AccountId>36</AccountId>
        <AccountType/>
      </UserInfo>
      <UserInfo>
        <DisplayName>Fidel Peacock</DisplayName>
        <AccountId>35</AccountId>
        <AccountType/>
      </UserInfo>
      <UserInfo>
        <DisplayName>Kelly Burgess</DisplayName>
        <AccountId>16</AccountId>
        <AccountType/>
      </UserInfo>
      <UserInfo>
        <DisplayName>Melissa Markauskas</DisplayName>
        <AccountId>40</AccountId>
        <AccountType/>
      </UserInfo>
      <UserInfo>
        <DisplayName>Louise Feehily</DisplayName>
        <AccountId>37</AccountId>
        <AccountType/>
      </UserInfo>
    </SharedWithUsers>
    <Owner xmlns="ea92f448-9183-402e-ab75-d50890dd5249">
      <UserInfo>
        <DisplayName/>
        <AccountId xsi:nil="true"/>
        <AccountType/>
      </UserInfo>
    </Owner>
    <DocumentDate xmlns="ea92f448-9183-402e-ab75-d50890dd5249" xsi:nil="true"/>
    <ReviewDate xmlns="ea92f448-9183-402e-ab75-d50890dd5249" xsi:nil="true"/>
    <Category xmlns="ea92f448-9183-402e-ab75-d50890dd5249" xsi:nil="true"/>
    <lcf76f155ced4ddcb4097134ff3c332f xmlns="ea92f448-9183-402e-ab75-d50890dd5249">
      <Terms xmlns="http://schemas.microsoft.com/office/infopath/2007/PartnerControls"/>
    </lcf76f155ced4ddcb4097134ff3c332f>
    <TaxCatchAll xmlns="cb3df334-6e47-4b82-80d9-bbee551fe140" xsi:nil="true"/>
    <Approved_x003f_ xmlns="ea92f448-9183-402e-ab75-d50890dd5249">true</Approved_x003f_>
    <LocationLinkoforiginaldoc xmlns="ea92f448-9183-402e-ab75-d50890dd5249">
      <Url xsi:nil="true"/>
      <Description xsi:nil="true"/>
    </LocationLinkoforiginaldoc>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183BA41937F384C86E1C2618D901B82" ma:contentTypeVersion="42" ma:contentTypeDescription="Create a new document." ma:contentTypeScope="" ma:versionID="15a9c2a07a1240a0e0cdd8db4f688071">
  <xsd:schema xmlns:xsd="http://www.w3.org/2001/XMLSchema" xmlns:xs="http://www.w3.org/2001/XMLSchema" xmlns:p="http://schemas.microsoft.com/office/2006/metadata/properties" xmlns:ns2="ea92f448-9183-402e-ab75-d50890dd5249" xmlns:ns3="cb3df334-6e47-4b82-80d9-bbee551fe140" targetNamespace="http://schemas.microsoft.com/office/2006/metadata/properties" ma:root="true" ma:fieldsID="e1dbf3660994427a3f18fb46205d00af" ns2:_="" ns3:_="">
    <xsd:import namespace="ea92f448-9183-402e-ab75-d50890dd5249"/>
    <xsd:import namespace="cb3df334-6e47-4b82-80d9-bbee551fe14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DocumentDate" minOccurs="0"/>
                <xsd:element ref="ns2:Owner" minOccurs="0"/>
                <xsd:element ref="ns2:ReviewDate" minOccurs="0"/>
                <xsd:element ref="ns2:MediaServiceSearchProperties" minOccurs="0"/>
                <xsd:element ref="ns3:SharedWithUsers" minOccurs="0"/>
                <xsd:element ref="ns3:SharedWithDetails" minOccurs="0"/>
                <xsd:element ref="ns2:Category"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LocationLinkoforiginaldoc" minOccurs="0"/>
                <xsd:element ref="ns2:Approved_x003f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92f448-9183-402e-ab75-d50890dd52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DocumentDate" ma:index="11" nillable="true" ma:displayName="Document Date" ma:format="DateOnly" ma:internalName="DocumentDate">
      <xsd:simpleType>
        <xsd:restriction base="dms:DateTime"/>
      </xsd:simpleType>
    </xsd:element>
    <xsd:element name="Owner" ma:index="12" nillable="true" ma:displayName="Owner" ma:format="Dropdown" ma:list="UserInfo" ma:SharePointGroup="0"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eviewDate" ma:index="13" nillable="true" ma:displayName="Review Date" ma:description="Please refer to Retention Policy for guidance" ma:format="DateOnly" ma:internalName="ReviewDate">
      <xsd:simpleType>
        <xsd:restriction base="dms:DateTime"/>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Category" ma:index="17" nillable="true" ma:displayName="Category" ma:format="Dropdown" ma:internalName="Category">
      <xsd:simpleType>
        <xsd:restriction base="dms:Choice">
          <xsd:enumeration value="Policy"/>
          <xsd:enumeration value="Guidance"/>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6d63537c-d192-4dc4-bb87-a5632b1c7687"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LengthInSeconds" ma:index="25" nillable="true" ma:displayName="MediaLengthInSeconds" ma:hidden="true" ma:internalName="MediaLengthInSeconds" ma:readOnly="true">
      <xsd:simpleType>
        <xsd:restriction base="dms:Unknown"/>
      </xsd:simpleType>
    </xsd:element>
    <xsd:element name="LocationLinkoforiginaldoc" ma:index="26" nillable="true" ma:displayName="Location Link to master doc" ma:format="Hyperlink" ma:internalName="LocationLinkoforiginaldoc">
      <xsd:complexType>
        <xsd:complexContent>
          <xsd:extension base="dms:URL">
            <xsd:sequence>
              <xsd:element name="Url" type="dms:ValidUrl" minOccurs="0" nillable="true"/>
              <xsd:element name="Description" type="xsd:string" nillable="true"/>
            </xsd:sequence>
          </xsd:extension>
        </xsd:complexContent>
      </xsd:complexType>
    </xsd:element>
    <xsd:element name="Approved_x003f_" ma:index="27" nillable="true" ma:displayName="Approved?" ma:default="1" ma:format="Dropdown" ma:internalName="Approved_x003f_">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cb3df334-6e47-4b82-80d9-bbee551fe14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97adf05b-3f7e-4265-8e89-e55fc4763030}" ma:internalName="TaxCatchAll" ma:showField="CatchAllData" ma:web="cb3df334-6e47-4b82-80d9-bbee551fe14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ED0CA4C-1488-49C7-99F9-E1067D4BCE0D}">
  <ds:schemaRefs>
    <ds:schemaRef ds:uri="http://schemas.microsoft.com/sharepoint/v3/contenttype/forms"/>
  </ds:schemaRefs>
</ds:datastoreItem>
</file>

<file path=customXml/itemProps2.xml><?xml version="1.0" encoding="utf-8"?>
<ds:datastoreItem xmlns:ds="http://schemas.openxmlformats.org/officeDocument/2006/customXml" ds:itemID="{66BF07A1-C859-4891-883F-3323304BE724}">
  <ds:schemaRefs>
    <ds:schemaRef ds:uri="cb3df334-6e47-4b82-80d9-bbee551fe140"/>
    <ds:schemaRef ds:uri="ea92f448-9183-402e-ab75-d50890dd524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F9A7896-E43F-40DA-9E1E-4B6C7C9E3E52}">
  <ds:schemaRefs>
    <ds:schemaRef ds:uri="cb3df334-6e47-4b82-80d9-bbee551fe140"/>
    <ds:schemaRef ds:uri="ea92f448-9183-402e-ab75-d50890dd524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104</TotalTime>
  <Words>6647</Words>
  <Application>Microsoft Office PowerPoint</Application>
  <PresentationFormat>Widescreen</PresentationFormat>
  <Paragraphs>930</Paragraphs>
  <Slides>67</Slides>
  <Notes>29</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67</vt:i4>
      </vt:variant>
    </vt:vector>
  </HeadingPairs>
  <TitlesOfParts>
    <vt:vector size="77" baseType="lpstr">
      <vt:lpstr>-apple-system</vt:lpstr>
      <vt:lpstr>Arial</vt:lpstr>
      <vt:lpstr>Calibri</vt:lpstr>
      <vt:lpstr>Open Sans</vt:lpstr>
      <vt:lpstr>Segoe UI</vt:lpstr>
      <vt:lpstr>Symbol</vt:lpstr>
      <vt:lpstr>Wingdings</vt:lpstr>
      <vt:lpstr>Office Theme</vt:lpstr>
      <vt:lpstr>1_Office Theme</vt:lpstr>
      <vt:lpstr>VIDEO</vt:lpstr>
      <vt:lpstr>School of Environment,  Education and Development</vt:lpstr>
      <vt:lpstr>PowerPoint Presentation</vt:lpstr>
      <vt:lpstr>Introduction</vt:lpstr>
      <vt:lpstr>SEED BUILDINGS</vt:lpstr>
      <vt:lpstr>SEED Resources </vt:lpstr>
      <vt:lpstr>Training Opportunities</vt:lpstr>
      <vt:lpstr>Academic Structure</vt:lpstr>
      <vt:lpstr>Numbers</vt:lpstr>
      <vt:lpstr>Some School Highlights</vt:lpstr>
      <vt:lpstr>More School Highlights</vt:lpstr>
      <vt:lpstr>Leadership Team</vt:lpstr>
      <vt:lpstr>Directors and Associate Directors</vt:lpstr>
      <vt:lpstr>PS Senior Management Team</vt:lpstr>
      <vt:lpstr>School Operations &amp; School Office</vt:lpstr>
      <vt:lpstr>School Operations Activity</vt:lpstr>
      <vt:lpstr>School Operations Team</vt:lpstr>
      <vt:lpstr>What support does the School Office offer? </vt:lpstr>
      <vt:lpstr>Who is best to approach?</vt:lpstr>
      <vt:lpstr>Teaching Learning and Student Experience (TLSE)</vt:lpstr>
      <vt:lpstr>Teaching Learning and Student Experience (TLSE)*</vt:lpstr>
      <vt:lpstr>PowerPoint Presentation</vt:lpstr>
      <vt:lpstr>Teaching, Learning and Student Experience  Management Structure</vt:lpstr>
      <vt:lpstr>TLSE Academic Roles </vt:lpstr>
      <vt:lpstr>PowerPoint Presentation</vt:lpstr>
      <vt:lpstr> </vt:lpstr>
      <vt:lpstr>Student Record and Data Quality</vt:lpstr>
      <vt:lpstr>Student Information, Advice, Guidance &amp; Development</vt:lpstr>
      <vt:lpstr>PowerPoint Presentation</vt:lpstr>
      <vt:lpstr>Research Services </vt:lpstr>
      <vt:lpstr>Who/Where we are</vt:lpstr>
      <vt:lpstr>What support we offer</vt:lpstr>
      <vt:lpstr>Who/Where we are</vt:lpstr>
      <vt:lpstr>Other support</vt:lpstr>
      <vt:lpstr>Advice &amp; Guidance</vt:lpstr>
      <vt:lpstr>Compliance, Safety and Estates</vt:lpstr>
      <vt:lpstr>Compliance, Safety &amp; Estates Activity</vt:lpstr>
      <vt:lpstr>Types of Risk</vt:lpstr>
      <vt:lpstr>PowerPoint Presentation</vt:lpstr>
      <vt:lpstr>PowerPoint Presentation</vt:lpstr>
      <vt:lpstr>PowerPoint Presentation</vt:lpstr>
      <vt:lpstr>Fire Safety</vt:lpstr>
      <vt:lpstr>First Aid</vt:lpstr>
      <vt:lpstr>People and Organisational Development</vt:lpstr>
      <vt:lpstr>People Partner Model</vt:lpstr>
      <vt:lpstr>What can I anticipate as a result of this change?</vt:lpstr>
      <vt:lpstr>The People Directorate Operating Model</vt:lpstr>
      <vt:lpstr>Examples of how this works in practice…</vt:lpstr>
      <vt:lpstr>People Partnering Structure &amp; Assignments October 2025</vt:lpstr>
      <vt:lpstr>What that means in practice in Schools and Faculties</vt:lpstr>
      <vt:lpstr>Humanities</vt:lpstr>
      <vt:lpstr>Communications &amp; Engagement</vt:lpstr>
      <vt:lpstr>School Operations  Communications and Engagement Activity</vt:lpstr>
      <vt:lpstr>Internal Communications</vt:lpstr>
      <vt:lpstr>Sharing your news and events</vt:lpstr>
      <vt:lpstr>Research Communications</vt:lpstr>
      <vt:lpstr>Follow SEED on socials</vt:lpstr>
      <vt:lpstr>SEED Equality, Diversity, and Inclusion (EDI) </vt:lpstr>
      <vt:lpstr>University context</vt:lpstr>
      <vt:lpstr>SEED EDI structure</vt:lpstr>
      <vt:lpstr>Training</vt:lpstr>
      <vt:lpstr>Disability</vt:lpstr>
      <vt:lpstr>Gender and sexuality</vt:lpstr>
      <vt:lpstr>Parents and carers</vt:lpstr>
      <vt:lpstr>Religion </vt:lpstr>
      <vt:lpstr>Mental health and well-being</vt:lpstr>
      <vt:lpstr>If things go wrong </vt:lpstr>
      <vt:lpstr>Any questions?</vt:lpstr>
    </vt:vector>
  </TitlesOfParts>
  <Company>University of Manchester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MZYSSPB2</dc:creator>
  <cp:lastModifiedBy>Sian Lambert</cp:lastModifiedBy>
  <cp:revision>104</cp:revision>
  <cp:lastPrinted>2023-02-24T14:46:07Z</cp:lastPrinted>
  <dcterms:created xsi:type="dcterms:W3CDTF">2012-06-12T15:56:20Z</dcterms:created>
  <dcterms:modified xsi:type="dcterms:W3CDTF">2026-03-17T08:39:11Z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0x0101006183BA41937F384C86E1C2618D901B82</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SharedWithUsers">
    <vt:lpwstr>30;#Laura Winter</vt:lpwstr>
  </property>
  <property fmtid="{D5CDD505-2E9C-101B-9397-08002B2CF9AE}" pid="11" name="Status">
    <vt:lpwstr>Review</vt:lpwstr>
  </property>
</Properties>
</file>