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4806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02B9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3A194-2303-4991-92FB-ADAD61035E94}" v="192" dt="2026-02-24T15:48:58.347"/>
    <p1510:client id="{5475839C-9F3D-161B-0B66-FE9EC5FCB403}" v="126" dt="2026-02-24T09:58:21.743"/>
    <p1510:client id="{7E976869-B5E2-4537-A7EE-9A234F18570D}" v="6" dt="2026-02-23T16:32:22.975"/>
    <p1510:client id="{E4DED00E-8562-4E9A-8A05-A84D571626EF}" v="3" dt="2026-02-24T12:01:2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5D1FE-0CAA-4A90-94C2-989D9564194B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547DD6-95B6-485B-8E84-E34253E5CC3E}">
      <dgm:prSet phldrT="[Text]" phldr="0" custT="1"/>
      <dgm:spPr>
        <a:solidFill>
          <a:srgbClr val="FFC000"/>
        </a:solidFill>
      </dgm:spPr>
      <dgm:t>
        <a:bodyPr/>
        <a:lstStyle/>
        <a:p>
          <a:r>
            <a:rPr lang="en-GB" sz="1700">
              <a:solidFill>
                <a:schemeClr val="tx1"/>
              </a:solidFill>
              <a:latin typeface="Aptos"/>
            </a:rPr>
            <a:t>Bold, trusted leadership</a:t>
          </a:r>
        </a:p>
      </dgm:t>
    </dgm:pt>
    <dgm:pt modelId="{340BB25B-3BCD-4132-A866-229385638FCE}" type="parTrans" cxnId="{AD75D15E-FDA6-462E-ABF6-1816539AC54E}">
      <dgm:prSet/>
      <dgm:spPr/>
      <dgm:t>
        <a:bodyPr/>
        <a:lstStyle/>
        <a:p>
          <a:endParaRPr lang="en-GB"/>
        </a:p>
      </dgm:t>
    </dgm:pt>
    <dgm:pt modelId="{11701966-9350-445F-A431-00597E4813FA}" type="sibTrans" cxnId="{AD75D15E-FDA6-462E-ABF6-1816539AC54E}">
      <dgm:prSet/>
      <dgm:spPr/>
      <dgm:t>
        <a:bodyPr/>
        <a:lstStyle/>
        <a:p>
          <a:endParaRPr lang="en-GB"/>
        </a:p>
      </dgm:t>
    </dgm:pt>
    <dgm:pt modelId="{FF4AEB42-77CC-464C-B731-1B8D5045AE5C}" type="pres">
      <dgm:prSet presAssocID="{8C65D1FE-0CAA-4A90-94C2-989D9564194B}" presName="Name0" presStyleCnt="0">
        <dgm:presLayoutVars>
          <dgm:chMax val="7"/>
          <dgm:dir/>
          <dgm:resizeHandles val="exact"/>
        </dgm:presLayoutVars>
      </dgm:prSet>
      <dgm:spPr/>
    </dgm:pt>
    <dgm:pt modelId="{2BC8B915-691E-4D21-B8E2-C41F056C0F1B}" type="pres">
      <dgm:prSet presAssocID="{8C65D1FE-0CAA-4A90-94C2-989D9564194B}" presName="ellipse1" presStyleLbl="vennNode1" presStyleIdx="0" presStyleCnt="1">
        <dgm:presLayoutVars>
          <dgm:bulletEnabled val="1"/>
        </dgm:presLayoutVars>
      </dgm:prSet>
      <dgm:spPr/>
    </dgm:pt>
  </dgm:ptLst>
  <dgm:cxnLst>
    <dgm:cxn modelId="{13C08E36-9E2B-4C40-88E8-010C999C7BCD}" type="presOf" srcId="{BF547DD6-95B6-485B-8E84-E34253E5CC3E}" destId="{2BC8B915-691E-4D21-B8E2-C41F056C0F1B}" srcOrd="0" destOrd="0" presId="urn:microsoft.com/office/officeart/2005/8/layout/rings+Icon"/>
    <dgm:cxn modelId="{AD75D15E-FDA6-462E-ABF6-1816539AC54E}" srcId="{8C65D1FE-0CAA-4A90-94C2-989D9564194B}" destId="{BF547DD6-95B6-485B-8E84-E34253E5CC3E}" srcOrd="0" destOrd="0" parTransId="{340BB25B-3BCD-4132-A866-229385638FCE}" sibTransId="{11701966-9350-445F-A431-00597E4813FA}"/>
    <dgm:cxn modelId="{EBFB2280-0E5B-458A-9C4D-3A8181BC1DFF}" type="presOf" srcId="{8C65D1FE-0CAA-4A90-94C2-989D9564194B}" destId="{FF4AEB42-77CC-464C-B731-1B8D5045AE5C}" srcOrd="0" destOrd="0" presId="urn:microsoft.com/office/officeart/2005/8/layout/rings+Icon"/>
    <dgm:cxn modelId="{938547F9-C3F2-4824-A83C-EEBE0D59495F}" type="presParOf" srcId="{FF4AEB42-77CC-464C-B731-1B8D5045AE5C}" destId="{2BC8B915-691E-4D21-B8E2-C41F056C0F1B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63129-6C47-4FDA-91B3-F9572D49CD9F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857659-B84D-43CF-8685-9B186D2C9651}">
      <dgm:prSet phldrT="[Text]"/>
      <dgm:spPr>
        <a:xfrm>
          <a:off x="0" y="977466"/>
          <a:ext cx="1995424" cy="1995457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Clarity and simplicity</a:t>
          </a:r>
        </a:p>
      </dgm:t>
    </dgm:pt>
    <dgm:pt modelId="{B257148A-D11F-4A1F-A342-9044CB389D11}" type="parTrans" cxnId="{3DC9AE8B-AAFB-4238-986C-1F43D6DE6ED3}">
      <dgm:prSet/>
      <dgm:spPr/>
      <dgm:t>
        <a:bodyPr/>
        <a:lstStyle/>
        <a:p>
          <a:endParaRPr lang="en-GB"/>
        </a:p>
      </dgm:t>
    </dgm:pt>
    <dgm:pt modelId="{B41C0DAE-0B64-4209-B83A-F51D59FCFB35}" type="sibTrans" cxnId="{3DC9AE8B-AAFB-4238-986C-1F43D6DE6ED3}">
      <dgm:prSet/>
      <dgm:spPr/>
      <dgm:t>
        <a:bodyPr/>
        <a:lstStyle/>
        <a:p>
          <a:endParaRPr lang="en-GB"/>
        </a:p>
      </dgm:t>
    </dgm:pt>
    <dgm:pt modelId="{9C9AD629-3F13-46CA-A2F3-31B3CA18A1D0}">
      <dgm:prSet phldrT="[Text]"/>
      <dgm:spPr>
        <a:xfrm>
          <a:off x="1021689" y="2445743"/>
          <a:ext cx="1995424" cy="199545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Getting the right people in the room</a:t>
          </a:r>
        </a:p>
      </dgm:t>
    </dgm:pt>
    <dgm:pt modelId="{F2A6EED9-F658-48E8-9B3E-57393B730D5B}" type="parTrans" cxnId="{6B141AB8-0999-4082-B264-01112AA8499B}">
      <dgm:prSet/>
      <dgm:spPr/>
      <dgm:t>
        <a:bodyPr/>
        <a:lstStyle/>
        <a:p>
          <a:endParaRPr lang="en-GB"/>
        </a:p>
      </dgm:t>
    </dgm:pt>
    <dgm:pt modelId="{C0184132-703D-4861-90AE-DC2C213303D9}" type="sibTrans" cxnId="{6B141AB8-0999-4082-B264-01112AA8499B}">
      <dgm:prSet/>
      <dgm:spPr/>
      <dgm:t>
        <a:bodyPr/>
        <a:lstStyle/>
        <a:p>
          <a:endParaRPr lang="en-GB"/>
        </a:p>
      </dgm:t>
    </dgm:pt>
    <dgm:pt modelId="{481E3F8A-2163-47EA-A290-05150BA72927}">
      <dgm:prSet phldrT="[Text]"/>
      <dgm:spPr>
        <a:xfrm>
          <a:off x="2044192" y="977466"/>
          <a:ext cx="1995424" cy="1995457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Prioritisation and capacity</a:t>
          </a:r>
        </a:p>
      </dgm:t>
    </dgm:pt>
    <dgm:pt modelId="{8912FB51-6E27-4ADD-B002-472E176ABB9E}" type="parTrans" cxnId="{EEF58E5E-AEA2-41D6-8226-FD039A29BE1A}">
      <dgm:prSet/>
      <dgm:spPr/>
      <dgm:t>
        <a:bodyPr/>
        <a:lstStyle/>
        <a:p>
          <a:endParaRPr lang="en-GB"/>
        </a:p>
      </dgm:t>
    </dgm:pt>
    <dgm:pt modelId="{2E5DC392-FF11-429A-AA1D-546EDEF39049}" type="sibTrans" cxnId="{EEF58E5E-AEA2-41D6-8226-FD039A29BE1A}">
      <dgm:prSet/>
      <dgm:spPr/>
      <dgm:t>
        <a:bodyPr/>
        <a:lstStyle/>
        <a:p>
          <a:endParaRPr lang="en-GB"/>
        </a:p>
      </dgm:t>
    </dgm:pt>
    <dgm:pt modelId="{FF03C682-4700-40BF-B5B1-C07D2B978F6B}">
      <dgm:prSet phldrT="[Text]"/>
      <dgm:spPr>
        <a:xfrm>
          <a:off x="3065881" y="2445743"/>
          <a:ext cx="1995424" cy="1995457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One University</a:t>
          </a:r>
        </a:p>
      </dgm:t>
    </dgm:pt>
    <dgm:pt modelId="{E891C93D-D376-447E-B101-3BF600666026}" type="parTrans" cxnId="{B0577EDF-4A32-4F56-B186-0D6469B5E7E9}">
      <dgm:prSet/>
      <dgm:spPr/>
      <dgm:t>
        <a:bodyPr/>
        <a:lstStyle/>
        <a:p>
          <a:endParaRPr lang="en-GB"/>
        </a:p>
      </dgm:t>
    </dgm:pt>
    <dgm:pt modelId="{19AB06C7-63EE-4B79-98B5-16D61C49E2F8}" type="sibTrans" cxnId="{B0577EDF-4A32-4F56-B186-0D6469B5E7E9}">
      <dgm:prSet/>
      <dgm:spPr/>
      <dgm:t>
        <a:bodyPr/>
        <a:lstStyle/>
        <a:p>
          <a:endParaRPr lang="en-GB"/>
        </a:p>
      </dgm:t>
    </dgm:pt>
    <dgm:pt modelId="{2BAC6007-6FF4-4288-9F6C-571029D0C801}">
      <dgm:prSet phldrT="[Text]"/>
      <dgm:spPr>
        <a:xfrm>
          <a:off x="4088384" y="977466"/>
          <a:ext cx="1995424" cy="1995457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Service Excellence and Continuous Improvement</a:t>
          </a:r>
        </a:p>
      </dgm:t>
    </dgm:pt>
    <dgm:pt modelId="{1CC08B2F-11B0-4698-996F-12A789B91A64}" type="parTrans" cxnId="{F4A349B8-2238-4189-88DA-BA856776DD31}">
      <dgm:prSet/>
      <dgm:spPr/>
      <dgm:t>
        <a:bodyPr/>
        <a:lstStyle/>
        <a:p>
          <a:endParaRPr lang="en-GB"/>
        </a:p>
      </dgm:t>
    </dgm:pt>
    <dgm:pt modelId="{7B9CC713-C3F8-457C-9672-A5B67030A186}" type="sibTrans" cxnId="{F4A349B8-2238-4189-88DA-BA856776DD31}">
      <dgm:prSet/>
      <dgm:spPr/>
      <dgm:t>
        <a:bodyPr/>
        <a:lstStyle/>
        <a:p>
          <a:endParaRPr lang="en-GB"/>
        </a:p>
      </dgm:t>
    </dgm:pt>
    <dgm:pt modelId="{AFA00B49-892A-41AD-BD77-72315752DB32}">
      <dgm:prSet phldrT="[Text]"/>
      <dgm:spPr>
        <a:xfrm>
          <a:off x="5110073" y="2445743"/>
          <a:ext cx="1995424" cy="1995457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Inclusivity, accessibility and EDI</a:t>
          </a:r>
        </a:p>
      </dgm:t>
    </dgm:pt>
    <dgm:pt modelId="{1A263104-D6CB-4FF4-A0A3-1641F4252302}" type="parTrans" cxnId="{603E08F0-4D34-48EA-886C-703641D26C24}">
      <dgm:prSet/>
      <dgm:spPr/>
      <dgm:t>
        <a:bodyPr/>
        <a:lstStyle/>
        <a:p>
          <a:endParaRPr lang="en-GB"/>
        </a:p>
      </dgm:t>
    </dgm:pt>
    <dgm:pt modelId="{48C2843F-E101-433E-8060-F66E4BC91485}" type="sibTrans" cxnId="{603E08F0-4D34-48EA-886C-703641D26C24}">
      <dgm:prSet/>
      <dgm:spPr/>
      <dgm:t>
        <a:bodyPr/>
        <a:lstStyle/>
        <a:p>
          <a:endParaRPr lang="en-GB"/>
        </a:p>
      </dgm:t>
    </dgm:pt>
    <dgm:pt modelId="{86B3675D-FC7E-495F-8D11-ABEFB80CAB03}">
      <dgm:prSet phldrT="[Text]"/>
      <dgm:spPr>
        <a:xfrm>
          <a:off x="6132576" y="977466"/>
          <a:ext cx="1995424" cy="1995457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Brand and belonging</a:t>
          </a:r>
        </a:p>
      </dgm:t>
    </dgm:pt>
    <dgm:pt modelId="{9CD39E3C-CD19-4134-ACE7-0BDC74C554D1}" type="parTrans" cxnId="{83711B0E-D1B9-4020-A961-68E378F52472}">
      <dgm:prSet/>
      <dgm:spPr/>
      <dgm:t>
        <a:bodyPr/>
        <a:lstStyle/>
        <a:p>
          <a:endParaRPr lang="en-GB"/>
        </a:p>
      </dgm:t>
    </dgm:pt>
    <dgm:pt modelId="{A43F96D1-CF3E-408D-BE24-1A7D101072C7}" type="sibTrans" cxnId="{83711B0E-D1B9-4020-A961-68E378F52472}">
      <dgm:prSet/>
      <dgm:spPr/>
      <dgm:t>
        <a:bodyPr/>
        <a:lstStyle/>
        <a:p>
          <a:endParaRPr lang="en-GB"/>
        </a:p>
      </dgm:t>
    </dgm:pt>
    <dgm:pt modelId="{1041EB14-11FA-41DA-8390-74C38B162D8F}" type="pres">
      <dgm:prSet presAssocID="{66463129-6C47-4FDA-91B3-F9572D49CD9F}" presName="Name0" presStyleCnt="0">
        <dgm:presLayoutVars>
          <dgm:chMax val="7"/>
          <dgm:dir/>
          <dgm:resizeHandles val="exact"/>
        </dgm:presLayoutVars>
      </dgm:prSet>
      <dgm:spPr/>
    </dgm:pt>
    <dgm:pt modelId="{1C58211C-4F8B-451C-9CC3-7BC2DF3AFEED}" type="pres">
      <dgm:prSet presAssocID="{66463129-6C47-4FDA-91B3-F9572D49CD9F}" presName="ellipse1" presStyleLbl="vennNode1" presStyleIdx="0" presStyleCnt="7">
        <dgm:presLayoutVars>
          <dgm:bulletEnabled val="1"/>
        </dgm:presLayoutVars>
      </dgm:prSet>
      <dgm:spPr/>
    </dgm:pt>
    <dgm:pt modelId="{8DF1C2D6-1631-4FFF-B2D7-A7FB50EC923A}" type="pres">
      <dgm:prSet presAssocID="{66463129-6C47-4FDA-91B3-F9572D49CD9F}" presName="ellipse2" presStyleLbl="vennNode1" presStyleIdx="1" presStyleCnt="7">
        <dgm:presLayoutVars>
          <dgm:bulletEnabled val="1"/>
        </dgm:presLayoutVars>
      </dgm:prSet>
      <dgm:spPr/>
    </dgm:pt>
    <dgm:pt modelId="{AE8E98AF-8376-4604-825C-11B478DBA6DA}" type="pres">
      <dgm:prSet presAssocID="{66463129-6C47-4FDA-91B3-F9572D49CD9F}" presName="ellipse3" presStyleLbl="vennNode1" presStyleIdx="2" presStyleCnt="7">
        <dgm:presLayoutVars>
          <dgm:bulletEnabled val="1"/>
        </dgm:presLayoutVars>
      </dgm:prSet>
      <dgm:spPr>
        <a:prstGeom prst="ellipse">
          <a:avLst/>
        </a:prstGeom>
      </dgm:spPr>
    </dgm:pt>
    <dgm:pt modelId="{4B09B757-9095-43B8-83D2-C4F262A9065F}" type="pres">
      <dgm:prSet presAssocID="{66463129-6C47-4FDA-91B3-F9572D49CD9F}" presName="ellipse4" presStyleLbl="vennNode1" presStyleIdx="3" presStyleCnt="7">
        <dgm:presLayoutVars>
          <dgm:bulletEnabled val="1"/>
        </dgm:presLayoutVars>
      </dgm:prSet>
      <dgm:spPr>
        <a:prstGeom prst="ellipse">
          <a:avLst/>
        </a:prstGeom>
      </dgm:spPr>
    </dgm:pt>
    <dgm:pt modelId="{563C45C9-7B4B-499E-B0A1-E01309E379A8}" type="pres">
      <dgm:prSet presAssocID="{66463129-6C47-4FDA-91B3-F9572D49CD9F}" presName="ellipse5" presStyleLbl="vennNode1" presStyleIdx="4" presStyleCnt="7">
        <dgm:presLayoutVars>
          <dgm:bulletEnabled val="1"/>
        </dgm:presLayoutVars>
      </dgm:prSet>
      <dgm:spPr>
        <a:prstGeom prst="ellipse">
          <a:avLst/>
        </a:prstGeom>
      </dgm:spPr>
    </dgm:pt>
    <dgm:pt modelId="{6E3B20BE-69B6-4626-863F-F02BA07D46D0}" type="pres">
      <dgm:prSet presAssocID="{66463129-6C47-4FDA-91B3-F9572D49CD9F}" presName="ellipse6" presStyleLbl="vennNode1" presStyleIdx="5" presStyleCnt="7">
        <dgm:presLayoutVars>
          <dgm:bulletEnabled val="1"/>
        </dgm:presLayoutVars>
      </dgm:prSet>
      <dgm:spPr>
        <a:prstGeom prst="ellipse">
          <a:avLst/>
        </a:prstGeom>
      </dgm:spPr>
    </dgm:pt>
    <dgm:pt modelId="{F22C5505-0197-4B7B-AAB3-669793261B5E}" type="pres">
      <dgm:prSet presAssocID="{66463129-6C47-4FDA-91B3-F9572D49CD9F}" presName="ellipse7" presStyleLbl="vennNode1" presStyleIdx="6" presStyleCnt="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83711B0E-D1B9-4020-A961-68E378F52472}" srcId="{66463129-6C47-4FDA-91B3-F9572D49CD9F}" destId="{86B3675D-FC7E-495F-8D11-ABEFB80CAB03}" srcOrd="6" destOrd="0" parTransId="{9CD39E3C-CD19-4134-ACE7-0BDC74C554D1}" sibTransId="{A43F96D1-CF3E-408D-BE24-1A7D101072C7}"/>
    <dgm:cxn modelId="{28159E23-5742-42C0-9E15-B0A955CDB9E2}" type="presOf" srcId="{66463129-6C47-4FDA-91B3-F9572D49CD9F}" destId="{1041EB14-11FA-41DA-8390-74C38B162D8F}" srcOrd="0" destOrd="0" presId="urn:microsoft.com/office/officeart/2005/8/layout/rings+Icon"/>
    <dgm:cxn modelId="{5FCC692D-B13C-4A8D-B8D4-97D1716F74CB}" type="presOf" srcId="{9C9AD629-3F13-46CA-A2F3-31B3CA18A1D0}" destId="{8DF1C2D6-1631-4FFF-B2D7-A7FB50EC923A}" srcOrd="0" destOrd="0" presId="urn:microsoft.com/office/officeart/2005/8/layout/rings+Icon"/>
    <dgm:cxn modelId="{1B44E73E-707B-4B1E-870D-49E0B24BF994}" type="presOf" srcId="{481E3F8A-2163-47EA-A290-05150BA72927}" destId="{AE8E98AF-8376-4604-825C-11B478DBA6DA}" srcOrd="0" destOrd="0" presId="urn:microsoft.com/office/officeart/2005/8/layout/rings+Icon"/>
    <dgm:cxn modelId="{EEF58E5E-AEA2-41D6-8226-FD039A29BE1A}" srcId="{66463129-6C47-4FDA-91B3-F9572D49CD9F}" destId="{481E3F8A-2163-47EA-A290-05150BA72927}" srcOrd="2" destOrd="0" parTransId="{8912FB51-6E27-4ADD-B002-472E176ABB9E}" sibTransId="{2E5DC392-FF11-429A-AA1D-546EDEF39049}"/>
    <dgm:cxn modelId="{3DC9AE8B-AAFB-4238-986C-1F43D6DE6ED3}" srcId="{66463129-6C47-4FDA-91B3-F9572D49CD9F}" destId="{AF857659-B84D-43CF-8685-9B186D2C9651}" srcOrd="0" destOrd="0" parTransId="{B257148A-D11F-4A1F-A342-9044CB389D11}" sibTransId="{B41C0DAE-0B64-4209-B83A-F51D59FCFB35}"/>
    <dgm:cxn modelId="{4483A78E-0F9E-4480-9DF7-22626CE8C9E2}" type="presOf" srcId="{AFA00B49-892A-41AD-BD77-72315752DB32}" destId="{6E3B20BE-69B6-4626-863F-F02BA07D46D0}" srcOrd="0" destOrd="0" presId="urn:microsoft.com/office/officeart/2005/8/layout/rings+Icon"/>
    <dgm:cxn modelId="{6B141AB8-0999-4082-B264-01112AA8499B}" srcId="{66463129-6C47-4FDA-91B3-F9572D49CD9F}" destId="{9C9AD629-3F13-46CA-A2F3-31B3CA18A1D0}" srcOrd="1" destOrd="0" parTransId="{F2A6EED9-F658-48E8-9B3E-57393B730D5B}" sibTransId="{C0184132-703D-4861-90AE-DC2C213303D9}"/>
    <dgm:cxn modelId="{F4A349B8-2238-4189-88DA-BA856776DD31}" srcId="{66463129-6C47-4FDA-91B3-F9572D49CD9F}" destId="{2BAC6007-6FF4-4288-9F6C-571029D0C801}" srcOrd="4" destOrd="0" parTransId="{1CC08B2F-11B0-4698-996F-12A789B91A64}" sibTransId="{7B9CC713-C3F8-457C-9672-A5B67030A186}"/>
    <dgm:cxn modelId="{43F2DCC0-AAE3-4CAD-BF36-B8869D9CEBD5}" type="presOf" srcId="{2BAC6007-6FF4-4288-9F6C-571029D0C801}" destId="{563C45C9-7B4B-499E-B0A1-E01309E379A8}" srcOrd="0" destOrd="0" presId="urn:microsoft.com/office/officeart/2005/8/layout/rings+Icon"/>
    <dgm:cxn modelId="{383197C3-FD5D-492A-8B1D-F305C2760BE0}" type="presOf" srcId="{AF857659-B84D-43CF-8685-9B186D2C9651}" destId="{1C58211C-4F8B-451C-9CC3-7BC2DF3AFEED}" srcOrd="0" destOrd="0" presId="urn:microsoft.com/office/officeart/2005/8/layout/rings+Icon"/>
    <dgm:cxn modelId="{B0577EDF-4A32-4F56-B186-0D6469B5E7E9}" srcId="{66463129-6C47-4FDA-91B3-F9572D49CD9F}" destId="{FF03C682-4700-40BF-B5B1-C07D2B978F6B}" srcOrd="3" destOrd="0" parTransId="{E891C93D-D376-447E-B101-3BF600666026}" sibTransId="{19AB06C7-63EE-4B79-98B5-16D61C49E2F8}"/>
    <dgm:cxn modelId="{326526E8-1D1F-4F91-AE70-23840169E54B}" type="presOf" srcId="{FF03C682-4700-40BF-B5B1-C07D2B978F6B}" destId="{4B09B757-9095-43B8-83D2-C4F262A9065F}" srcOrd="0" destOrd="0" presId="urn:microsoft.com/office/officeart/2005/8/layout/rings+Icon"/>
    <dgm:cxn modelId="{603E08F0-4D34-48EA-886C-703641D26C24}" srcId="{66463129-6C47-4FDA-91B3-F9572D49CD9F}" destId="{AFA00B49-892A-41AD-BD77-72315752DB32}" srcOrd="5" destOrd="0" parTransId="{1A263104-D6CB-4FF4-A0A3-1641F4252302}" sibTransId="{48C2843F-E101-433E-8060-F66E4BC91485}"/>
    <dgm:cxn modelId="{2E39F8FA-4811-40F1-8780-489702198107}" type="presOf" srcId="{86B3675D-FC7E-495F-8D11-ABEFB80CAB03}" destId="{F22C5505-0197-4B7B-AAB3-669793261B5E}" srcOrd="0" destOrd="0" presId="urn:microsoft.com/office/officeart/2005/8/layout/rings+Icon"/>
    <dgm:cxn modelId="{3E59D909-A173-49A5-A30C-BA1BA3AA7B9C}" type="presParOf" srcId="{1041EB14-11FA-41DA-8390-74C38B162D8F}" destId="{1C58211C-4F8B-451C-9CC3-7BC2DF3AFEED}" srcOrd="0" destOrd="0" presId="urn:microsoft.com/office/officeart/2005/8/layout/rings+Icon"/>
    <dgm:cxn modelId="{95BA2B84-5D5E-402D-AF79-98C64E5825AD}" type="presParOf" srcId="{1041EB14-11FA-41DA-8390-74C38B162D8F}" destId="{8DF1C2D6-1631-4FFF-B2D7-A7FB50EC923A}" srcOrd="1" destOrd="0" presId="urn:microsoft.com/office/officeart/2005/8/layout/rings+Icon"/>
    <dgm:cxn modelId="{5F16FADD-15D3-4C2B-92E8-B8273D2F3B59}" type="presParOf" srcId="{1041EB14-11FA-41DA-8390-74C38B162D8F}" destId="{AE8E98AF-8376-4604-825C-11B478DBA6DA}" srcOrd="2" destOrd="0" presId="urn:microsoft.com/office/officeart/2005/8/layout/rings+Icon"/>
    <dgm:cxn modelId="{803DD230-9D55-424B-B534-21B79089AA69}" type="presParOf" srcId="{1041EB14-11FA-41DA-8390-74C38B162D8F}" destId="{4B09B757-9095-43B8-83D2-C4F262A9065F}" srcOrd="3" destOrd="0" presId="urn:microsoft.com/office/officeart/2005/8/layout/rings+Icon"/>
    <dgm:cxn modelId="{E3529AB5-4B68-43AC-9FAE-E68D7942038B}" type="presParOf" srcId="{1041EB14-11FA-41DA-8390-74C38B162D8F}" destId="{563C45C9-7B4B-499E-B0A1-E01309E379A8}" srcOrd="4" destOrd="0" presId="urn:microsoft.com/office/officeart/2005/8/layout/rings+Icon"/>
    <dgm:cxn modelId="{F7EDD9AC-664E-4538-AF25-465EC67AED4B}" type="presParOf" srcId="{1041EB14-11FA-41DA-8390-74C38B162D8F}" destId="{6E3B20BE-69B6-4626-863F-F02BA07D46D0}" srcOrd="5" destOrd="0" presId="urn:microsoft.com/office/officeart/2005/8/layout/rings+Icon"/>
    <dgm:cxn modelId="{7761BA14-1DD0-4FE6-BD17-8071E7E8A1AD}" type="presParOf" srcId="{1041EB14-11FA-41DA-8390-74C38B162D8F}" destId="{F22C5505-0197-4B7B-AAB3-669793261B5E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8B915-691E-4D21-B8E2-C41F056C0F1B}">
      <dsp:nvSpPr>
        <dsp:cNvPr id="0" name=""/>
        <dsp:cNvSpPr/>
      </dsp:nvSpPr>
      <dsp:spPr>
        <a:xfrm>
          <a:off x="1290641" y="0"/>
          <a:ext cx="2098964" cy="2098964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ptos"/>
            </a:rPr>
            <a:t>Bold, trusted leadership</a:t>
          </a:r>
        </a:p>
      </dsp:txBody>
      <dsp:txXfrm>
        <a:off x="1598027" y="307386"/>
        <a:ext cx="1484192" cy="1484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8211C-4F8B-451C-9CC3-7BC2DF3AFEED}">
      <dsp:nvSpPr>
        <dsp:cNvPr id="0" name=""/>
        <dsp:cNvSpPr/>
      </dsp:nvSpPr>
      <dsp:spPr>
        <a:xfrm>
          <a:off x="0" y="921166"/>
          <a:ext cx="1997622" cy="1997656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Clarity and simplicity</a:t>
          </a:r>
        </a:p>
      </dsp:txBody>
      <dsp:txXfrm>
        <a:off x="292545" y="1213716"/>
        <a:ext cx="1412532" cy="1412556"/>
      </dsp:txXfrm>
    </dsp:sp>
    <dsp:sp modelId="{8DF1C2D6-1631-4FFF-B2D7-A7FB50EC923A}">
      <dsp:nvSpPr>
        <dsp:cNvPr id="0" name=""/>
        <dsp:cNvSpPr/>
      </dsp:nvSpPr>
      <dsp:spPr>
        <a:xfrm>
          <a:off x="1022815" y="2391061"/>
          <a:ext cx="1997622" cy="1997656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Getting the right people in the room</a:t>
          </a:r>
        </a:p>
      </dsp:txBody>
      <dsp:txXfrm>
        <a:off x="1315360" y="2683611"/>
        <a:ext cx="1412532" cy="1412556"/>
      </dsp:txXfrm>
    </dsp:sp>
    <dsp:sp modelId="{AE8E98AF-8376-4604-825C-11B478DBA6DA}">
      <dsp:nvSpPr>
        <dsp:cNvPr id="0" name=""/>
        <dsp:cNvSpPr/>
      </dsp:nvSpPr>
      <dsp:spPr>
        <a:xfrm>
          <a:off x="2046444" y="921166"/>
          <a:ext cx="1997622" cy="1997656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Prioritisation and capacity</a:t>
          </a:r>
        </a:p>
      </dsp:txBody>
      <dsp:txXfrm>
        <a:off x="2338989" y="1213716"/>
        <a:ext cx="1412532" cy="1412556"/>
      </dsp:txXfrm>
    </dsp:sp>
    <dsp:sp modelId="{4B09B757-9095-43B8-83D2-C4F262A9065F}">
      <dsp:nvSpPr>
        <dsp:cNvPr id="0" name=""/>
        <dsp:cNvSpPr/>
      </dsp:nvSpPr>
      <dsp:spPr>
        <a:xfrm>
          <a:off x="3069260" y="2391061"/>
          <a:ext cx="1997622" cy="1997656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One University</a:t>
          </a:r>
        </a:p>
      </dsp:txBody>
      <dsp:txXfrm>
        <a:off x="3361805" y="2683611"/>
        <a:ext cx="1412532" cy="1412556"/>
      </dsp:txXfrm>
    </dsp:sp>
    <dsp:sp modelId="{563C45C9-7B4B-499E-B0A1-E01309E379A8}">
      <dsp:nvSpPr>
        <dsp:cNvPr id="0" name=""/>
        <dsp:cNvSpPr/>
      </dsp:nvSpPr>
      <dsp:spPr>
        <a:xfrm>
          <a:off x="4092889" y="921166"/>
          <a:ext cx="1997622" cy="1997656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Service Excellence and Continuous Improvement</a:t>
          </a:r>
        </a:p>
      </dsp:txBody>
      <dsp:txXfrm>
        <a:off x="4385434" y="1213716"/>
        <a:ext cx="1412532" cy="1412556"/>
      </dsp:txXfrm>
    </dsp:sp>
    <dsp:sp modelId="{6E3B20BE-69B6-4626-863F-F02BA07D46D0}">
      <dsp:nvSpPr>
        <dsp:cNvPr id="0" name=""/>
        <dsp:cNvSpPr/>
      </dsp:nvSpPr>
      <dsp:spPr>
        <a:xfrm>
          <a:off x="5115704" y="2391061"/>
          <a:ext cx="1997622" cy="1997656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tx1"/>
              </a:solidFill>
              <a:latin typeface="Aptos" panose="020B0004020202020204"/>
              <a:ea typeface="+mn-ea"/>
              <a:cs typeface="+mn-cs"/>
            </a:rPr>
            <a:t>Inclusivity, accessibility and EDI</a:t>
          </a:r>
        </a:p>
      </dsp:txBody>
      <dsp:txXfrm>
        <a:off x="5408249" y="2683611"/>
        <a:ext cx="1412532" cy="1412556"/>
      </dsp:txXfrm>
    </dsp:sp>
    <dsp:sp modelId="{F22C5505-0197-4B7B-AAB3-669793261B5E}">
      <dsp:nvSpPr>
        <dsp:cNvPr id="0" name=""/>
        <dsp:cNvSpPr/>
      </dsp:nvSpPr>
      <dsp:spPr>
        <a:xfrm>
          <a:off x="6139334" y="921166"/>
          <a:ext cx="1997622" cy="1997656"/>
        </a:xfrm>
        <a:prstGeom prst="ellipse">
          <a:avLst/>
        </a:prstGeom>
        <a:solidFill>
          <a:srgbClr val="A02B93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Aptos" panose="020B0004020202020204"/>
              <a:ea typeface="+mn-ea"/>
              <a:cs typeface="+mn-cs"/>
            </a:rPr>
            <a:t>Brand and belonging</a:t>
          </a:r>
        </a:p>
      </dsp:txBody>
      <dsp:txXfrm>
        <a:off x="6431879" y="1213716"/>
        <a:ext cx="1412532" cy="1412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5F92-19AE-4AD0-B5DF-DCEE8FAE5EA6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22226-E195-4CEE-B79A-30E53AA5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0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CA73-C221-E8BF-56B2-585E15C2F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B9844-C4C3-1969-887E-EC62302F1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FB0EC1-B5E4-D6F0-EF5F-BEF7A726A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D7D3-3BE0-8743-50AC-8E8DA2588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BFD50-AC24-E049-838D-1648471ED5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0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1BC9-45F5-E908-526A-9BD942AE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8629555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CFF4971-54A4-9D55-150B-A74838B39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8628270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601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editab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74" t="8274"/>
          <a:stretch/>
        </p:blipFill>
        <p:spPr>
          <a:xfrm flipV="1">
            <a:off x="-1" y="-2"/>
            <a:ext cx="12192001" cy="6858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D9EC31-34B7-93E0-11C9-379F0DF9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A6461-8390-DE82-4EAB-DE8ACC4B9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C4585-8DA3-AF20-8036-097ED55FF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43" y="2926081"/>
            <a:ext cx="5639737" cy="3441056"/>
          </a:xfrm>
        </p:spPr>
        <p:txBody>
          <a:bodyPr anchor="b">
            <a:normAutofit/>
          </a:bodyPr>
          <a:lstStyle>
            <a:lvl1pPr algn="l"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3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8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8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6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6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7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9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29733-8C1C-FF7D-7B40-89157054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4">
            <a:extLst>
              <a:ext uri="{FF2B5EF4-FFF2-40B4-BE49-F238E27FC236}">
                <a16:creationId xmlns:a16="http://schemas.microsoft.com/office/drawing/2014/main" id="{AAC815FB-A882-9F0E-CD4F-EB7043D5026C}"/>
              </a:ext>
            </a:extLst>
          </p:cNvPr>
          <p:cNvSpPr/>
          <p:nvPr/>
        </p:nvSpPr>
        <p:spPr>
          <a:xfrm>
            <a:off x="708834" y="5765135"/>
            <a:ext cx="10774332" cy="637613"/>
          </a:xfrm>
          <a:custGeom>
            <a:avLst/>
            <a:gdLst/>
            <a:ahLst/>
            <a:cxnLst/>
            <a:rect l="l" t="t" r="r" b="b"/>
            <a:pathLst>
              <a:path w="16446263" h="956420">
                <a:moveTo>
                  <a:pt x="0" y="0"/>
                </a:moveTo>
                <a:lnTo>
                  <a:pt x="16446263" y="0"/>
                </a:lnTo>
                <a:lnTo>
                  <a:pt x="16446263" y="956420"/>
                </a:lnTo>
                <a:lnTo>
                  <a:pt x="0" y="95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E95C64-7E84-D6E9-6F5D-FA0959497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134935"/>
              </p:ext>
            </p:extLst>
          </p:nvPr>
        </p:nvGraphicFramePr>
        <p:xfrm>
          <a:off x="7201109" y="3423350"/>
          <a:ext cx="4680246" cy="209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4BFB9E-50BA-6619-59EA-C1BF04A5CD17}"/>
              </a:ext>
            </a:extLst>
          </p:cNvPr>
          <p:cNvSpPr txBox="1">
            <a:spLocks/>
          </p:cNvSpPr>
          <p:nvPr/>
        </p:nvSpPr>
        <p:spPr>
          <a:xfrm>
            <a:off x="223520" y="2780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>
                <a:solidFill>
                  <a:prstClr val="black"/>
                </a:solidFill>
                <a:latin typeface="Aptos" panose="020B0004020202020204"/>
              </a:rPr>
              <a:t>We asked our PS Leaders what we need to focus on to deliver well. After 150 responses these were the top themes</a:t>
            </a:r>
            <a:endParaRPr lang="en-GB" sz="32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D431B7-D236-5502-12B5-1A8EAA07F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609324"/>
              </p:ext>
            </p:extLst>
          </p:nvPr>
        </p:nvGraphicFramePr>
        <p:xfrm>
          <a:off x="1223084" y="1228528"/>
          <a:ext cx="8136957" cy="530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244862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a06f09c-b701-4f2b-8ff0-dbd51f02eea8">
      <UserInfo>
        <DisplayName/>
        <AccountId xsi:nil="true"/>
        <AccountType/>
      </UserInfo>
    </Owner>
    <lcf76f155ced4ddcb4097134ff3c332f xmlns="9a06f09c-b701-4f2b-8ff0-dbd51f02eea8">
      <Terms xmlns="http://schemas.microsoft.com/office/infopath/2007/PartnerControls"/>
    </lcf76f155ced4ddcb4097134ff3c332f>
    <TaxCatchAll xmlns="5a79e671-1084-403b-a517-d65cfce48a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C1D79AD4A3944B9C6EAD12C9F243B" ma:contentTypeVersion="14" ma:contentTypeDescription="Create a new document." ma:contentTypeScope="" ma:versionID="5e81f0403b81f79d5a2e1c9f384bf96e">
  <xsd:schema xmlns:xsd="http://www.w3.org/2001/XMLSchema" xmlns:xs="http://www.w3.org/2001/XMLSchema" xmlns:p="http://schemas.microsoft.com/office/2006/metadata/properties" xmlns:ns2="9a06f09c-b701-4f2b-8ff0-dbd51f02eea8" xmlns:ns3="5a79e671-1084-403b-a517-d65cfce48a55" targetNamespace="http://schemas.microsoft.com/office/2006/metadata/properties" ma:root="true" ma:fieldsID="6eded5d7a4abf3164a8be1998b17f7cf" ns2:_="" ns3:_="">
    <xsd:import namespace="9a06f09c-b701-4f2b-8ff0-dbd51f02eea8"/>
    <xsd:import namespace="5a79e671-1084-403b-a517-d65cfce48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f09c-b701-4f2b-8ff0-dbd51f02e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wner" ma:index="20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e671-1084-403b-a517-d65cfce48a5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25de0c1-1db4-4d76-ad2e-4a0fe203d2ed}" ma:internalName="TaxCatchAll" ma:showField="CatchAllData" ma:web="5a79e671-1084-403b-a517-d65cfce48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9DDBA-8CC1-45F6-B58F-6D4D2E8432C3}">
  <ds:schemaRefs>
    <ds:schemaRef ds:uri="5a79e671-1084-403b-a517-d65cfce48a55"/>
    <ds:schemaRef ds:uri="9a06f09c-b701-4f2b-8ff0-dbd51f02ee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446BDC-F0EA-450E-B0D3-27D181180CCB}">
  <ds:schemaRefs>
    <ds:schemaRef ds:uri="5a79e671-1084-403b-a517-d65cfce48a55"/>
    <ds:schemaRef ds:uri="9a06f09c-b701-4f2b-8ff0-dbd51f02e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595D0C-DDD9-4AD2-8AB6-3FD10FF228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Cotter</dc:creator>
  <cp:revision>3</cp:revision>
  <dcterms:created xsi:type="dcterms:W3CDTF">2026-02-23T15:10:23Z</dcterms:created>
  <dcterms:modified xsi:type="dcterms:W3CDTF">2026-02-24T15:50:25Z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0x0101000C6C1D79AD4A3944B9C6EAD12C9F243B</vt:lpwstr>
  </property>
  <property fmtid="{D5CDD505-2E9C-101B-9397-08002B2CF9AE}" pid="3" name="MediaServiceImageTags">
    <vt:lpwstr/>
  </property>
</Properties>
</file>